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6" r:id="rId5"/>
    <p:sldId id="421" r:id="rId6"/>
    <p:sldId id="366" r:id="rId7"/>
    <p:sldId id="367" r:id="rId8"/>
    <p:sldId id="380" r:id="rId9"/>
    <p:sldId id="360" r:id="rId10"/>
    <p:sldId id="381" r:id="rId11"/>
    <p:sldId id="314" r:id="rId12"/>
    <p:sldId id="413" r:id="rId13"/>
    <p:sldId id="414" r:id="rId14"/>
    <p:sldId id="415" r:id="rId15"/>
    <p:sldId id="412" r:id="rId16"/>
    <p:sldId id="416" r:id="rId17"/>
    <p:sldId id="417" r:id="rId18"/>
    <p:sldId id="376" r:id="rId19"/>
    <p:sldId id="419" r:id="rId20"/>
    <p:sldId id="420" r:id="rId21"/>
    <p:sldId id="375" r:id="rId22"/>
    <p:sldId id="42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49B4F7-CD23-4AA1-A051-5FDC9FB9A464}" v="140" dt="2020-02-28T09:17:41.484"/>
    <p1510:client id="{B7C7CBCD-C977-41DB-B954-8C066DB617D2}" v="35" dt="2020-02-28T15:36:10.665"/>
    <p1510:client id="{FDB64B8E-1B21-4953-B483-EEDAE42A0013}" v="17" dt="2020-02-28T15:17:44.5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75" autoAdjust="0"/>
    <p:restoredTop sz="94660"/>
  </p:normalViewPr>
  <p:slideViewPr>
    <p:cSldViewPr snapToGrid="0">
      <p:cViewPr varScale="1">
        <p:scale>
          <a:sx n="93" d="100"/>
          <a:sy n="93" d="100"/>
        </p:scale>
        <p:origin x="750"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rook" userId="06afbc14-41d6-491b-8b33-ddab361a9d36" providerId="ADAL" clId="{4049B4F7-CD23-4AA1-A051-5FDC9FB9A464}"/>
    <pc:docChg chg="undo custSel addSld delSld modSld sldOrd">
      <pc:chgData name="Sarah Brook" userId="06afbc14-41d6-491b-8b33-ddab361a9d36" providerId="ADAL" clId="{4049B4F7-CD23-4AA1-A051-5FDC9FB9A464}" dt="2020-02-28T10:20:51.406" v="1946" actId="20577"/>
      <pc:docMkLst>
        <pc:docMk/>
      </pc:docMkLst>
      <pc:sldChg chg="addSp delSp modSp mod ord">
        <pc:chgData name="Sarah Brook" userId="06afbc14-41d6-491b-8b33-ddab361a9d36" providerId="ADAL" clId="{4049B4F7-CD23-4AA1-A051-5FDC9FB9A464}" dt="2020-02-26T21:26:27.420" v="240" actId="1076"/>
        <pc:sldMkLst>
          <pc:docMk/>
          <pc:sldMk cId="636014570" sldId="314"/>
        </pc:sldMkLst>
        <pc:spChg chg="mod">
          <ac:chgData name="Sarah Brook" userId="06afbc14-41d6-491b-8b33-ddab361a9d36" providerId="ADAL" clId="{4049B4F7-CD23-4AA1-A051-5FDC9FB9A464}" dt="2020-02-26T21:18:01.506" v="122" actId="6549"/>
          <ac:spMkLst>
            <pc:docMk/>
            <pc:sldMk cId="636014570" sldId="314"/>
            <ac:spMk id="19" creationId="{5252A847-DE45-4FA3-A1F8-EEBEB845FF8E}"/>
          </ac:spMkLst>
        </pc:spChg>
        <pc:grpChg chg="add mod">
          <ac:chgData name="Sarah Brook" userId="06afbc14-41d6-491b-8b33-ddab361a9d36" providerId="ADAL" clId="{4049B4F7-CD23-4AA1-A051-5FDC9FB9A464}" dt="2020-02-26T21:26:27.420" v="240" actId="1076"/>
          <ac:grpSpMkLst>
            <pc:docMk/>
            <pc:sldMk cId="636014570" sldId="314"/>
            <ac:grpSpMk id="15" creationId="{85223C69-BFDC-4F29-8534-7181C92307F0}"/>
          </ac:grpSpMkLst>
        </pc:grpChg>
        <pc:picChg chg="add mod modCrop">
          <ac:chgData name="Sarah Brook" userId="06afbc14-41d6-491b-8b33-ddab361a9d36" providerId="ADAL" clId="{4049B4F7-CD23-4AA1-A051-5FDC9FB9A464}" dt="2020-02-26T21:26:17.648" v="238" actId="164"/>
          <ac:picMkLst>
            <pc:docMk/>
            <pc:sldMk cId="636014570" sldId="314"/>
            <ac:picMk id="3" creationId="{DAC286A2-07A5-4C34-9C36-F5CC191D7C72}"/>
          </ac:picMkLst>
        </pc:picChg>
        <pc:picChg chg="add mod modCrop">
          <ac:chgData name="Sarah Brook" userId="06afbc14-41d6-491b-8b33-ddab361a9d36" providerId="ADAL" clId="{4049B4F7-CD23-4AA1-A051-5FDC9FB9A464}" dt="2020-02-26T21:26:17.648" v="238" actId="164"/>
          <ac:picMkLst>
            <pc:docMk/>
            <pc:sldMk cId="636014570" sldId="314"/>
            <ac:picMk id="5" creationId="{64E1D843-7840-4A9E-A7F6-62D4167C992E}"/>
          </ac:picMkLst>
        </pc:picChg>
        <pc:picChg chg="add mod">
          <ac:chgData name="Sarah Brook" userId="06afbc14-41d6-491b-8b33-ddab361a9d36" providerId="ADAL" clId="{4049B4F7-CD23-4AA1-A051-5FDC9FB9A464}" dt="2020-02-26T21:26:17.648" v="238" actId="164"/>
          <ac:picMkLst>
            <pc:docMk/>
            <pc:sldMk cId="636014570" sldId="314"/>
            <ac:picMk id="6" creationId="{6001E0A6-6B10-4656-A3B9-6D1EE6A72A43}"/>
          </ac:picMkLst>
        </pc:picChg>
        <pc:picChg chg="add del mod">
          <ac:chgData name="Sarah Brook" userId="06afbc14-41d6-491b-8b33-ddab361a9d36" providerId="ADAL" clId="{4049B4F7-CD23-4AA1-A051-5FDC9FB9A464}" dt="2020-02-26T21:18:48.013" v="149" actId="478"/>
          <ac:picMkLst>
            <pc:docMk/>
            <pc:sldMk cId="636014570" sldId="314"/>
            <ac:picMk id="9" creationId="{445C2784-FF82-40E2-B8C4-E9BD398D6A09}"/>
          </ac:picMkLst>
        </pc:picChg>
        <pc:picChg chg="add del mod">
          <ac:chgData name="Sarah Brook" userId="06afbc14-41d6-491b-8b33-ddab361a9d36" providerId="ADAL" clId="{4049B4F7-CD23-4AA1-A051-5FDC9FB9A464}" dt="2020-02-26T21:18:48.744" v="150" actId="478"/>
          <ac:picMkLst>
            <pc:docMk/>
            <pc:sldMk cId="636014570" sldId="314"/>
            <ac:picMk id="10" creationId="{0FAE8AAC-33AB-487C-BB73-119BB8F050B4}"/>
          </ac:picMkLst>
        </pc:picChg>
        <pc:picChg chg="add mod">
          <ac:chgData name="Sarah Brook" userId="06afbc14-41d6-491b-8b33-ddab361a9d36" providerId="ADAL" clId="{4049B4F7-CD23-4AA1-A051-5FDC9FB9A464}" dt="2020-02-26T21:26:17.648" v="238" actId="164"/>
          <ac:picMkLst>
            <pc:docMk/>
            <pc:sldMk cId="636014570" sldId="314"/>
            <ac:picMk id="11" creationId="{B5C6A62F-B222-4555-A017-0CEBEA532929}"/>
          </ac:picMkLst>
        </pc:picChg>
        <pc:picChg chg="add mod">
          <ac:chgData name="Sarah Brook" userId="06afbc14-41d6-491b-8b33-ddab361a9d36" providerId="ADAL" clId="{4049B4F7-CD23-4AA1-A051-5FDC9FB9A464}" dt="2020-02-26T21:26:17.648" v="238" actId="164"/>
          <ac:picMkLst>
            <pc:docMk/>
            <pc:sldMk cId="636014570" sldId="314"/>
            <ac:picMk id="12" creationId="{E7C3A642-A84C-4637-99FB-AB622842E4E3}"/>
          </ac:picMkLst>
        </pc:picChg>
        <pc:picChg chg="add mod">
          <ac:chgData name="Sarah Brook" userId="06afbc14-41d6-491b-8b33-ddab361a9d36" providerId="ADAL" clId="{4049B4F7-CD23-4AA1-A051-5FDC9FB9A464}" dt="2020-02-26T21:26:17.648" v="238" actId="164"/>
          <ac:picMkLst>
            <pc:docMk/>
            <pc:sldMk cId="636014570" sldId="314"/>
            <ac:picMk id="13" creationId="{B7B109EB-9495-48DD-B72D-C25C0F6CB0DE}"/>
          </ac:picMkLst>
        </pc:picChg>
        <pc:picChg chg="add mod">
          <ac:chgData name="Sarah Brook" userId="06afbc14-41d6-491b-8b33-ddab361a9d36" providerId="ADAL" clId="{4049B4F7-CD23-4AA1-A051-5FDC9FB9A464}" dt="2020-02-26T21:26:17.648" v="238" actId="164"/>
          <ac:picMkLst>
            <pc:docMk/>
            <pc:sldMk cId="636014570" sldId="314"/>
            <ac:picMk id="14" creationId="{881F58C6-0384-445A-881D-8AD974128C69}"/>
          </ac:picMkLst>
        </pc:picChg>
      </pc:sldChg>
      <pc:sldChg chg="del">
        <pc:chgData name="Sarah Brook" userId="06afbc14-41d6-491b-8b33-ddab361a9d36" providerId="ADAL" clId="{4049B4F7-CD23-4AA1-A051-5FDC9FB9A464}" dt="2020-02-28T09:18:07.333" v="1859" actId="47"/>
        <pc:sldMkLst>
          <pc:docMk/>
          <pc:sldMk cId="1071900124" sldId="355"/>
        </pc:sldMkLst>
      </pc:sldChg>
      <pc:sldChg chg="del">
        <pc:chgData name="Sarah Brook" userId="06afbc14-41d6-491b-8b33-ddab361a9d36" providerId="ADAL" clId="{4049B4F7-CD23-4AA1-A051-5FDC9FB9A464}" dt="2020-02-26T21:26:44.343" v="244" actId="47"/>
        <pc:sldMkLst>
          <pc:docMk/>
          <pc:sldMk cId="2036854050" sldId="369"/>
        </pc:sldMkLst>
      </pc:sldChg>
      <pc:sldChg chg="del">
        <pc:chgData name="Sarah Brook" userId="06afbc14-41d6-491b-8b33-ddab361a9d36" providerId="ADAL" clId="{4049B4F7-CD23-4AA1-A051-5FDC9FB9A464}" dt="2020-02-28T09:18:07.333" v="1859" actId="47"/>
        <pc:sldMkLst>
          <pc:docMk/>
          <pc:sldMk cId="3724735368" sldId="374"/>
        </pc:sldMkLst>
      </pc:sldChg>
      <pc:sldChg chg="addSp delSp modSp mod">
        <pc:chgData name="Sarah Brook" userId="06afbc14-41d6-491b-8b33-ddab361a9d36" providerId="ADAL" clId="{4049B4F7-CD23-4AA1-A051-5FDC9FB9A464}" dt="2020-02-28T09:18:17.808" v="1862" actId="478"/>
        <pc:sldMkLst>
          <pc:docMk/>
          <pc:sldMk cId="4286166171" sldId="375"/>
        </pc:sldMkLst>
        <pc:spChg chg="mod">
          <ac:chgData name="Sarah Brook" userId="06afbc14-41d6-491b-8b33-ddab361a9d36" providerId="ADAL" clId="{4049B4F7-CD23-4AA1-A051-5FDC9FB9A464}" dt="2020-02-28T08:58:42.456" v="1306" actId="20577"/>
          <ac:spMkLst>
            <pc:docMk/>
            <pc:sldMk cId="4286166171" sldId="375"/>
            <ac:spMk id="19" creationId="{5252A847-DE45-4FA3-A1F8-EEBEB845FF8E}"/>
          </ac:spMkLst>
        </pc:spChg>
        <pc:graphicFrameChg chg="add del mod modGraphic">
          <ac:chgData name="Sarah Brook" userId="06afbc14-41d6-491b-8b33-ddab361a9d36" providerId="ADAL" clId="{4049B4F7-CD23-4AA1-A051-5FDC9FB9A464}" dt="2020-02-28T09:18:17.808" v="1862" actId="478"/>
          <ac:graphicFrameMkLst>
            <pc:docMk/>
            <pc:sldMk cId="4286166171" sldId="375"/>
            <ac:graphicFrameMk id="3" creationId="{B62E3FE3-710B-4A53-BC4E-533C4CCE05F2}"/>
          </ac:graphicFrameMkLst>
        </pc:graphicFrameChg>
        <pc:graphicFrameChg chg="add mod modGraphic">
          <ac:chgData name="Sarah Brook" userId="06afbc14-41d6-491b-8b33-ddab361a9d36" providerId="ADAL" clId="{4049B4F7-CD23-4AA1-A051-5FDC9FB9A464}" dt="2020-02-28T09:02:13.930" v="1401" actId="1036"/>
          <ac:graphicFrameMkLst>
            <pc:docMk/>
            <pc:sldMk cId="4286166171" sldId="375"/>
            <ac:graphicFrameMk id="9" creationId="{8C8FFCC1-FE6A-4F46-B352-5EA9401DFD87}"/>
          </ac:graphicFrameMkLst>
        </pc:graphicFrameChg>
        <pc:graphicFrameChg chg="add mod modGraphic">
          <ac:chgData name="Sarah Brook" userId="06afbc14-41d6-491b-8b33-ddab361a9d36" providerId="ADAL" clId="{4049B4F7-CD23-4AA1-A051-5FDC9FB9A464}" dt="2020-02-28T09:02:13.930" v="1401" actId="1036"/>
          <ac:graphicFrameMkLst>
            <pc:docMk/>
            <pc:sldMk cId="4286166171" sldId="375"/>
            <ac:graphicFrameMk id="10" creationId="{F6B78FDD-121B-4214-AFDB-8C8ABF1189E8}"/>
          </ac:graphicFrameMkLst>
        </pc:graphicFrameChg>
        <pc:picChg chg="add mod modCrop">
          <ac:chgData name="Sarah Brook" userId="06afbc14-41d6-491b-8b33-ddab361a9d36" providerId="ADAL" clId="{4049B4F7-CD23-4AA1-A051-5FDC9FB9A464}" dt="2020-02-28T09:02:35.645" v="1420" actId="14100"/>
          <ac:picMkLst>
            <pc:docMk/>
            <pc:sldMk cId="4286166171" sldId="375"/>
            <ac:picMk id="5" creationId="{A8185795-BBB1-42AE-8B10-E3B494CF4EA3}"/>
          </ac:picMkLst>
        </pc:picChg>
        <pc:picChg chg="add mod modCrop">
          <ac:chgData name="Sarah Brook" userId="06afbc14-41d6-491b-8b33-ddab361a9d36" providerId="ADAL" clId="{4049B4F7-CD23-4AA1-A051-5FDC9FB9A464}" dt="2020-02-28T09:02:48.666" v="1423" actId="1076"/>
          <ac:picMkLst>
            <pc:docMk/>
            <pc:sldMk cId="4286166171" sldId="375"/>
            <ac:picMk id="12" creationId="{E072CA4D-354B-4137-A17E-3685F3AB7333}"/>
          </ac:picMkLst>
        </pc:picChg>
        <pc:picChg chg="add mod modCrop">
          <ac:chgData name="Sarah Brook" userId="06afbc14-41d6-491b-8b33-ddab361a9d36" providerId="ADAL" clId="{4049B4F7-CD23-4AA1-A051-5FDC9FB9A464}" dt="2020-02-28T09:02:54.706" v="1425" actId="14100"/>
          <ac:picMkLst>
            <pc:docMk/>
            <pc:sldMk cId="4286166171" sldId="375"/>
            <ac:picMk id="13" creationId="{600ED40E-D810-4070-8357-F6D45E6C3372}"/>
          </ac:picMkLst>
        </pc:picChg>
      </pc:sldChg>
      <pc:sldChg chg="addSp delSp modSp mod">
        <pc:chgData name="Sarah Brook" userId="06afbc14-41d6-491b-8b33-ddab361a9d36" providerId="ADAL" clId="{4049B4F7-CD23-4AA1-A051-5FDC9FB9A464}" dt="2020-02-28T10:20:33.980" v="1927" actId="20577"/>
        <pc:sldMkLst>
          <pc:docMk/>
          <pc:sldMk cId="2659400154" sldId="376"/>
        </pc:sldMkLst>
        <pc:spChg chg="add mod">
          <ac:chgData name="Sarah Brook" userId="06afbc14-41d6-491b-8b33-ddab361a9d36" providerId="ADAL" clId="{4049B4F7-CD23-4AA1-A051-5FDC9FB9A464}" dt="2020-02-28T09:17:08.377" v="1741" actId="20577"/>
          <ac:spMkLst>
            <pc:docMk/>
            <pc:sldMk cId="2659400154" sldId="376"/>
            <ac:spMk id="4" creationId="{BC2FE0D3-1FEE-457A-BC75-B3B8295023AC}"/>
          </ac:spMkLst>
        </pc:spChg>
        <pc:spChg chg="mod">
          <ac:chgData name="Sarah Brook" userId="06afbc14-41d6-491b-8b33-ddab361a9d36" providerId="ADAL" clId="{4049B4F7-CD23-4AA1-A051-5FDC9FB9A464}" dt="2020-02-28T10:20:33.980" v="1927" actId="20577"/>
          <ac:spMkLst>
            <pc:docMk/>
            <pc:sldMk cId="2659400154" sldId="376"/>
            <ac:spMk id="19" creationId="{5252A847-DE45-4FA3-A1F8-EEBEB845FF8E}"/>
          </ac:spMkLst>
        </pc:spChg>
        <pc:graphicFrameChg chg="add del mod modGraphic">
          <ac:chgData name="Sarah Brook" userId="06afbc14-41d6-491b-8b33-ddab361a9d36" providerId="ADAL" clId="{4049B4F7-CD23-4AA1-A051-5FDC9FB9A464}" dt="2020-02-28T09:18:12.097" v="1861" actId="478"/>
          <ac:graphicFrameMkLst>
            <pc:docMk/>
            <pc:sldMk cId="2659400154" sldId="376"/>
            <ac:graphicFrameMk id="3" creationId="{0DA674F6-FC16-41A1-8807-7112266D86A1}"/>
          </ac:graphicFrameMkLst>
        </pc:graphicFrameChg>
        <pc:picChg chg="add mod modCrop">
          <ac:chgData name="Sarah Brook" userId="06afbc14-41d6-491b-8b33-ddab361a9d36" providerId="ADAL" clId="{4049B4F7-CD23-4AA1-A051-5FDC9FB9A464}" dt="2020-02-28T09:17:04.161" v="1740" actId="14100"/>
          <ac:picMkLst>
            <pc:docMk/>
            <pc:sldMk cId="2659400154" sldId="376"/>
            <ac:picMk id="6" creationId="{744BB051-A6A7-4484-83D8-5B43B9FDE6E9}"/>
          </ac:picMkLst>
        </pc:picChg>
        <pc:picChg chg="add mod">
          <ac:chgData name="Sarah Brook" userId="06afbc14-41d6-491b-8b33-ddab361a9d36" providerId="ADAL" clId="{4049B4F7-CD23-4AA1-A051-5FDC9FB9A464}" dt="2020-02-28T09:13:10.188" v="1641" actId="1076"/>
          <ac:picMkLst>
            <pc:docMk/>
            <pc:sldMk cId="2659400154" sldId="376"/>
            <ac:picMk id="9" creationId="{B8C27B45-0469-47C2-BB85-6287661F4F92}"/>
          </ac:picMkLst>
        </pc:picChg>
        <pc:picChg chg="add del mod">
          <ac:chgData name="Sarah Brook" userId="06afbc14-41d6-491b-8b33-ddab361a9d36" providerId="ADAL" clId="{4049B4F7-CD23-4AA1-A051-5FDC9FB9A464}" dt="2020-02-28T09:14:47.208" v="1718" actId="478"/>
          <ac:picMkLst>
            <pc:docMk/>
            <pc:sldMk cId="2659400154" sldId="376"/>
            <ac:picMk id="10" creationId="{9CD1D2DB-08F6-410B-901B-82EA2770B225}"/>
          </ac:picMkLst>
        </pc:picChg>
        <pc:picChg chg="add del mod">
          <ac:chgData name="Sarah Brook" userId="06afbc14-41d6-491b-8b33-ddab361a9d36" providerId="ADAL" clId="{4049B4F7-CD23-4AA1-A051-5FDC9FB9A464}" dt="2020-02-28T09:14:48.711" v="1719" actId="478"/>
          <ac:picMkLst>
            <pc:docMk/>
            <pc:sldMk cId="2659400154" sldId="376"/>
            <ac:picMk id="11" creationId="{8B0C3F48-9C62-4778-8A89-8C392F3BE4D5}"/>
          </ac:picMkLst>
        </pc:picChg>
        <pc:picChg chg="add del mod">
          <ac:chgData name="Sarah Brook" userId="06afbc14-41d6-491b-8b33-ddab361a9d36" providerId="ADAL" clId="{4049B4F7-CD23-4AA1-A051-5FDC9FB9A464}" dt="2020-02-28T09:14:50.345" v="1720" actId="478"/>
          <ac:picMkLst>
            <pc:docMk/>
            <pc:sldMk cId="2659400154" sldId="376"/>
            <ac:picMk id="12" creationId="{F1FFB8C3-0C5B-463B-8F17-5479C9597BC5}"/>
          </ac:picMkLst>
        </pc:picChg>
        <pc:picChg chg="add mod">
          <ac:chgData name="Sarah Brook" userId="06afbc14-41d6-491b-8b33-ddab361a9d36" providerId="ADAL" clId="{4049B4F7-CD23-4AA1-A051-5FDC9FB9A464}" dt="2020-02-28T09:15:17.015" v="1726" actId="408"/>
          <ac:picMkLst>
            <pc:docMk/>
            <pc:sldMk cId="2659400154" sldId="376"/>
            <ac:picMk id="13" creationId="{F79EC2F6-C6CB-4472-BF75-84DED7541831}"/>
          </ac:picMkLst>
        </pc:picChg>
        <pc:picChg chg="add mod">
          <ac:chgData name="Sarah Brook" userId="06afbc14-41d6-491b-8b33-ddab361a9d36" providerId="ADAL" clId="{4049B4F7-CD23-4AA1-A051-5FDC9FB9A464}" dt="2020-02-28T09:15:17.015" v="1726" actId="408"/>
          <ac:picMkLst>
            <pc:docMk/>
            <pc:sldMk cId="2659400154" sldId="376"/>
            <ac:picMk id="14" creationId="{9DFD2927-46BE-45C9-BBA9-26D9CC279DC6}"/>
          </ac:picMkLst>
        </pc:picChg>
        <pc:picChg chg="add mod">
          <ac:chgData name="Sarah Brook" userId="06afbc14-41d6-491b-8b33-ddab361a9d36" providerId="ADAL" clId="{4049B4F7-CD23-4AA1-A051-5FDC9FB9A464}" dt="2020-02-28T09:15:17.015" v="1726" actId="408"/>
          <ac:picMkLst>
            <pc:docMk/>
            <pc:sldMk cId="2659400154" sldId="376"/>
            <ac:picMk id="15" creationId="{45BE3D50-AEDF-4689-B8B4-2CB984139E7F}"/>
          </ac:picMkLst>
        </pc:picChg>
        <pc:picChg chg="add mod">
          <ac:chgData name="Sarah Brook" userId="06afbc14-41d6-491b-8b33-ddab361a9d36" providerId="ADAL" clId="{4049B4F7-CD23-4AA1-A051-5FDC9FB9A464}" dt="2020-02-28T09:15:17.015" v="1726" actId="408"/>
          <ac:picMkLst>
            <pc:docMk/>
            <pc:sldMk cId="2659400154" sldId="376"/>
            <ac:picMk id="16" creationId="{C9AC24C9-4BD6-4E35-916B-387956B284D8}"/>
          </ac:picMkLst>
        </pc:picChg>
        <pc:picChg chg="add mod">
          <ac:chgData name="Sarah Brook" userId="06afbc14-41d6-491b-8b33-ddab361a9d36" providerId="ADAL" clId="{4049B4F7-CD23-4AA1-A051-5FDC9FB9A464}" dt="2020-02-28T09:15:17.015" v="1726" actId="408"/>
          <ac:picMkLst>
            <pc:docMk/>
            <pc:sldMk cId="2659400154" sldId="376"/>
            <ac:picMk id="17" creationId="{06FC7698-BC2E-45CE-AC8A-88E6EE9E39CC}"/>
          </ac:picMkLst>
        </pc:picChg>
        <pc:picChg chg="add del">
          <ac:chgData name="Sarah Brook" userId="06afbc14-41d6-491b-8b33-ddab361a9d36" providerId="ADAL" clId="{4049B4F7-CD23-4AA1-A051-5FDC9FB9A464}" dt="2020-02-28T09:16:02.277" v="1728"/>
          <ac:picMkLst>
            <pc:docMk/>
            <pc:sldMk cId="2659400154" sldId="376"/>
            <ac:picMk id="20" creationId="{A8E33172-F4A8-44F6-9A58-E61AF1D06EE2}"/>
          </ac:picMkLst>
        </pc:picChg>
        <pc:picChg chg="add del">
          <ac:chgData name="Sarah Brook" userId="06afbc14-41d6-491b-8b33-ddab361a9d36" providerId="ADAL" clId="{4049B4F7-CD23-4AA1-A051-5FDC9FB9A464}" dt="2020-02-28T09:16:02.277" v="1728"/>
          <ac:picMkLst>
            <pc:docMk/>
            <pc:sldMk cId="2659400154" sldId="376"/>
            <ac:picMk id="21" creationId="{4246519C-2EBA-4CDE-B7F5-6626682277AE}"/>
          </ac:picMkLst>
        </pc:picChg>
        <pc:picChg chg="add del">
          <ac:chgData name="Sarah Brook" userId="06afbc14-41d6-491b-8b33-ddab361a9d36" providerId="ADAL" clId="{4049B4F7-CD23-4AA1-A051-5FDC9FB9A464}" dt="2020-02-28T09:16:02.277" v="1728"/>
          <ac:picMkLst>
            <pc:docMk/>
            <pc:sldMk cId="2659400154" sldId="376"/>
            <ac:picMk id="22" creationId="{393CDACA-739B-41B4-8981-AFA42ECA2EF6}"/>
          </ac:picMkLst>
        </pc:picChg>
        <pc:picChg chg="add del">
          <ac:chgData name="Sarah Brook" userId="06afbc14-41d6-491b-8b33-ddab361a9d36" providerId="ADAL" clId="{4049B4F7-CD23-4AA1-A051-5FDC9FB9A464}" dt="2020-02-28T09:16:02.277" v="1728"/>
          <ac:picMkLst>
            <pc:docMk/>
            <pc:sldMk cId="2659400154" sldId="376"/>
            <ac:picMk id="23" creationId="{89E3D3BA-94CF-4BF9-ABB5-8C031AECCE9E}"/>
          </ac:picMkLst>
        </pc:picChg>
        <pc:picChg chg="add del mod">
          <ac:chgData name="Sarah Brook" userId="06afbc14-41d6-491b-8b33-ddab361a9d36" providerId="ADAL" clId="{4049B4F7-CD23-4AA1-A051-5FDC9FB9A464}" dt="2020-02-28T09:17:16.273" v="1745" actId="478"/>
          <ac:picMkLst>
            <pc:docMk/>
            <pc:sldMk cId="2659400154" sldId="376"/>
            <ac:picMk id="25" creationId="{73903CE2-E0FB-413E-B5DA-4AAEBDFE3DD9}"/>
          </ac:picMkLst>
        </pc:picChg>
      </pc:sldChg>
      <pc:sldChg chg="del">
        <pc:chgData name="Sarah Brook" userId="06afbc14-41d6-491b-8b33-ddab361a9d36" providerId="ADAL" clId="{4049B4F7-CD23-4AA1-A051-5FDC9FB9A464}" dt="2020-02-26T21:26:45.999" v="245" actId="47"/>
        <pc:sldMkLst>
          <pc:docMk/>
          <pc:sldMk cId="347920816" sldId="382"/>
        </pc:sldMkLst>
      </pc:sldChg>
      <pc:sldChg chg="del">
        <pc:chgData name="Sarah Brook" userId="06afbc14-41d6-491b-8b33-ddab361a9d36" providerId="ADAL" clId="{4049B4F7-CD23-4AA1-A051-5FDC9FB9A464}" dt="2020-02-26T21:26:47.960" v="246" actId="47"/>
        <pc:sldMkLst>
          <pc:docMk/>
          <pc:sldMk cId="1111587935" sldId="383"/>
        </pc:sldMkLst>
      </pc:sldChg>
      <pc:sldChg chg="del">
        <pc:chgData name="Sarah Brook" userId="06afbc14-41d6-491b-8b33-ddab361a9d36" providerId="ADAL" clId="{4049B4F7-CD23-4AA1-A051-5FDC9FB9A464}" dt="2020-02-26T21:26:48.994" v="247" actId="47"/>
        <pc:sldMkLst>
          <pc:docMk/>
          <pc:sldMk cId="3471717223" sldId="384"/>
        </pc:sldMkLst>
      </pc:sldChg>
      <pc:sldChg chg="del">
        <pc:chgData name="Sarah Brook" userId="06afbc14-41d6-491b-8b33-ddab361a9d36" providerId="ADAL" clId="{4049B4F7-CD23-4AA1-A051-5FDC9FB9A464}" dt="2020-02-28T09:18:07.333" v="1859" actId="47"/>
        <pc:sldMkLst>
          <pc:docMk/>
          <pc:sldMk cId="3922533333" sldId="385"/>
        </pc:sldMkLst>
      </pc:sldChg>
      <pc:sldChg chg="del">
        <pc:chgData name="Sarah Brook" userId="06afbc14-41d6-491b-8b33-ddab361a9d36" providerId="ADAL" clId="{4049B4F7-CD23-4AA1-A051-5FDC9FB9A464}" dt="2020-02-28T09:18:07.333" v="1859" actId="47"/>
        <pc:sldMkLst>
          <pc:docMk/>
          <pc:sldMk cId="2266147749" sldId="386"/>
        </pc:sldMkLst>
      </pc:sldChg>
      <pc:sldChg chg="del">
        <pc:chgData name="Sarah Brook" userId="06afbc14-41d6-491b-8b33-ddab361a9d36" providerId="ADAL" clId="{4049B4F7-CD23-4AA1-A051-5FDC9FB9A464}" dt="2020-02-28T09:18:07.333" v="1859" actId="47"/>
        <pc:sldMkLst>
          <pc:docMk/>
          <pc:sldMk cId="3449896048" sldId="387"/>
        </pc:sldMkLst>
      </pc:sldChg>
      <pc:sldChg chg="del">
        <pc:chgData name="Sarah Brook" userId="06afbc14-41d6-491b-8b33-ddab361a9d36" providerId="ADAL" clId="{4049B4F7-CD23-4AA1-A051-5FDC9FB9A464}" dt="2020-02-28T09:18:28.263" v="1863" actId="47"/>
        <pc:sldMkLst>
          <pc:docMk/>
          <pc:sldMk cId="1525593695" sldId="389"/>
        </pc:sldMkLst>
      </pc:sldChg>
      <pc:sldChg chg="addSp modSp add del">
        <pc:chgData name="Sarah Brook" userId="06afbc14-41d6-491b-8b33-ddab361a9d36" providerId="ADAL" clId="{4049B4F7-CD23-4AA1-A051-5FDC9FB9A464}" dt="2020-02-26T22:13:32.017" v="468" actId="47"/>
        <pc:sldMkLst>
          <pc:docMk/>
          <pc:sldMk cId="3434643549" sldId="390"/>
        </pc:sldMkLst>
        <pc:spChg chg="mod">
          <ac:chgData name="Sarah Brook" userId="06afbc14-41d6-491b-8b33-ddab361a9d36" providerId="ADAL" clId="{4049B4F7-CD23-4AA1-A051-5FDC9FB9A464}" dt="2020-02-26T21:28:00.966" v="304" actId="164"/>
          <ac:spMkLst>
            <pc:docMk/>
            <pc:sldMk cId="3434643549" sldId="390"/>
            <ac:spMk id="249" creationId="{C8A5B208-5D18-4627-A5B3-C109859C0761}"/>
          </ac:spMkLst>
        </pc:spChg>
        <pc:spChg chg="mod">
          <ac:chgData name="Sarah Brook" userId="06afbc14-41d6-491b-8b33-ddab361a9d36" providerId="ADAL" clId="{4049B4F7-CD23-4AA1-A051-5FDC9FB9A464}" dt="2020-02-26T21:28:00.966" v="304" actId="164"/>
          <ac:spMkLst>
            <pc:docMk/>
            <pc:sldMk cId="3434643549" sldId="390"/>
            <ac:spMk id="250" creationId="{A11C3BF3-D71D-4DCD-A3FF-0CB7754A346B}"/>
          </ac:spMkLst>
        </pc:spChg>
        <pc:spChg chg="mod">
          <ac:chgData name="Sarah Brook" userId="06afbc14-41d6-491b-8b33-ddab361a9d36" providerId="ADAL" clId="{4049B4F7-CD23-4AA1-A051-5FDC9FB9A464}" dt="2020-02-26T21:28:00.966" v="304" actId="164"/>
          <ac:spMkLst>
            <pc:docMk/>
            <pc:sldMk cId="3434643549" sldId="390"/>
            <ac:spMk id="251" creationId="{04F9A12E-0A92-43E4-9DCA-BFD6F050B872}"/>
          </ac:spMkLst>
        </pc:spChg>
        <pc:grpChg chg="add mod">
          <ac:chgData name="Sarah Brook" userId="06afbc14-41d6-491b-8b33-ddab361a9d36" providerId="ADAL" clId="{4049B4F7-CD23-4AA1-A051-5FDC9FB9A464}" dt="2020-02-26T21:28:00.966" v="304" actId="164"/>
          <ac:grpSpMkLst>
            <pc:docMk/>
            <pc:sldMk cId="3434643549" sldId="390"/>
            <ac:grpSpMk id="3" creationId="{0EEA221D-CBEF-48B4-8D0A-92534F578740}"/>
          </ac:grpSpMkLst>
        </pc:grpChg>
        <pc:grpChg chg="mod">
          <ac:chgData name="Sarah Brook" userId="06afbc14-41d6-491b-8b33-ddab361a9d36" providerId="ADAL" clId="{4049B4F7-CD23-4AA1-A051-5FDC9FB9A464}" dt="2020-02-26T21:28:00.966" v="304" actId="164"/>
          <ac:grpSpMkLst>
            <pc:docMk/>
            <pc:sldMk cId="3434643549" sldId="390"/>
            <ac:grpSpMk id="140" creationId="{E760D9C5-4560-4375-8913-3F8586D4280C}"/>
          </ac:grpSpMkLst>
        </pc:grpChg>
        <pc:grpChg chg="mod">
          <ac:chgData name="Sarah Brook" userId="06afbc14-41d6-491b-8b33-ddab361a9d36" providerId="ADAL" clId="{4049B4F7-CD23-4AA1-A051-5FDC9FB9A464}" dt="2020-02-26T21:28:00.966" v="304" actId="164"/>
          <ac:grpSpMkLst>
            <pc:docMk/>
            <pc:sldMk cId="3434643549" sldId="390"/>
            <ac:grpSpMk id="152" creationId="{53393F89-7A94-4E25-8286-A169903F84FF}"/>
          </ac:grpSpMkLst>
        </pc:grpChg>
        <pc:grpChg chg="mod">
          <ac:chgData name="Sarah Brook" userId="06afbc14-41d6-491b-8b33-ddab361a9d36" providerId="ADAL" clId="{4049B4F7-CD23-4AA1-A051-5FDC9FB9A464}" dt="2020-02-26T21:28:00.966" v="304" actId="164"/>
          <ac:grpSpMkLst>
            <pc:docMk/>
            <pc:sldMk cId="3434643549" sldId="390"/>
            <ac:grpSpMk id="163" creationId="{DBCF4A6E-7B26-4F48-995E-BFA530E49315}"/>
          </ac:grpSpMkLst>
        </pc:grpChg>
      </pc:sldChg>
      <pc:sldChg chg="addSp delSp modSp add mod">
        <pc:chgData name="Sarah Brook" userId="06afbc14-41d6-491b-8b33-ddab361a9d36" providerId="ADAL" clId="{4049B4F7-CD23-4AA1-A051-5FDC9FB9A464}" dt="2020-02-26T22:36:37.500" v="1123" actId="6549"/>
        <pc:sldMkLst>
          <pc:docMk/>
          <pc:sldMk cId="2292400148" sldId="412"/>
        </pc:sldMkLst>
        <pc:spChg chg="add mod">
          <ac:chgData name="Sarah Brook" userId="06afbc14-41d6-491b-8b33-ddab361a9d36" providerId="ADAL" clId="{4049B4F7-CD23-4AA1-A051-5FDC9FB9A464}" dt="2020-02-26T22:34:22.930" v="808" actId="1036"/>
          <ac:spMkLst>
            <pc:docMk/>
            <pc:sldMk cId="2292400148" sldId="412"/>
            <ac:spMk id="6" creationId="{51A424AA-4668-4E50-8181-D0C00F49F5FA}"/>
          </ac:spMkLst>
        </pc:spChg>
        <pc:spChg chg="mod">
          <ac:chgData name="Sarah Brook" userId="06afbc14-41d6-491b-8b33-ddab361a9d36" providerId="ADAL" clId="{4049B4F7-CD23-4AA1-A051-5FDC9FB9A464}" dt="2020-02-26T22:36:37.500" v="1123" actId="6549"/>
          <ac:spMkLst>
            <pc:docMk/>
            <pc:sldMk cId="2292400148" sldId="412"/>
            <ac:spMk id="19" creationId="{5252A847-DE45-4FA3-A1F8-EEBEB845FF8E}"/>
          </ac:spMkLst>
        </pc:spChg>
        <pc:grpChg chg="add mod">
          <ac:chgData name="Sarah Brook" userId="06afbc14-41d6-491b-8b33-ddab361a9d36" providerId="ADAL" clId="{4049B4F7-CD23-4AA1-A051-5FDC9FB9A464}" dt="2020-02-26T22:33:41.112" v="750" actId="164"/>
          <ac:grpSpMkLst>
            <pc:docMk/>
            <pc:sldMk cId="2292400148" sldId="412"/>
            <ac:grpSpMk id="9" creationId="{3D58BDCF-0972-43D6-BA7F-390AD2A6E514}"/>
          </ac:grpSpMkLst>
        </pc:grpChg>
        <pc:grpChg chg="add mod">
          <ac:chgData name="Sarah Brook" userId="06afbc14-41d6-491b-8b33-ddab361a9d36" providerId="ADAL" clId="{4049B4F7-CD23-4AA1-A051-5FDC9FB9A464}" dt="2020-02-26T22:33:37.702" v="749" actId="164"/>
          <ac:grpSpMkLst>
            <pc:docMk/>
            <pc:sldMk cId="2292400148" sldId="412"/>
            <ac:grpSpMk id="11" creationId="{0CE8EAD7-C203-4A7D-A041-AED84A6E70AA}"/>
          </ac:grpSpMkLst>
        </pc:grpChg>
        <pc:grpChg chg="add mod">
          <ac:chgData name="Sarah Brook" userId="06afbc14-41d6-491b-8b33-ddab361a9d36" providerId="ADAL" clId="{4049B4F7-CD23-4AA1-A051-5FDC9FB9A464}" dt="2020-02-26T22:33:41.112" v="750" actId="164"/>
          <ac:grpSpMkLst>
            <pc:docMk/>
            <pc:sldMk cId="2292400148" sldId="412"/>
            <ac:grpSpMk id="31" creationId="{F3626972-6246-4486-8379-CEE76F0075B9}"/>
          </ac:grpSpMkLst>
        </pc:grpChg>
        <pc:grpChg chg="add mod">
          <ac:chgData name="Sarah Brook" userId="06afbc14-41d6-491b-8b33-ddab361a9d36" providerId="ADAL" clId="{4049B4F7-CD23-4AA1-A051-5FDC9FB9A464}" dt="2020-02-26T22:33:50.755" v="752" actId="1076"/>
          <ac:grpSpMkLst>
            <pc:docMk/>
            <pc:sldMk cId="2292400148" sldId="412"/>
            <ac:grpSpMk id="32" creationId="{99074384-4C56-4297-A4B6-619DEF2239EF}"/>
          </ac:grpSpMkLst>
        </pc:grpChg>
        <pc:picChg chg="add mod modCrop">
          <ac:chgData name="Sarah Brook" userId="06afbc14-41d6-491b-8b33-ddab361a9d36" providerId="ADAL" clId="{4049B4F7-CD23-4AA1-A051-5FDC9FB9A464}" dt="2020-02-26T22:33:41.112" v="750" actId="164"/>
          <ac:picMkLst>
            <pc:docMk/>
            <pc:sldMk cId="2292400148" sldId="412"/>
            <ac:picMk id="3" creationId="{F4F56925-286A-4ECD-9A90-A282F592FE84}"/>
          </ac:picMkLst>
        </pc:picChg>
        <pc:picChg chg="add mod modCrop">
          <ac:chgData name="Sarah Brook" userId="06afbc14-41d6-491b-8b33-ddab361a9d36" providerId="ADAL" clId="{4049B4F7-CD23-4AA1-A051-5FDC9FB9A464}" dt="2020-02-26T22:33:37.702" v="749" actId="164"/>
          <ac:picMkLst>
            <pc:docMk/>
            <pc:sldMk cId="2292400148" sldId="412"/>
            <ac:picMk id="5" creationId="{B94E510F-C14C-4097-8698-C5AD9631D97E}"/>
          </ac:picMkLst>
        </pc:picChg>
        <pc:picChg chg="add mod">
          <ac:chgData name="Sarah Brook" userId="06afbc14-41d6-491b-8b33-ddab361a9d36" providerId="ADAL" clId="{4049B4F7-CD23-4AA1-A051-5FDC9FB9A464}" dt="2020-02-26T22:34:26.804" v="819" actId="1037"/>
          <ac:picMkLst>
            <pc:docMk/>
            <pc:sldMk cId="2292400148" sldId="412"/>
            <ac:picMk id="10" creationId="{2A12A957-6374-4974-B2D0-B75EFBD8AFF4}"/>
          </ac:picMkLst>
        </pc:picChg>
        <pc:picChg chg="add mod">
          <ac:chgData name="Sarah Brook" userId="06afbc14-41d6-491b-8b33-ddab361a9d36" providerId="ADAL" clId="{4049B4F7-CD23-4AA1-A051-5FDC9FB9A464}" dt="2020-02-26T22:30:02.242" v="638" actId="164"/>
          <ac:picMkLst>
            <pc:docMk/>
            <pc:sldMk cId="2292400148" sldId="412"/>
            <ac:picMk id="12" creationId="{84D152D4-5538-47DA-8F7A-F7B81F017E90}"/>
          </ac:picMkLst>
        </pc:picChg>
        <pc:picChg chg="add mod">
          <ac:chgData name="Sarah Brook" userId="06afbc14-41d6-491b-8b33-ddab361a9d36" providerId="ADAL" clId="{4049B4F7-CD23-4AA1-A051-5FDC9FB9A464}" dt="2020-02-26T22:30:02.242" v="638" actId="164"/>
          <ac:picMkLst>
            <pc:docMk/>
            <pc:sldMk cId="2292400148" sldId="412"/>
            <ac:picMk id="13" creationId="{A4B0C0FF-0A93-4A4B-A0B8-69674AA723D5}"/>
          </ac:picMkLst>
        </pc:picChg>
        <pc:picChg chg="add mod">
          <ac:chgData name="Sarah Brook" userId="06afbc14-41d6-491b-8b33-ddab361a9d36" providerId="ADAL" clId="{4049B4F7-CD23-4AA1-A051-5FDC9FB9A464}" dt="2020-02-26T22:30:02.242" v="638" actId="164"/>
          <ac:picMkLst>
            <pc:docMk/>
            <pc:sldMk cId="2292400148" sldId="412"/>
            <ac:picMk id="14" creationId="{A9C8C476-1397-4A3B-B3A5-FEAFFCE8FF98}"/>
          </ac:picMkLst>
        </pc:picChg>
        <pc:picChg chg="add mod">
          <ac:chgData name="Sarah Brook" userId="06afbc14-41d6-491b-8b33-ddab361a9d36" providerId="ADAL" clId="{4049B4F7-CD23-4AA1-A051-5FDC9FB9A464}" dt="2020-02-26T22:30:02.242" v="638" actId="164"/>
          <ac:picMkLst>
            <pc:docMk/>
            <pc:sldMk cId="2292400148" sldId="412"/>
            <ac:picMk id="15" creationId="{F0E8040F-71D1-4BB8-A5C1-1C88F082E665}"/>
          </ac:picMkLst>
        </pc:picChg>
        <pc:picChg chg="add mod">
          <ac:chgData name="Sarah Brook" userId="06afbc14-41d6-491b-8b33-ddab361a9d36" providerId="ADAL" clId="{4049B4F7-CD23-4AA1-A051-5FDC9FB9A464}" dt="2020-02-26T22:29:33.024" v="632" actId="164"/>
          <ac:picMkLst>
            <pc:docMk/>
            <pc:sldMk cId="2292400148" sldId="412"/>
            <ac:picMk id="16" creationId="{D7F714B0-9FF8-4C47-834B-91E9C00AA0B1}"/>
          </ac:picMkLst>
        </pc:picChg>
        <pc:picChg chg="add mod">
          <ac:chgData name="Sarah Brook" userId="06afbc14-41d6-491b-8b33-ddab361a9d36" providerId="ADAL" clId="{4049B4F7-CD23-4AA1-A051-5FDC9FB9A464}" dt="2020-02-26T22:29:33.024" v="632" actId="164"/>
          <ac:picMkLst>
            <pc:docMk/>
            <pc:sldMk cId="2292400148" sldId="412"/>
            <ac:picMk id="17" creationId="{EED7B9AC-8059-4B3A-9CC2-7483520FBBAC}"/>
          </ac:picMkLst>
        </pc:picChg>
        <pc:picChg chg="add mod">
          <ac:chgData name="Sarah Brook" userId="06afbc14-41d6-491b-8b33-ddab361a9d36" providerId="ADAL" clId="{4049B4F7-CD23-4AA1-A051-5FDC9FB9A464}" dt="2020-02-26T22:29:33.024" v="632" actId="164"/>
          <ac:picMkLst>
            <pc:docMk/>
            <pc:sldMk cId="2292400148" sldId="412"/>
            <ac:picMk id="20" creationId="{21531B1A-7D86-4D0F-A600-FD746AD31226}"/>
          </ac:picMkLst>
        </pc:picChg>
        <pc:picChg chg="add mod">
          <ac:chgData name="Sarah Brook" userId="06afbc14-41d6-491b-8b33-ddab361a9d36" providerId="ADAL" clId="{4049B4F7-CD23-4AA1-A051-5FDC9FB9A464}" dt="2020-02-26T22:29:33.024" v="632" actId="164"/>
          <ac:picMkLst>
            <pc:docMk/>
            <pc:sldMk cId="2292400148" sldId="412"/>
            <ac:picMk id="21" creationId="{31E811FC-DD44-4A9A-A010-B360A8C20EFC}"/>
          </ac:picMkLst>
        </pc:picChg>
        <pc:picChg chg="add mod">
          <ac:chgData name="Sarah Brook" userId="06afbc14-41d6-491b-8b33-ddab361a9d36" providerId="ADAL" clId="{4049B4F7-CD23-4AA1-A051-5FDC9FB9A464}" dt="2020-02-26T22:30:02.242" v="638" actId="164"/>
          <ac:picMkLst>
            <pc:docMk/>
            <pc:sldMk cId="2292400148" sldId="412"/>
            <ac:picMk id="22" creationId="{D6FF6832-7474-4B58-8D35-C0735A26F7D9}"/>
          </ac:picMkLst>
        </pc:picChg>
        <pc:picChg chg="add mod">
          <ac:chgData name="Sarah Brook" userId="06afbc14-41d6-491b-8b33-ddab361a9d36" providerId="ADAL" clId="{4049B4F7-CD23-4AA1-A051-5FDC9FB9A464}" dt="2020-02-26T22:30:02.242" v="638" actId="164"/>
          <ac:picMkLst>
            <pc:docMk/>
            <pc:sldMk cId="2292400148" sldId="412"/>
            <ac:picMk id="23" creationId="{B4E93007-93D0-4205-A4F6-302326F67ED7}"/>
          </ac:picMkLst>
        </pc:picChg>
        <pc:picChg chg="add del mod">
          <ac:chgData name="Sarah Brook" userId="06afbc14-41d6-491b-8b33-ddab361a9d36" providerId="ADAL" clId="{4049B4F7-CD23-4AA1-A051-5FDC9FB9A464}" dt="2020-02-26T22:32:47.355" v="700" actId="478"/>
          <ac:picMkLst>
            <pc:docMk/>
            <pc:sldMk cId="2292400148" sldId="412"/>
            <ac:picMk id="24" creationId="{C7663EBE-616A-4476-B2E7-2DA9D5219000}"/>
          </ac:picMkLst>
        </pc:picChg>
        <pc:picChg chg="add del mod">
          <ac:chgData name="Sarah Brook" userId="06afbc14-41d6-491b-8b33-ddab361a9d36" providerId="ADAL" clId="{4049B4F7-CD23-4AA1-A051-5FDC9FB9A464}" dt="2020-02-26T22:32:47.355" v="700" actId="478"/>
          <ac:picMkLst>
            <pc:docMk/>
            <pc:sldMk cId="2292400148" sldId="412"/>
            <ac:picMk id="25" creationId="{5DE2A720-1A92-4B56-A3C7-A7A159714EAB}"/>
          </ac:picMkLst>
        </pc:picChg>
        <pc:picChg chg="add del mod">
          <ac:chgData name="Sarah Brook" userId="06afbc14-41d6-491b-8b33-ddab361a9d36" providerId="ADAL" clId="{4049B4F7-CD23-4AA1-A051-5FDC9FB9A464}" dt="2020-02-26T22:32:55.322" v="701" actId="478"/>
          <ac:picMkLst>
            <pc:docMk/>
            <pc:sldMk cId="2292400148" sldId="412"/>
            <ac:picMk id="26" creationId="{F7E24CD0-D89A-4160-A66D-4F270481E3A3}"/>
          </ac:picMkLst>
        </pc:picChg>
        <pc:picChg chg="add del mod">
          <ac:chgData name="Sarah Brook" userId="06afbc14-41d6-491b-8b33-ddab361a9d36" providerId="ADAL" clId="{4049B4F7-CD23-4AA1-A051-5FDC9FB9A464}" dt="2020-02-26T22:29:13.578" v="629" actId="478"/>
          <ac:picMkLst>
            <pc:docMk/>
            <pc:sldMk cId="2292400148" sldId="412"/>
            <ac:picMk id="27" creationId="{42A4712E-F5A6-4361-AC0F-308ADBDC4CAD}"/>
          </ac:picMkLst>
        </pc:picChg>
        <pc:picChg chg="add del mod">
          <ac:chgData name="Sarah Brook" userId="06afbc14-41d6-491b-8b33-ddab361a9d36" providerId="ADAL" clId="{4049B4F7-CD23-4AA1-A051-5FDC9FB9A464}" dt="2020-02-26T22:32:55.322" v="701" actId="478"/>
          <ac:picMkLst>
            <pc:docMk/>
            <pc:sldMk cId="2292400148" sldId="412"/>
            <ac:picMk id="28" creationId="{6E25C67C-7E65-4395-A07C-CF0935E6B9EA}"/>
          </ac:picMkLst>
        </pc:picChg>
        <pc:picChg chg="add del mod">
          <ac:chgData name="Sarah Brook" userId="06afbc14-41d6-491b-8b33-ddab361a9d36" providerId="ADAL" clId="{4049B4F7-CD23-4AA1-A051-5FDC9FB9A464}" dt="2020-02-26T22:32:55.322" v="701" actId="478"/>
          <ac:picMkLst>
            <pc:docMk/>
            <pc:sldMk cId="2292400148" sldId="412"/>
            <ac:picMk id="29" creationId="{E654A27F-DF84-402C-89F8-2DD230F4BDFA}"/>
          </ac:picMkLst>
        </pc:picChg>
        <pc:picChg chg="add del mod">
          <ac:chgData name="Sarah Brook" userId="06afbc14-41d6-491b-8b33-ddab361a9d36" providerId="ADAL" clId="{4049B4F7-CD23-4AA1-A051-5FDC9FB9A464}" dt="2020-02-26T22:32:47.355" v="700" actId="478"/>
          <ac:picMkLst>
            <pc:docMk/>
            <pc:sldMk cId="2292400148" sldId="412"/>
            <ac:picMk id="30" creationId="{F9AEFC9A-8F13-4F4D-AF57-E67CBF3D6CD8}"/>
          </ac:picMkLst>
        </pc:picChg>
      </pc:sldChg>
      <pc:sldChg chg="addSp delSp modSp add mod">
        <pc:chgData name="Sarah Brook" userId="06afbc14-41d6-491b-8b33-ddab361a9d36" providerId="ADAL" clId="{4049B4F7-CD23-4AA1-A051-5FDC9FB9A464}" dt="2020-02-26T21:26:36.989" v="243"/>
        <pc:sldMkLst>
          <pc:docMk/>
          <pc:sldMk cId="892133739" sldId="413"/>
        </pc:sldMkLst>
        <pc:spChg chg="mod">
          <ac:chgData name="Sarah Brook" userId="06afbc14-41d6-491b-8b33-ddab361a9d36" providerId="ADAL" clId="{4049B4F7-CD23-4AA1-A051-5FDC9FB9A464}" dt="2020-02-26T21:25:31.981" v="237" actId="20577"/>
          <ac:spMkLst>
            <pc:docMk/>
            <pc:sldMk cId="892133739" sldId="413"/>
            <ac:spMk id="19" creationId="{5252A847-DE45-4FA3-A1F8-EEBEB845FF8E}"/>
          </ac:spMkLst>
        </pc:spChg>
        <pc:grpChg chg="add">
          <ac:chgData name="Sarah Brook" userId="06afbc14-41d6-491b-8b33-ddab361a9d36" providerId="ADAL" clId="{4049B4F7-CD23-4AA1-A051-5FDC9FB9A464}" dt="2020-02-26T21:26:36.989" v="243"/>
          <ac:grpSpMkLst>
            <pc:docMk/>
            <pc:sldMk cId="892133739" sldId="413"/>
            <ac:grpSpMk id="16" creationId="{162B12D5-2898-4929-8487-84C0FD768216}"/>
          </ac:grpSpMkLst>
        </pc:grpChg>
        <pc:picChg chg="del">
          <ac:chgData name="Sarah Brook" userId="06afbc14-41d6-491b-8b33-ddab361a9d36" providerId="ADAL" clId="{4049B4F7-CD23-4AA1-A051-5FDC9FB9A464}" dt="2020-02-26T21:26:35.901" v="242" actId="478"/>
          <ac:picMkLst>
            <pc:docMk/>
            <pc:sldMk cId="892133739" sldId="413"/>
            <ac:picMk id="3" creationId="{DAC286A2-07A5-4C34-9C36-F5CC191D7C72}"/>
          </ac:picMkLst>
        </pc:picChg>
        <pc:picChg chg="del mod">
          <ac:chgData name="Sarah Brook" userId="06afbc14-41d6-491b-8b33-ddab361a9d36" providerId="ADAL" clId="{4049B4F7-CD23-4AA1-A051-5FDC9FB9A464}" dt="2020-02-26T21:26:32.851" v="241" actId="478"/>
          <ac:picMkLst>
            <pc:docMk/>
            <pc:sldMk cId="892133739" sldId="413"/>
            <ac:picMk id="5" creationId="{64E1D843-7840-4A9E-A7F6-62D4167C992E}"/>
          </ac:picMkLst>
        </pc:picChg>
        <pc:picChg chg="del">
          <ac:chgData name="Sarah Brook" userId="06afbc14-41d6-491b-8b33-ddab361a9d36" providerId="ADAL" clId="{4049B4F7-CD23-4AA1-A051-5FDC9FB9A464}" dt="2020-02-26T21:26:35.901" v="242" actId="478"/>
          <ac:picMkLst>
            <pc:docMk/>
            <pc:sldMk cId="892133739" sldId="413"/>
            <ac:picMk id="6" creationId="{6001E0A6-6B10-4656-A3B9-6D1EE6A72A43}"/>
          </ac:picMkLst>
        </pc:picChg>
        <pc:picChg chg="del">
          <ac:chgData name="Sarah Brook" userId="06afbc14-41d6-491b-8b33-ddab361a9d36" providerId="ADAL" clId="{4049B4F7-CD23-4AA1-A051-5FDC9FB9A464}" dt="2020-02-26T21:26:35.901" v="242" actId="478"/>
          <ac:picMkLst>
            <pc:docMk/>
            <pc:sldMk cId="892133739" sldId="413"/>
            <ac:picMk id="11" creationId="{B5C6A62F-B222-4555-A017-0CEBEA532929}"/>
          </ac:picMkLst>
        </pc:picChg>
        <pc:picChg chg="del">
          <ac:chgData name="Sarah Brook" userId="06afbc14-41d6-491b-8b33-ddab361a9d36" providerId="ADAL" clId="{4049B4F7-CD23-4AA1-A051-5FDC9FB9A464}" dt="2020-02-26T21:26:35.901" v="242" actId="478"/>
          <ac:picMkLst>
            <pc:docMk/>
            <pc:sldMk cId="892133739" sldId="413"/>
            <ac:picMk id="12" creationId="{E7C3A642-A84C-4637-99FB-AB622842E4E3}"/>
          </ac:picMkLst>
        </pc:picChg>
        <pc:picChg chg="del">
          <ac:chgData name="Sarah Brook" userId="06afbc14-41d6-491b-8b33-ddab361a9d36" providerId="ADAL" clId="{4049B4F7-CD23-4AA1-A051-5FDC9FB9A464}" dt="2020-02-26T21:26:35.901" v="242" actId="478"/>
          <ac:picMkLst>
            <pc:docMk/>
            <pc:sldMk cId="892133739" sldId="413"/>
            <ac:picMk id="13" creationId="{B7B109EB-9495-48DD-B72D-C25C0F6CB0DE}"/>
          </ac:picMkLst>
        </pc:picChg>
        <pc:picChg chg="del">
          <ac:chgData name="Sarah Brook" userId="06afbc14-41d6-491b-8b33-ddab361a9d36" providerId="ADAL" clId="{4049B4F7-CD23-4AA1-A051-5FDC9FB9A464}" dt="2020-02-26T21:26:35.901" v="242" actId="478"/>
          <ac:picMkLst>
            <pc:docMk/>
            <pc:sldMk cId="892133739" sldId="413"/>
            <ac:picMk id="14" creationId="{881F58C6-0384-445A-881D-8AD974128C69}"/>
          </ac:picMkLst>
        </pc:picChg>
        <pc:inkChg chg="add del">
          <ac:chgData name="Sarah Brook" userId="06afbc14-41d6-491b-8b33-ddab361a9d36" providerId="ADAL" clId="{4049B4F7-CD23-4AA1-A051-5FDC9FB9A464}" dt="2020-02-26T21:23:36.822" v="187" actId="9405"/>
          <ac:inkMkLst>
            <pc:docMk/>
            <pc:sldMk cId="892133739" sldId="413"/>
            <ac:inkMk id="2" creationId="{E83364AF-1E3F-40F7-9B80-7B9A01C1D261}"/>
          </ac:inkMkLst>
        </pc:inkChg>
        <pc:cxnChg chg="add del mod">
          <ac:chgData name="Sarah Brook" userId="06afbc14-41d6-491b-8b33-ddab361a9d36" providerId="ADAL" clId="{4049B4F7-CD23-4AA1-A051-5FDC9FB9A464}" dt="2020-02-26T21:25:24.096" v="226" actId="478"/>
          <ac:cxnSpMkLst>
            <pc:docMk/>
            <pc:sldMk cId="892133739" sldId="413"/>
            <ac:cxnSpMk id="9" creationId="{84649124-ABCE-483E-9201-1967E66D5693}"/>
          </ac:cxnSpMkLst>
        </pc:cxnChg>
      </pc:sldChg>
      <pc:sldChg chg="addSp delSp modSp add mod">
        <pc:chgData name="Sarah Brook" userId="06afbc14-41d6-491b-8b33-ddab361a9d36" providerId="ADAL" clId="{4049B4F7-CD23-4AA1-A051-5FDC9FB9A464}" dt="2020-02-26T22:13:19.453" v="455" actId="20577"/>
        <pc:sldMkLst>
          <pc:docMk/>
          <pc:sldMk cId="1789388400" sldId="414"/>
        </pc:sldMkLst>
        <pc:spChg chg="mod">
          <ac:chgData name="Sarah Brook" userId="06afbc14-41d6-491b-8b33-ddab361a9d36" providerId="ADAL" clId="{4049B4F7-CD23-4AA1-A051-5FDC9FB9A464}" dt="2020-02-26T22:13:19.453" v="455" actId="20577"/>
          <ac:spMkLst>
            <pc:docMk/>
            <pc:sldMk cId="1789388400" sldId="414"/>
            <ac:spMk id="19" creationId="{5252A847-DE45-4FA3-A1F8-EEBEB845FF8E}"/>
          </ac:spMkLst>
        </pc:spChg>
        <pc:spChg chg="mod topLvl">
          <ac:chgData name="Sarah Brook" userId="06afbc14-41d6-491b-8b33-ddab361a9d36" providerId="ADAL" clId="{4049B4F7-CD23-4AA1-A051-5FDC9FB9A464}" dt="2020-02-26T22:06:05.992" v="381" actId="165"/>
          <ac:spMkLst>
            <pc:docMk/>
            <pc:sldMk cId="1789388400" sldId="414"/>
            <ac:spMk id="28" creationId="{E62E2A56-39E1-4831-9727-0B65585C3CEF}"/>
          </ac:spMkLst>
        </pc:spChg>
        <pc:spChg chg="mod topLvl">
          <ac:chgData name="Sarah Brook" userId="06afbc14-41d6-491b-8b33-ddab361a9d36" providerId="ADAL" clId="{4049B4F7-CD23-4AA1-A051-5FDC9FB9A464}" dt="2020-02-26T22:06:46.275" v="389" actId="1036"/>
          <ac:spMkLst>
            <pc:docMk/>
            <pc:sldMk cId="1789388400" sldId="414"/>
            <ac:spMk id="29" creationId="{DB5A4E83-D34E-4224-9553-765FFB899E9F}"/>
          </ac:spMkLst>
        </pc:spChg>
        <pc:spChg chg="mod topLvl">
          <ac:chgData name="Sarah Brook" userId="06afbc14-41d6-491b-8b33-ddab361a9d36" providerId="ADAL" clId="{4049B4F7-CD23-4AA1-A051-5FDC9FB9A464}" dt="2020-02-26T22:06:55.094" v="397" actId="1036"/>
          <ac:spMkLst>
            <pc:docMk/>
            <pc:sldMk cId="1789388400" sldId="414"/>
            <ac:spMk id="30" creationId="{5689872A-5A6F-4E5C-8F02-8F08D8877C17}"/>
          </ac:spMkLst>
        </pc:spChg>
        <pc:grpChg chg="add del mod">
          <ac:chgData name="Sarah Brook" userId="06afbc14-41d6-491b-8b33-ddab361a9d36" providerId="ADAL" clId="{4049B4F7-CD23-4AA1-A051-5FDC9FB9A464}" dt="2020-02-26T22:06:05.992" v="381" actId="165"/>
          <ac:grpSpMkLst>
            <pc:docMk/>
            <pc:sldMk cId="1789388400" sldId="414"/>
            <ac:grpSpMk id="14" creationId="{20066609-0B62-4077-A5A3-A6931D5AA5C2}"/>
          </ac:grpSpMkLst>
        </pc:grpChg>
        <pc:grpChg chg="mod topLvl">
          <ac:chgData name="Sarah Brook" userId="06afbc14-41d6-491b-8b33-ddab361a9d36" providerId="ADAL" clId="{4049B4F7-CD23-4AA1-A051-5FDC9FB9A464}" dt="2020-02-26T22:07:22.172" v="398" actId="465"/>
          <ac:grpSpMkLst>
            <pc:docMk/>
            <pc:sldMk cId="1789388400" sldId="414"/>
            <ac:grpSpMk id="15" creationId="{1E058815-A048-40DD-BD44-4D1E22F90F21}"/>
          </ac:grpSpMkLst>
        </pc:grpChg>
        <pc:grpChg chg="del">
          <ac:chgData name="Sarah Brook" userId="06afbc14-41d6-491b-8b33-ddab361a9d36" providerId="ADAL" clId="{4049B4F7-CD23-4AA1-A051-5FDC9FB9A464}" dt="2020-02-26T21:27:03.124" v="250" actId="478"/>
          <ac:grpSpMkLst>
            <pc:docMk/>
            <pc:sldMk cId="1789388400" sldId="414"/>
            <ac:grpSpMk id="16" creationId="{162B12D5-2898-4929-8487-84C0FD768216}"/>
          </ac:grpSpMkLst>
        </pc:grpChg>
        <pc:grpChg chg="mod topLvl">
          <ac:chgData name="Sarah Brook" userId="06afbc14-41d6-491b-8b33-ddab361a9d36" providerId="ADAL" clId="{4049B4F7-CD23-4AA1-A051-5FDC9FB9A464}" dt="2020-02-26T22:07:22.172" v="398" actId="465"/>
          <ac:grpSpMkLst>
            <pc:docMk/>
            <pc:sldMk cId="1789388400" sldId="414"/>
            <ac:grpSpMk id="26" creationId="{97376876-274E-48BF-A459-919E722711BB}"/>
          </ac:grpSpMkLst>
        </pc:grpChg>
        <pc:grpChg chg="mod topLvl">
          <ac:chgData name="Sarah Brook" userId="06afbc14-41d6-491b-8b33-ddab361a9d36" providerId="ADAL" clId="{4049B4F7-CD23-4AA1-A051-5FDC9FB9A464}" dt="2020-02-26T22:07:22.172" v="398" actId="465"/>
          <ac:grpSpMkLst>
            <pc:docMk/>
            <pc:sldMk cId="1789388400" sldId="414"/>
            <ac:grpSpMk id="27" creationId="{62166BD5-CC2A-469E-B4E0-71D814634EEF}"/>
          </ac:grpSpMkLst>
        </pc:grpChg>
        <pc:picChg chg="add mod modCrop">
          <ac:chgData name="Sarah Brook" userId="06afbc14-41d6-491b-8b33-ddab361a9d36" providerId="ADAL" clId="{4049B4F7-CD23-4AA1-A051-5FDC9FB9A464}" dt="2020-02-26T22:05:32.290" v="377" actId="1076"/>
          <ac:picMkLst>
            <pc:docMk/>
            <pc:sldMk cId="1789388400" sldId="414"/>
            <ac:picMk id="3" creationId="{0A46B0D2-5D36-4D93-A319-F997887B8458}"/>
          </ac:picMkLst>
        </pc:picChg>
        <pc:picChg chg="add mod modCrop">
          <ac:chgData name="Sarah Brook" userId="06afbc14-41d6-491b-8b33-ddab361a9d36" providerId="ADAL" clId="{4049B4F7-CD23-4AA1-A051-5FDC9FB9A464}" dt="2020-02-26T22:07:47.764" v="422" actId="1037"/>
          <ac:picMkLst>
            <pc:docMk/>
            <pc:sldMk cId="1789388400" sldId="414"/>
            <ac:picMk id="61" creationId="{04C89B08-1441-4A2A-82CE-C16F2BD8E1A4}"/>
          </ac:picMkLst>
        </pc:picChg>
        <pc:picChg chg="add mod modCrop">
          <ac:chgData name="Sarah Brook" userId="06afbc14-41d6-491b-8b33-ddab361a9d36" providerId="ADAL" clId="{4049B4F7-CD23-4AA1-A051-5FDC9FB9A464}" dt="2020-02-26T22:05:26.216" v="376" actId="1076"/>
          <ac:picMkLst>
            <pc:docMk/>
            <pc:sldMk cId="1789388400" sldId="414"/>
            <ac:picMk id="62" creationId="{1DC5C7E5-F357-4BC2-A3A7-C52F199BB864}"/>
          </ac:picMkLst>
        </pc:picChg>
      </pc:sldChg>
      <pc:sldChg chg="addSp modSp add mod">
        <pc:chgData name="Sarah Brook" userId="06afbc14-41d6-491b-8b33-ddab361a9d36" providerId="ADAL" clId="{4049B4F7-CD23-4AA1-A051-5FDC9FB9A464}" dt="2020-02-26T22:13:25.677" v="467" actId="20577"/>
        <pc:sldMkLst>
          <pc:docMk/>
          <pc:sldMk cId="3558748293" sldId="415"/>
        </pc:sldMkLst>
        <pc:spChg chg="add mod">
          <ac:chgData name="Sarah Brook" userId="06afbc14-41d6-491b-8b33-ddab361a9d36" providerId="ADAL" clId="{4049B4F7-CD23-4AA1-A051-5FDC9FB9A464}" dt="2020-02-26T22:13:00.005" v="436" actId="403"/>
          <ac:spMkLst>
            <pc:docMk/>
            <pc:sldMk cId="3558748293" sldId="415"/>
            <ac:spMk id="2" creationId="{AA8D0BF7-9CD5-4C65-AE7F-FA8A4681B568}"/>
          </ac:spMkLst>
        </pc:spChg>
        <pc:spChg chg="mod">
          <ac:chgData name="Sarah Brook" userId="06afbc14-41d6-491b-8b33-ddab361a9d36" providerId="ADAL" clId="{4049B4F7-CD23-4AA1-A051-5FDC9FB9A464}" dt="2020-02-26T22:13:25.677" v="467" actId="20577"/>
          <ac:spMkLst>
            <pc:docMk/>
            <pc:sldMk cId="3558748293" sldId="415"/>
            <ac:spMk id="19" creationId="{5252A847-DE45-4FA3-A1F8-EEBEB845FF8E}"/>
          </ac:spMkLst>
        </pc:spChg>
        <pc:spChg chg="mod">
          <ac:chgData name="Sarah Brook" userId="06afbc14-41d6-491b-8b33-ddab361a9d36" providerId="ADAL" clId="{4049B4F7-CD23-4AA1-A051-5FDC9FB9A464}" dt="2020-02-26T22:09:41.391" v="424" actId="207"/>
          <ac:spMkLst>
            <pc:docMk/>
            <pc:sldMk cId="3558748293" sldId="415"/>
            <ac:spMk id="28" creationId="{E62E2A56-39E1-4831-9727-0B65585C3CEF}"/>
          </ac:spMkLst>
        </pc:spChg>
        <pc:spChg chg="mod">
          <ac:chgData name="Sarah Brook" userId="06afbc14-41d6-491b-8b33-ddab361a9d36" providerId="ADAL" clId="{4049B4F7-CD23-4AA1-A051-5FDC9FB9A464}" dt="2020-02-26T22:10:11.013" v="425" actId="207"/>
          <ac:spMkLst>
            <pc:docMk/>
            <pc:sldMk cId="3558748293" sldId="415"/>
            <ac:spMk id="29" creationId="{DB5A4E83-D34E-4224-9553-765FFB899E9F}"/>
          </ac:spMkLst>
        </pc:spChg>
        <pc:spChg chg="mod">
          <ac:chgData name="Sarah Brook" userId="06afbc14-41d6-491b-8b33-ddab361a9d36" providerId="ADAL" clId="{4049B4F7-CD23-4AA1-A051-5FDC9FB9A464}" dt="2020-02-26T22:09:41.391" v="424" actId="207"/>
          <ac:spMkLst>
            <pc:docMk/>
            <pc:sldMk cId="3558748293" sldId="415"/>
            <ac:spMk id="30" creationId="{5689872A-5A6F-4E5C-8F02-8F08D8877C17}"/>
          </ac:spMkLst>
        </pc:spChg>
      </pc:sldChg>
      <pc:sldChg chg="modSp add mod">
        <pc:chgData name="Sarah Brook" userId="06afbc14-41d6-491b-8b33-ddab361a9d36" providerId="ADAL" clId="{4049B4F7-CD23-4AA1-A051-5FDC9FB9A464}" dt="2020-02-26T22:36:35.282" v="1122" actId="6549"/>
        <pc:sldMkLst>
          <pc:docMk/>
          <pc:sldMk cId="1969798124" sldId="416"/>
        </pc:sldMkLst>
        <pc:spChg chg="mod">
          <ac:chgData name="Sarah Brook" userId="06afbc14-41d6-491b-8b33-ddab361a9d36" providerId="ADAL" clId="{4049B4F7-CD23-4AA1-A051-5FDC9FB9A464}" dt="2020-02-26T22:36:35.282" v="1122" actId="6549"/>
          <ac:spMkLst>
            <pc:docMk/>
            <pc:sldMk cId="1969798124" sldId="416"/>
            <ac:spMk id="19" creationId="{5252A847-DE45-4FA3-A1F8-EEBEB845FF8E}"/>
          </ac:spMkLst>
        </pc:spChg>
      </pc:sldChg>
      <pc:sldChg chg="modSp add mod">
        <pc:chgData name="Sarah Brook" userId="06afbc14-41d6-491b-8b33-ddab361a9d36" providerId="ADAL" clId="{4049B4F7-CD23-4AA1-A051-5FDC9FB9A464}" dt="2020-02-28T10:20:08.433" v="1918" actId="20577"/>
        <pc:sldMkLst>
          <pc:docMk/>
          <pc:sldMk cId="428724800" sldId="417"/>
        </pc:sldMkLst>
        <pc:spChg chg="mod">
          <ac:chgData name="Sarah Brook" userId="06afbc14-41d6-491b-8b33-ddab361a9d36" providerId="ADAL" clId="{4049B4F7-CD23-4AA1-A051-5FDC9FB9A464}" dt="2020-02-28T10:20:08.433" v="1918" actId="20577"/>
          <ac:spMkLst>
            <pc:docMk/>
            <pc:sldMk cId="428724800" sldId="417"/>
            <ac:spMk id="19" creationId="{5252A847-DE45-4FA3-A1F8-EEBEB845FF8E}"/>
          </ac:spMkLst>
        </pc:spChg>
      </pc:sldChg>
      <pc:sldChg chg="delSp modSp add mod">
        <pc:chgData name="Sarah Brook" userId="06afbc14-41d6-491b-8b33-ddab361a9d36" providerId="ADAL" clId="{4049B4F7-CD23-4AA1-A051-5FDC9FB9A464}" dt="2020-02-28T09:07:57.643" v="1580" actId="478"/>
        <pc:sldMkLst>
          <pc:docMk/>
          <pc:sldMk cId="1279100609" sldId="418"/>
        </pc:sldMkLst>
        <pc:spChg chg="mod">
          <ac:chgData name="Sarah Brook" userId="06afbc14-41d6-491b-8b33-ddab361a9d36" providerId="ADAL" clId="{4049B4F7-CD23-4AA1-A051-5FDC9FB9A464}" dt="2020-02-28T09:07:52.678" v="1579" actId="207"/>
          <ac:spMkLst>
            <pc:docMk/>
            <pc:sldMk cId="1279100609" sldId="418"/>
            <ac:spMk id="19" creationId="{5252A847-DE45-4FA3-A1F8-EEBEB845FF8E}"/>
          </ac:spMkLst>
        </pc:spChg>
        <pc:graphicFrameChg chg="del">
          <ac:chgData name="Sarah Brook" userId="06afbc14-41d6-491b-8b33-ddab361a9d36" providerId="ADAL" clId="{4049B4F7-CD23-4AA1-A051-5FDC9FB9A464}" dt="2020-02-28T09:07:57.643" v="1580" actId="478"/>
          <ac:graphicFrameMkLst>
            <pc:docMk/>
            <pc:sldMk cId="1279100609" sldId="418"/>
            <ac:graphicFrameMk id="3" creationId="{B62E3FE3-710B-4A53-BC4E-533C4CCE05F2}"/>
          </ac:graphicFrameMkLst>
        </pc:graphicFrameChg>
      </pc:sldChg>
      <pc:sldChg chg="delSp modSp add mod">
        <pc:chgData name="Sarah Brook" userId="06afbc14-41d6-491b-8b33-ddab361a9d36" providerId="ADAL" clId="{4049B4F7-CD23-4AA1-A051-5FDC9FB9A464}" dt="2020-02-28T10:20:43.727" v="1937" actId="478"/>
        <pc:sldMkLst>
          <pc:docMk/>
          <pc:sldMk cId="248741053" sldId="419"/>
        </pc:sldMkLst>
        <pc:spChg chg="mod">
          <ac:chgData name="Sarah Brook" userId="06afbc14-41d6-491b-8b33-ddab361a9d36" providerId="ADAL" clId="{4049B4F7-CD23-4AA1-A051-5FDC9FB9A464}" dt="2020-02-28T10:20:40.842" v="1936" actId="20577"/>
          <ac:spMkLst>
            <pc:docMk/>
            <pc:sldMk cId="248741053" sldId="419"/>
            <ac:spMk id="19" creationId="{5252A847-DE45-4FA3-A1F8-EEBEB845FF8E}"/>
          </ac:spMkLst>
        </pc:spChg>
        <pc:graphicFrameChg chg="del">
          <ac:chgData name="Sarah Brook" userId="06afbc14-41d6-491b-8b33-ddab361a9d36" providerId="ADAL" clId="{4049B4F7-CD23-4AA1-A051-5FDC9FB9A464}" dt="2020-02-28T10:20:43.727" v="1937" actId="478"/>
          <ac:graphicFrameMkLst>
            <pc:docMk/>
            <pc:sldMk cId="248741053" sldId="419"/>
            <ac:graphicFrameMk id="3" creationId="{0DA674F6-FC16-41A1-8807-7112266D86A1}"/>
          </ac:graphicFrameMkLst>
        </pc:graphicFrameChg>
      </pc:sldChg>
      <pc:sldChg chg="delSp modSp add mod">
        <pc:chgData name="Sarah Brook" userId="06afbc14-41d6-491b-8b33-ddab361a9d36" providerId="ADAL" clId="{4049B4F7-CD23-4AA1-A051-5FDC9FB9A464}" dt="2020-02-28T10:20:51.406" v="1946" actId="20577"/>
        <pc:sldMkLst>
          <pc:docMk/>
          <pc:sldMk cId="267951734" sldId="420"/>
        </pc:sldMkLst>
        <pc:spChg chg="mod">
          <ac:chgData name="Sarah Brook" userId="06afbc14-41d6-491b-8b33-ddab361a9d36" providerId="ADAL" clId="{4049B4F7-CD23-4AA1-A051-5FDC9FB9A464}" dt="2020-02-28T10:20:51.406" v="1946" actId="20577"/>
          <ac:spMkLst>
            <pc:docMk/>
            <pc:sldMk cId="267951734" sldId="420"/>
            <ac:spMk id="19" creationId="{5252A847-DE45-4FA3-A1F8-EEBEB845FF8E}"/>
          </ac:spMkLst>
        </pc:spChg>
        <pc:graphicFrameChg chg="del">
          <ac:chgData name="Sarah Brook" userId="06afbc14-41d6-491b-8b33-ddab361a9d36" providerId="ADAL" clId="{4049B4F7-CD23-4AA1-A051-5FDC9FB9A464}" dt="2020-02-28T09:18:09.837" v="1860" actId="478"/>
          <ac:graphicFrameMkLst>
            <pc:docMk/>
            <pc:sldMk cId="267951734" sldId="420"/>
            <ac:graphicFrameMk id="3" creationId="{0DA674F6-FC16-41A1-8807-7112266D86A1}"/>
          </ac:graphicFrameMkLst>
        </pc:graphicFrameChg>
      </pc:sldChg>
      <pc:sldMasterChg chg="delSldLayout">
        <pc:chgData name="Sarah Brook" userId="06afbc14-41d6-491b-8b33-ddab361a9d36" providerId="ADAL" clId="{4049B4F7-CD23-4AA1-A051-5FDC9FB9A464}" dt="2020-02-28T09:18:28.263" v="1863" actId="47"/>
        <pc:sldMasterMkLst>
          <pc:docMk/>
          <pc:sldMasterMk cId="4252411403" sldId="2147483660"/>
        </pc:sldMasterMkLst>
        <pc:sldLayoutChg chg="del">
          <pc:chgData name="Sarah Brook" userId="06afbc14-41d6-491b-8b33-ddab361a9d36" providerId="ADAL" clId="{4049B4F7-CD23-4AA1-A051-5FDC9FB9A464}" dt="2020-02-26T22:13:32.017" v="468" actId="47"/>
          <pc:sldLayoutMkLst>
            <pc:docMk/>
            <pc:sldMasterMk cId="4252411403" sldId="2147483660"/>
            <pc:sldLayoutMk cId="3019586419" sldId="2147483672"/>
          </pc:sldLayoutMkLst>
        </pc:sldLayoutChg>
        <pc:sldLayoutChg chg="del">
          <pc:chgData name="Sarah Brook" userId="06afbc14-41d6-491b-8b33-ddab361a9d36" providerId="ADAL" clId="{4049B4F7-CD23-4AA1-A051-5FDC9FB9A464}" dt="2020-02-28T09:18:28.263" v="1863" actId="47"/>
          <pc:sldLayoutMkLst>
            <pc:docMk/>
            <pc:sldMasterMk cId="4252411403" sldId="2147483660"/>
            <pc:sldLayoutMk cId="3440689296" sldId="2147483672"/>
          </pc:sldLayoutMkLst>
        </pc:sldLayoutChg>
      </pc:sldMasterChg>
    </pc:docChg>
  </pc:docChgLst>
  <pc:docChgLst>
    <pc:chgData name="Kyle Tidswell-Brown" userId="3518c4a0-5c99-4880-b127-cb60ccf11a39" providerId="ADAL" clId="{D63452B6-CF93-4220-8555-21EC80A65E6B}"/>
    <pc:docChg chg="modSld">
      <pc:chgData name="Kyle Tidswell-Brown" userId="3518c4a0-5c99-4880-b127-cb60ccf11a39" providerId="ADAL" clId="{D63452B6-CF93-4220-8555-21EC80A65E6B}" dt="2019-02-11T13:27:45.076" v="28" actId="20577"/>
      <pc:docMkLst>
        <pc:docMk/>
      </pc:docMkLst>
      <pc:sldChg chg="modSp">
        <pc:chgData name="Kyle Tidswell-Brown" userId="3518c4a0-5c99-4880-b127-cb60ccf11a39" providerId="ADAL" clId="{D63452B6-CF93-4220-8555-21EC80A65E6B}" dt="2019-02-11T12:27:21.288" v="3" actId="20577"/>
        <pc:sldMkLst>
          <pc:docMk/>
          <pc:sldMk cId="2637481266" sldId="256"/>
        </pc:sldMkLst>
        <pc:spChg chg="mod">
          <ac:chgData name="Kyle Tidswell-Brown" userId="3518c4a0-5c99-4880-b127-cb60ccf11a39" providerId="ADAL" clId="{D63452B6-CF93-4220-8555-21EC80A65E6B}" dt="2019-02-11T12:27:21.288" v="3" actId="20577"/>
          <ac:spMkLst>
            <pc:docMk/>
            <pc:sldMk cId="2637481266" sldId="256"/>
            <ac:spMk id="19" creationId="{5252A847-DE45-4FA3-A1F8-EEBEB845FF8E}"/>
          </ac:spMkLst>
        </pc:spChg>
      </pc:sldChg>
      <pc:sldChg chg="modSp">
        <pc:chgData name="Kyle Tidswell-Brown" userId="3518c4a0-5c99-4880-b127-cb60ccf11a39" providerId="ADAL" clId="{D63452B6-CF93-4220-8555-21EC80A65E6B}" dt="2019-02-11T13:26:34.166" v="14" actId="120"/>
        <pc:sldMkLst>
          <pc:docMk/>
          <pc:sldMk cId="636014570" sldId="314"/>
        </pc:sldMkLst>
        <pc:spChg chg="mod">
          <ac:chgData name="Kyle Tidswell-Brown" userId="3518c4a0-5c99-4880-b127-cb60ccf11a39" providerId="ADAL" clId="{D63452B6-CF93-4220-8555-21EC80A65E6B}" dt="2019-02-11T13:26:34.166" v="14" actId="120"/>
          <ac:spMkLst>
            <pc:docMk/>
            <pc:sldMk cId="636014570" sldId="314"/>
            <ac:spMk id="19" creationId="{5252A847-DE45-4FA3-A1F8-EEBEB845FF8E}"/>
          </ac:spMkLst>
        </pc:spChg>
      </pc:sldChg>
      <pc:sldChg chg="modSp">
        <pc:chgData name="Kyle Tidswell-Brown" userId="3518c4a0-5c99-4880-b127-cb60ccf11a39" providerId="ADAL" clId="{D63452B6-CF93-4220-8555-21EC80A65E6B}" dt="2019-02-11T12:27:25.979" v="5" actId="20577"/>
        <pc:sldMkLst>
          <pc:docMk/>
          <pc:sldMk cId="332354265" sldId="366"/>
        </pc:sldMkLst>
        <pc:spChg chg="mod">
          <ac:chgData name="Kyle Tidswell-Brown" userId="3518c4a0-5c99-4880-b127-cb60ccf11a39" providerId="ADAL" clId="{D63452B6-CF93-4220-8555-21EC80A65E6B}" dt="2019-02-11T12:27:25.979" v="5" actId="20577"/>
          <ac:spMkLst>
            <pc:docMk/>
            <pc:sldMk cId="332354265" sldId="366"/>
            <ac:spMk id="19" creationId="{5252A847-DE45-4FA3-A1F8-EEBEB845FF8E}"/>
          </ac:spMkLst>
        </pc:spChg>
      </pc:sldChg>
      <pc:sldChg chg="modSp">
        <pc:chgData name="Kyle Tidswell-Brown" userId="3518c4a0-5c99-4880-b127-cb60ccf11a39" providerId="ADAL" clId="{D63452B6-CF93-4220-8555-21EC80A65E6B}" dt="2019-02-11T13:03:07.811" v="7" actId="122"/>
        <pc:sldMkLst>
          <pc:docMk/>
          <pc:sldMk cId="2150634234" sldId="371"/>
        </pc:sldMkLst>
        <pc:spChg chg="mod">
          <ac:chgData name="Kyle Tidswell-Brown" userId="3518c4a0-5c99-4880-b127-cb60ccf11a39" providerId="ADAL" clId="{D63452B6-CF93-4220-8555-21EC80A65E6B}" dt="2019-02-11T13:03:07.811" v="7" actId="122"/>
          <ac:spMkLst>
            <pc:docMk/>
            <pc:sldMk cId="2150634234" sldId="371"/>
            <ac:spMk id="19" creationId="{5252A847-DE45-4FA3-A1F8-EEBEB845FF8E}"/>
          </ac:spMkLst>
        </pc:spChg>
      </pc:sldChg>
      <pc:sldChg chg="modSp">
        <pc:chgData name="Kyle Tidswell-Brown" userId="3518c4a0-5c99-4880-b127-cb60ccf11a39" providerId="ADAL" clId="{D63452B6-CF93-4220-8555-21EC80A65E6B}" dt="2019-02-11T13:26:51.881" v="17" actId="403"/>
        <pc:sldMkLst>
          <pc:docMk/>
          <pc:sldMk cId="4286166171" sldId="375"/>
        </pc:sldMkLst>
        <pc:spChg chg="mod">
          <ac:chgData name="Kyle Tidswell-Brown" userId="3518c4a0-5c99-4880-b127-cb60ccf11a39" providerId="ADAL" clId="{D63452B6-CF93-4220-8555-21EC80A65E6B}" dt="2019-02-11T13:26:51.881" v="17" actId="403"/>
          <ac:spMkLst>
            <pc:docMk/>
            <pc:sldMk cId="4286166171" sldId="375"/>
            <ac:spMk id="19" creationId="{5252A847-DE45-4FA3-A1F8-EEBEB845FF8E}"/>
          </ac:spMkLst>
        </pc:spChg>
      </pc:sldChg>
      <pc:sldChg chg="modSp">
        <pc:chgData name="Kyle Tidswell-Brown" userId="3518c4a0-5c99-4880-b127-cb60ccf11a39" providerId="ADAL" clId="{D63452B6-CF93-4220-8555-21EC80A65E6B}" dt="2019-02-11T13:27:11.782" v="20" actId="403"/>
        <pc:sldMkLst>
          <pc:docMk/>
          <pc:sldMk cId="2659400154" sldId="376"/>
        </pc:sldMkLst>
        <pc:spChg chg="mod">
          <ac:chgData name="Kyle Tidswell-Brown" userId="3518c4a0-5c99-4880-b127-cb60ccf11a39" providerId="ADAL" clId="{D63452B6-CF93-4220-8555-21EC80A65E6B}" dt="2019-02-11T13:27:11.782" v="20" actId="403"/>
          <ac:spMkLst>
            <pc:docMk/>
            <pc:sldMk cId="2659400154" sldId="376"/>
            <ac:spMk id="19" creationId="{5252A847-DE45-4FA3-A1F8-EEBEB845FF8E}"/>
          </ac:spMkLst>
        </pc:spChg>
      </pc:sldChg>
      <pc:sldChg chg="modSp">
        <pc:chgData name="Kyle Tidswell-Brown" userId="3518c4a0-5c99-4880-b127-cb60ccf11a39" providerId="ADAL" clId="{D63452B6-CF93-4220-8555-21EC80A65E6B}" dt="2019-02-11T13:27:45.076" v="28" actId="20577"/>
        <pc:sldMkLst>
          <pc:docMk/>
          <pc:sldMk cId="1944910010" sldId="377"/>
        </pc:sldMkLst>
        <pc:spChg chg="mod">
          <ac:chgData name="Kyle Tidswell-Brown" userId="3518c4a0-5c99-4880-b127-cb60ccf11a39" providerId="ADAL" clId="{D63452B6-CF93-4220-8555-21EC80A65E6B}" dt="2019-02-11T13:27:45.076" v="28" actId="20577"/>
          <ac:spMkLst>
            <pc:docMk/>
            <pc:sldMk cId="1944910010" sldId="377"/>
            <ac:spMk id="19" creationId="{5252A847-DE45-4FA3-A1F8-EEBEB845FF8E}"/>
          </ac:spMkLst>
        </pc:spChg>
      </pc:sldChg>
    </pc:docChg>
  </pc:docChgLst>
  <pc:docChgLst>
    <pc:chgData name="Katie Cockroft" userId="8f30a50e-58ce-4dcf-9d6d-3f5968f31273" providerId="ADAL" clId="{FDB64B8E-1B21-4953-B483-EEDAE42A0013}"/>
    <pc:docChg chg="undo custSel addSld delSld modSld sldOrd">
      <pc:chgData name="Katie Cockroft" userId="8f30a50e-58ce-4dcf-9d6d-3f5968f31273" providerId="ADAL" clId="{FDB64B8E-1B21-4953-B483-EEDAE42A0013}" dt="2020-02-28T15:17:47.310" v="428" actId="47"/>
      <pc:docMkLst>
        <pc:docMk/>
      </pc:docMkLst>
      <pc:sldChg chg="addSp delSp modSp">
        <pc:chgData name="Katie Cockroft" userId="8f30a50e-58ce-4dcf-9d6d-3f5968f31273" providerId="ADAL" clId="{FDB64B8E-1B21-4953-B483-EEDAE42A0013}" dt="2020-02-28T15:10:04.158" v="7" actId="20577"/>
        <pc:sldMkLst>
          <pc:docMk/>
          <pc:sldMk cId="2637481266" sldId="256"/>
        </pc:sldMkLst>
        <pc:spChg chg="add">
          <ac:chgData name="Katie Cockroft" userId="8f30a50e-58ce-4dcf-9d6d-3f5968f31273" providerId="ADAL" clId="{FDB64B8E-1B21-4953-B483-EEDAE42A0013}" dt="2020-02-28T15:09:57.717" v="2"/>
          <ac:spMkLst>
            <pc:docMk/>
            <pc:sldMk cId="2637481266" sldId="256"/>
            <ac:spMk id="6" creationId="{EE7A9E83-963B-46B6-8C31-F2F378B94BCF}"/>
          </ac:spMkLst>
        </pc:spChg>
        <pc:spChg chg="mod">
          <ac:chgData name="Katie Cockroft" userId="8f30a50e-58ce-4dcf-9d6d-3f5968f31273" providerId="ADAL" clId="{FDB64B8E-1B21-4953-B483-EEDAE42A0013}" dt="2020-02-28T15:10:04.158" v="7" actId="20577"/>
          <ac:spMkLst>
            <pc:docMk/>
            <pc:sldMk cId="2637481266" sldId="256"/>
            <ac:spMk id="7" creationId="{277FDC6C-B99A-4ED8-B341-A52126824B67}"/>
          </ac:spMkLst>
        </pc:spChg>
        <pc:spChg chg="del">
          <ac:chgData name="Katie Cockroft" userId="8f30a50e-58ce-4dcf-9d6d-3f5968f31273" providerId="ADAL" clId="{FDB64B8E-1B21-4953-B483-EEDAE42A0013}" dt="2020-02-28T15:09:54.599" v="1" actId="478"/>
          <ac:spMkLst>
            <pc:docMk/>
            <pc:sldMk cId="2637481266" sldId="256"/>
            <ac:spMk id="19" creationId="{5252A847-DE45-4FA3-A1F8-EEBEB845FF8E}"/>
          </ac:spMkLst>
        </pc:spChg>
        <pc:picChg chg="add">
          <ac:chgData name="Katie Cockroft" userId="8f30a50e-58ce-4dcf-9d6d-3f5968f31273" providerId="ADAL" clId="{FDB64B8E-1B21-4953-B483-EEDAE42A0013}" dt="2020-02-28T15:09:57.717" v="2"/>
          <ac:picMkLst>
            <pc:docMk/>
            <pc:sldMk cId="2637481266" sldId="256"/>
            <ac:picMk id="9" creationId="{BE898990-E2A7-4A5D-BDCA-54EEB60B062E}"/>
          </ac:picMkLst>
        </pc:picChg>
      </pc:sldChg>
      <pc:sldChg chg="addSp delSp modSp">
        <pc:chgData name="Katie Cockroft" userId="8f30a50e-58ce-4dcf-9d6d-3f5968f31273" providerId="ADAL" clId="{FDB64B8E-1B21-4953-B483-EEDAE42A0013}" dt="2020-02-28T15:13:39.019" v="104" actId="1035"/>
        <pc:sldMkLst>
          <pc:docMk/>
          <pc:sldMk cId="636014570" sldId="314"/>
        </pc:sldMkLst>
        <pc:spChg chg="mod">
          <ac:chgData name="Katie Cockroft" userId="8f30a50e-58ce-4dcf-9d6d-3f5968f31273" providerId="ADAL" clId="{FDB64B8E-1B21-4953-B483-EEDAE42A0013}" dt="2020-02-28T15:11:26.171" v="37" actId="20577"/>
          <ac:spMkLst>
            <pc:docMk/>
            <pc:sldMk cId="636014570" sldId="314"/>
            <ac:spMk id="19" creationId="{5252A847-DE45-4FA3-A1F8-EEBEB845FF8E}"/>
          </ac:spMkLst>
        </pc:spChg>
        <pc:grpChg chg="mod">
          <ac:chgData name="Katie Cockroft" userId="8f30a50e-58ce-4dcf-9d6d-3f5968f31273" providerId="ADAL" clId="{FDB64B8E-1B21-4953-B483-EEDAE42A0013}" dt="2020-02-28T15:13:39.019" v="104" actId="1035"/>
          <ac:grpSpMkLst>
            <pc:docMk/>
            <pc:sldMk cId="636014570" sldId="314"/>
            <ac:grpSpMk id="15" creationId="{85223C69-BFDC-4F29-8534-7181C92307F0}"/>
          </ac:grpSpMkLst>
        </pc:grpChg>
        <pc:picChg chg="add del mod">
          <ac:chgData name="Katie Cockroft" userId="8f30a50e-58ce-4dcf-9d6d-3f5968f31273" providerId="ADAL" clId="{FDB64B8E-1B21-4953-B483-EEDAE42A0013}" dt="2020-02-28T15:12:59.863" v="57" actId="478"/>
          <ac:picMkLst>
            <pc:docMk/>
            <pc:sldMk cId="636014570" sldId="314"/>
            <ac:picMk id="2" creationId="{85FBEFC3-82DB-4CE4-BD4D-27964F987B4E}"/>
          </ac:picMkLst>
        </pc:picChg>
        <pc:picChg chg="add mod">
          <ac:chgData name="Katie Cockroft" userId="8f30a50e-58ce-4dcf-9d6d-3f5968f31273" providerId="ADAL" clId="{FDB64B8E-1B21-4953-B483-EEDAE42A0013}" dt="2020-02-28T15:13:39.019" v="104" actId="1035"/>
          <ac:picMkLst>
            <pc:docMk/>
            <pc:sldMk cId="636014570" sldId="314"/>
            <ac:picMk id="4" creationId="{061A2C88-8A30-48FC-9D0E-D5E86C1F377A}"/>
          </ac:picMkLst>
        </pc:picChg>
        <pc:picChg chg="del">
          <ac:chgData name="Katie Cockroft" userId="8f30a50e-58ce-4dcf-9d6d-3f5968f31273" providerId="ADAL" clId="{FDB64B8E-1B21-4953-B483-EEDAE42A0013}" dt="2020-02-28T15:12:13.354" v="47" actId="478"/>
          <ac:picMkLst>
            <pc:docMk/>
            <pc:sldMk cId="636014570" sldId="314"/>
            <ac:picMk id="5" creationId="{64E1D843-7840-4A9E-A7F6-62D4167C992E}"/>
          </ac:picMkLst>
        </pc:picChg>
      </pc:sldChg>
      <pc:sldChg chg="modSp">
        <pc:chgData name="Katie Cockroft" userId="8f30a50e-58ce-4dcf-9d6d-3f5968f31273" providerId="ADAL" clId="{FDB64B8E-1B21-4953-B483-EEDAE42A0013}" dt="2020-02-28T15:10:53.128" v="16" actId="20577"/>
        <pc:sldMkLst>
          <pc:docMk/>
          <pc:sldMk cId="332354265" sldId="366"/>
        </pc:sldMkLst>
        <pc:spChg chg="mod">
          <ac:chgData name="Katie Cockroft" userId="8f30a50e-58ce-4dcf-9d6d-3f5968f31273" providerId="ADAL" clId="{FDB64B8E-1B21-4953-B483-EEDAE42A0013}" dt="2020-02-28T15:10:53.128" v="16" actId="20577"/>
          <ac:spMkLst>
            <pc:docMk/>
            <pc:sldMk cId="332354265" sldId="366"/>
            <ac:spMk id="19" creationId="{5252A847-DE45-4FA3-A1F8-EEBEB845FF8E}"/>
          </ac:spMkLst>
        </pc:spChg>
      </pc:sldChg>
      <pc:sldChg chg="delSp modSp ord">
        <pc:chgData name="Katie Cockroft" userId="8f30a50e-58ce-4dcf-9d6d-3f5968f31273" providerId="ADAL" clId="{FDB64B8E-1B21-4953-B483-EEDAE42A0013}" dt="2020-02-28T15:17:21.373" v="377" actId="1038"/>
        <pc:sldMkLst>
          <pc:docMk/>
          <pc:sldMk cId="4286166171" sldId="375"/>
        </pc:sldMkLst>
        <pc:spChg chg="mod">
          <ac:chgData name="Katie Cockroft" userId="8f30a50e-58ce-4dcf-9d6d-3f5968f31273" providerId="ADAL" clId="{FDB64B8E-1B21-4953-B483-EEDAE42A0013}" dt="2020-02-28T15:17:14.195" v="306" actId="20577"/>
          <ac:spMkLst>
            <pc:docMk/>
            <pc:sldMk cId="4286166171" sldId="375"/>
            <ac:spMk id="19" creationId="{5252A847-DE45-4FA3-A1F8-EEBEB845FF8E}"/>
          </ac:spMkLst>
        </pc:spChg>
        <pc:graphicFrameChg chg="mod">
          <ac:chgData name="Katie Cockroft" userId="8f30a50e-58ce-4dcf-9d6d-3f5968f31273" providerId="ADAL" clId="{FDB64B8E-1B21-4953-B483-EEDAE42A0013}" dt="2020-02-28T15:17:21.373" v="377" actId="1038"/>
          <ac:graphicFrameMkLst>
            <pc:docMk/>
            <pc:sldMk cId="4286166171" sldId="375"/>
            <ac:graphicFrameMk id="9" creationId="{8C8FFCC1-FE6A-4F46-B352-5EA9401DFD87}"/>
          </ac:graphicFrameMkLst>
        </pc:graphicFrameChg>
        <pc:graphicFrameChg chg="mod">
          <ac:chgData name="Katie Cockroft" userId="8f30a50e-58ce-4dcf-9d6d-3f5968f31273" providerId="ADAL" clId="{FDB64B8E-1B21-4953-B483-EEDAE42A0013}" dt="2020-02-28T15:17:17.876" v="343" actId="1038"/>
          <ac:graphicFrameMkLst>
            <pc:docMk/>
            <pc:sldMk cId="4286166171" sldId="375"/>
            <ac:graphicFrameMk id="10" creationId="{F6B78FDD-121B-4214-AFDB-8C8ABF1189E8}"/>
          </ac:graphicFrameMkLst>
        </pc:graphicFrameChg>
        <pc:picChg chg="mod">
          <ac:chgData name="Katie Cockroft" userId="8f30a50e-58ce-4dcf-9d6d-3f5968f31273" providerId="ADAL" clId="{FDB64B8E-1B21-4953-B483-EEDAE42A0013}" dt="2020-02-28T15:17:21.373" v="377" actId="1038"/>
          <ac:picMkLst>
            <pc:docMk/>
            <pc:sldMk cId="4286166171" sldId="375"/>
            <ac:picMk id="5" creationId="{A8185795-BBB1-42AE-8B10-E3B494CF4EA3}"/>
          </ac:picMkLst>
        </pc:picChg>
        <pc:picChg chg="del">
          <ac:chgData name="Katie Cockroft" userId="8f30a50e-58ce-4dcf-9d6d-3f5968f31273" providerId="ADAL" clId="{FDB64B8E-1B21-4953-B483-EEDAE42A0013}" dt="2020-02-28T15:16:49.542" v="284" actId="478"/>
          <ac:picMkLst>
            <pc:docMk/>
            <pc:sldMk cId="4286166171" sldId="375"/>
            <ac:picMk id="12" creationId="{E072CA4D-354B-4137-A17E-3685F3AB7333}"/>
          </ac:picMkLst>
        </pc:picChg>
        <pc:picChg chg="mod">
          <ac:chgData name="Katie Cockroft" userId="8f30a50e-58ce-4dcf-9d6d-3f5968f31273" providerId="ADAL" clId="{FDB64B8E-1B21-4953-B483-EEDAE42A0013}" dt="2020-02-28T15:17:17.876" v="343" actId="1038"/>
          <ac:picMkLst>
            <pc:docMk/>
            <pc:sldMk cId="4286166171" sldId="375"/>
            <ac:picMk id="13" creationId="{600ED40E-D810-4070-8357-F6D45E6C3372}"/>
          </ac:picMkLst>
        </pc:picChg>
      </pc:sldChg>
      <pc:sldChg chg="modSp">
        <pc:chgData name="Katie Cockroft" userId="8f30a50e-58ce-4dcf-9d6d-3f5968f31273" providerId="ADAL" clId="{FDB64B8E-1B21-4953-B483-EEDAE42A0013}" dt="2020-02-28T15:16:06.145" v="249" actId="403"/>
        <pc:sldMkLst>
          <pc:docMk/>
          <pc:sldMk cId="2659400154" sldId="376"/>
        </pc:sldMkLst>
        <pc:spChg chg="mod">
          <ac:chgData name="Katie Cockroft" userId="8f30a50e-58ce-4dcf-9d6d-3f5968f31273" providerId="ADAL" clId="{FDB64B8E-1B21-4953-B483-EEDAE42A0013}" dt="2020-02-28T15:16:06.145" v="249" actId="403"/>
          <ac:spMkLst>
            <pc:docMk/>
            <pc:sldMk cId="2659400154" sldId="376"/>
            <ac:spMk id="4" creationId="{BC2FE0D3-1FEE-457A-BC75-B3B8295023AC}"/>
          </ac:spMkLst>
        </pc:spChg>
      </pc:sldChg>
      <pc:sldChg chg="del">
        <pc:chgData name="Katie Cockroft" userId="8f30a50e-58ce-4dcf-9d6d-3f5968f31273" providerId="ADAL" clId="{FDB64B8E-1B21-4953-B483-EEDAE42A0013}" dt="2020-02-28T15:09:59.849" v="3" actId="2696"/>
        <pc:sldMkLst>
          <pc:docMk/>
          <pc:sldMk cId="3844832371" sldId="411"/>
        </pc:sldMkLst>
      </pc:sldChg>
      <pc:sldChg chg="addSp delSp modSp">
        <pc:chgData name="Katie Cockroft" userId="8f30a50e-58ce-4dcf-9d6d-3f5968f31273" providerId="ADAL" clId="{FDB64B8E-1B21-4953-B483-EEDAE42A0013}" dt="2020-02-28T15:15:43.481" v="245"/>
        <pc:sldMkLst>
          <pc:docMk/>
          <pc:sldMk cId="2292400148" sldId="412"/>
        </pc:sldMkLst>
        <pc:spChg chg="mod">
          <ac:chgData name="Katie Cockroft" userId="8f30a50e-58ce-4dcf-9d6d-3f5968f31273" providerId="ADAL" clId="{FDB64B8E-1B21-4953-B483-EEDAE42A0013}" dt="2020-02-28T15:15:32.628" v="241" actId="20577"/>
          <ac:spMkLst>
            <pc:docMk/>
            <pc:sldMk cId="2292400148" sldId="412"/>
            <ac:spMk id="19" creationId="{5252A847-DE45-4FA3-A1F8-EEBEB845FF8E}"/>
          </ac:spMkLst>
        </pc:spChg>
        <pc:grpChg chg="add">
          <ac:chgData name="Katie Cockroft" userId="8f30a50e-58ce-4dcf-9d6d-3f5968f31273" providerId="ADAL" clId="{FDB64B8E-1B21-4953-B483-EEDAE42A0013}" dt="2020-02-28T15:15:43.481" v="245"/>
          <ac:grpSpMkLst>
            <pc:docMk/>
            <pc:sldMk cId="2292400148" sldId="412"/>
            <ac:grpSpMk id="24" creationId="{2E3A2813-1328-425A-9EF4-AA79090C9835}"/>
          </ac:grpSpMkLst>
        </pc:grpChg>
        <pc:grpChg chg="del">
          <ac:chgData name="Katie Cockroft" userId="8f30a50e-58ce-4dcf-9d6d-3f5968f31273" providerId="ADAL" clId="{FDB64B8E-1B21-4953-B483-EEDAE42A0013}" dt="2020-02-28T15:15:42.911" v="244" actId="478"/>
          <ac:grpSpMkLst>
            <pc:docMk/>
            <pc:sldMk cId="2292400148" sldId="412"/>
            <ac:grpSpMk id="32" creationId="{99074384-4C56-4297-A4B6-619DEF2239EF}"/>
          </ac:grpSpMkLst>
        </pc:grpChg>
      </pc:sldChg>
      <pc:sldChg chg="addSp delSp modSp">
        <pc:chgData name="Katie Cockroft" userId="8f30a50e-58ce-4dcf-9d6d-3f5968f31273" providerId="ADAL" clId="{FDB64B8E-1B21-4953-B483-EEDAE42A0013}" dt="2020-02-28T15:13:55.086" v="139" actId="207"/>
        <pc:sldMkLst>
          <pc:docMk/>
          <pc:sldMk cId="892133739" sldId="413"/>
        </pc:sldMkLst>
        <pc:spChg chg="mod">
          <ac:chgData name="Katie Cockroft" userId="8f30a50e-58ce-4dcf-9d6d-3f5968f31273" providerId="ADAL" clId="{FDB64B8E-1B21-4953-B483-EEDAE42A0013}" dt="2020-02-28T15:13:55.086" v="139" actId="207"/>
          <ac:spMkLst>
            <pc:docMk/>
            <pc:sldMk cId="892133739" sldId="413"/>
            <ac:spMk id="19" creationId="{5252A847-DE45-4FA3-A1F8-EEBEB845FF8E}"/>
          </ac:spMkLst>
        </pc:spChg>
        <pc:grpChg chg="add">
          <ac:chgData name="Katie Cockroft" userId="8f30a50e-58ce-4dcf-9d6d-3f5968f31273" providerId="ADAL" clId="{FDB64B8E-1B21-4953-B483-EEDAE42A0013}" dt="2020-02-28T15:13:43.491" v="106"/>
          <ac:grpSpMkLst>
            <pc:docMk/>
            <pc:sldMk cId="892133739" sldId="413"/>
            <ac:grpSpMk id="14" creationId="{99D8518A-87F1-4064-9523-4574BC5A2F36}"/>
          </ac:grpSpMkLst>
        </pc:grpChg>
        <pc:grpChg chg="del">
          <ac:chgData name="Katie Cockroft" userId="8f30a50e-58ce-4dcf-9d6d-3f5968f31273" providerId="ADAL" clId="{FDB64B8E-1B21-4953-B483-EEDAE42A0013}" dt="2020-02-28T15:13:42.853" v="105" actId="478"/>
          <ac:grpSpMkLst>
            <pc:docMk/>
            <pc:sldMk cId="892133739" sldId="413"/>
            <ac:grpSpMk id="16" creationId="{162B12D5-2898-4929-8487-84C0FD768216}"/>
          </ac:grpSpMkLst>
        </pc:grpChg>
        <pc:picChg chg="add">
          <ac:chgData name="Katie Cockroft" userId="8f30a50e-58ce-4dcf-9d6d-3f5968f31273" providerId="ADAL" clId="{FDB64B8E-1B21-4953-B483-EEDAE42A0013}" dt="2020-02-28T15:13:43.491" v="106"/>
          <ac:picMkLst>
            <pc:docMk/>
            <pc:sldMk cId="892133739" sldId="413"/>
            <ac:picMk id="31" creationId="{B97AA591-AA7D-49B6-A073-7CCF85313BC2}"/>
          </ac:picMkLst>
        </pc:picChg>
      </pc:sldChg>
      <pc:sldChg chg="modSp">
        <pc:chgData name="Katie Cockroft" userId="8f30a50e-58ce-4dcf-9d6d-3f5968f31273" providerId="ADAL" clId="{FDB64B8E-1B21-4953-B483-EEDAE42A0013}" dt="2020-02-28T15:14:22.007" v="208" actId="1035"/>
        <pc:sldMkLst>
          <pc:docMk/>
          <pc:sldMk cId="1789388400" sldId="414"/>
        </pc:sldMkLst>
        <pc:picChg chg="mod">
          <ac:chgData name="Katie Cockroft" userId="8f30a50e-58ce-4dcf-9d6d-3f5968f31273" providerId="ADAL" clId="{FDB64B8E-1B21-4953-B483-EEDAE42A0013}" dt="2020-02-28T15:14:22.007" v="208" actId="1035"/>
          <ac:picMkLst>
            <pc:docMk/>
            <pc:sldMk cId="1789388400" sldId="414"/>
            <ac:picMk id="3" creationId="{0A46B0D2-5D36-4D93-A319-F997887B8458}"/>
          </ac:picMkLst>
        </pc:picChg>
        <pc:picChg chg="mod">
          <ac:chgData name="Katie Cockroft" userId="8f30a50e-58ce-4dcf-9d6d-3f5968f31273" providerId="ADAL" clId="{FDB64B8E-1B21-4953-B483-EEDAE42A0013}" dt="2020-02-28T15:14:12.102" v="140" actId="14100"/>
          <ac:picMkLst>
            <pc:docMk/>
            <pc:sldMk cId="1789388400" sldId="414"/>
            <ac:picMk id="62" creationId="{1DC5C7E5-F357-4BC2-A3A7-C52F199BB864}"/>
          </ac:picMkLst>
        </pc:picChg>
      </pc:sldChg>
      <pc:sldChg chg="addSp delSp modSp">
        <pc:chgData name="Katie Cockroft" userId="8f30a50e-58ce-4dcf-9d6d-3f5968f31273" providerId="ADAL" clId="{FDB64B8E-1B21-4953-B483-EEDAE42A0013}" dt="2020-02-28T15:14:34.304" v="214" actId="171"/>
        <pc:sldMkLst>
          <pc:docMk/>
          <pc:sldMk cId="3558748293" sldId="415"/>
        </pc:sldMkLst>
        <pc:spChg chg="add del">
          <ac:chgData name="Katie Cockroft" userId="8f30a50e-58ce-4dcf-9d6d-3f5968f31273" providerId="ADAL" clId="{FDB64B8E-1B21-4953-B483-EEDAE42A0013}" dt="2020-02-28T15:14:30.043" v="211" actId="478"/>
          <ac:spMkLst>
            <pc:docMk/>
            <pc:sldMk cId="3558748293" sldId="415"/>
            <ac:spMk id="2" creationId="{AA8D0BF7-9CD5-4C65-AE7F-FA8A4681B568}"/>
          </ac:spMkLst>
        </pc:spChg>
        <pc:picChg chg="del">
          <ac:chgData name="Katie Cockroft" userId="8f30a50e-58ce-4dcf-9d6d-3f5968f31273" providerId="ADAL" clId="{FDB64B8E-1B21-4953-B483-EEDAE42A0013}" dt="2020-02-28T15:14:31.065" v="212" actId="478"/>
          <ac:picMkLst>
            <pc:docMk/>
            <pc:sldMk cId="3558748293" sldId="415"/>
            <ac:picMk id="3" creationId="{0A46B0D2-5D36-4D93-A319-F997887B8458}"/>
          </ac:picMkLst>
        </pc:picChg>
        <pc:picChg chg="del">
          <ac:chgData name="Katie Cockroft" userId="8f30a50e-58ce-4dcf-9d6d-3f5968f31273" providerId="ADAL" clId="{FDB64B8E-1B21-4953-B483-EEDAE42A0013}" dt="2020-02-28T15:14:27.805" v="209" actId="478"/>
          <ac:picMkLst>
            <pc:docMk/>
            <pc:sldMk cId="3558748293" sldId="415"/>
            <ac:picMk id="62" creationId="{1DC5C7E5-F357-4BC2-A3A7-C52F199BB864}"/>
          </ac:picMkLst>
        </pc:picChg>
        <pc:picChg chg="add ord">
          <ac:chgData name="Katie Cockroft" userId="8f30a50e-58ce-4dcf-9d6d-3f5968f31273" providerId="ADAL" clId="{FDB64B8E-1B21-4953-B483-EEDAE42A0013}" dt="2020-02-28T15:14:34.304" v="214" actId="171"/>
          <ac:picMkLst>
            <pc:docMk/>
            <pc:sldMk cId="3558748293" sldId="415"/>
            <ac:picMk id="63" creationId="{8C4476AE-E3AC-45AA-B884-9CB8EF91E109}"/>
          </ac:picMkLst>
        </pc:picChg>
        <pc:picChg chg="add">
          <ac:chgData name="Katie Cockroft" userId="8f30a50e-58ce-4dcf-9d6d-3f5968f31273" providerId="ADAL" clId="{FDB64B8E-1B21-4953-B483-EEDAE42A0013}" dt="2020-02-28T15:14:31.666" v="213"/>
          <ac:picMkLst>
            <pc:docMk/>
            <pc:sldMk cId="3558748293" sldId="415"/>
            <ac:picMk id="64" creationId="{81ACE9C3-3DFA-48DB-A3A8-1E06C064A6FB}"/>
          </ac:picMkLst>
        </pc:picChg>
      </pc:sldChg>
      <pc:sldChg chg="addSp delSp modSp">
        <pc:chgData name="Katie Cockroft" userId="8f30a50e-58ce-4dcf-9d6d-3f5968f31273" providerId="ADAL" clId="{FDB64B8E-1B21-4953-B483-EEDAE42A0013}" dt="2020-02-28T15:15:56.227" v="248" actId="555"/>
        <pc:sldMkLst>
          <pc:docMk/>
          <pc:sldMk cId="1969798124" sldId="416"/>
        </pc:sldMkLst>
        <pc:spChg chg="mod">
          <ac:chgData name="Katie Cockroft" userId="8f30a50e-58ce-4dcf-9d6d-3f5968f31273" providerId="ADAL" clId="{FDB64B8E-1B21-4953-B483-EEDAE42A0013}" dt="2020-02-28T15:15:31.332" v="240" actId="20577"/>
          <ac:spMkLst>
            <pc:docMk/>
            <pc:sldMk cId="1969798124" sldId="416"/>
            <ac:spMk id="19" creationId="{5252A847-DE45-4FA3-A1F8-EEBEB845FF8E}"/>
          </ac:spMkLst>
        </pc:spChg>
        <pc:grpChg chg="del mod topLvl">
          <ac:chgData name="Katie Cockroft" userId="8f30a50e-58ce-4dcf-9d6d-3f5968f31273" providerId="ADAL" clId="{FDB64B8E-1B21-4953-B483-EEDAE42A0013}" dt="2020-02-28T15:15:03.376" v="216" actId="165"/>
          <ac:grpSpMkLst>
            <pc:docMk/>
            <pc:sldMk cId="1969798124" sldId="416"/>
            <ac:grpSpMk id="9" creationId="{3D58BDCF-0972-43D6-BA7F-390AD2A6E514}"/>
          </ac:grpSpMkLst>
        </pc:grpChg>
        <pc:grpChg chg="del mod topLvl">
          <ac:chgData name="Katie Cockroft" userId="8f30a50e-58ce-4dcf-9d6d-3f5968f31273" providerId="ADAL" clId="{FDB64B8E-1B21-4953-B483-EEDAE42A0013}" dt="2020-02-28T15:15:39.342" v="242" actId="478"/>
          <ac:grpSpMkLst>
            <pc:docMk/>
            <pc:sldMk cId="1969798124" sldId="416"/>
            <ac:grpSpMk id="11" creationId="{0CE8EAD7-C203-4A7D-A041-AED84A6E70AA}"/>
          </ac:grpSpMkLst>
        </pc:grpChg>
        <pc:grpChg chg="add del">
          <ac:chgData name="Katie Cockroft" userId="8f30a50e-58ce-4dcf-9d6d-3f5968f31273" providerId="ADAL" clId="{FDB64B8E-1B21-4953-B483-EEDAE42A0013}" dt="2020-02-28T15:15:50.832" v="246" actId="165"/>
          <ac:grpSpMkLst>
            <pc:docMk/>
            <pc:sldMk cId="1969798124" sldId="416"/>
            <ac:grpSpMk id="24" creationId="{0E8BD34C-E4F0-40BC-A149-85D8D9BD022A}"/>
          </ac:grpSpMkLst>
        </pc:grpChg>
        <pc:grpChg chg="del mod topLvl">
          <ac:chgData name="Katie Cockroft" userId="8f30a50e-58ce-4dcf-9d6d-3f5968f31273" providerId="ADAL" clId="{FDB64B8E-1B21-4953-B483-EEDAE42A0013}" dt="2020-02-28T15:15:52.171" v="247" actId="165"/>
          <ac:grpSpMkLst>
            <pc:docMk/>
            <pc:sldMk cId="1969798124" sldId="416"/>
            <ac:grpSpMk id="26" creationId="{77A3481A-F1C7-43D9-AE37-05B3230D6CEE}"/>
          </ac:grpSpMkLst>
        </pc:grpChg>
        <pc:grpChg chg="del mod topLvl">
          <ac:chgData name="Katie Cockroft" userId="8f30a50e-58ce-4dcf-9d6d-3f5968f31273" providerId="ADAL" clId="{FDB64B8E-1B21-4953-B483-EEDAE42A0013}" dt="2020-02-28T15:15:52.171" v="247" actId="165"/>
          <ac:grpSpMkLst>
            <pc:docMk/>
            <pc:sldMk cId="1969798124" sldId="416"/>
            <ac:grpSpMk id="27" creationId="{7D2A9AE8-333C-49A0-90B4-4A7B0653B70B}"/>
          </ac:grpSpMkLst>
        </pc:grpChg>
        <pc:grpChg chg="mod topLvl">
          <ac:chgData name="Katie Cockroft" userId="8f30a50e-58ce-4dcf-9d6d-3f5968f31273" providerId="ADAL" clId="{FDB64B8E-1B21-4953-B483-EEDAE42A0013}" dt="2020-02-28T15:15:56.227" v="248" actId="555"/>
          <ac:grpSpMkLst>
            <pc:docMk/>
            <pc:sldMk cId="1969798124" sldId="416"/>
            <ac:grpSpMk id="29" creationId="{6045C218-0DC8-4BB8-8A6F-F12403F2CF3A}"/>
          </ac:grpSpMkLst>
        </pc:grpChg>
        <pc:grpChg chg="del mod topLvl">
          <ac:chgData name="Katie Cockroft" userId="8f30a50e-58ce-4dcf-9d6d-3f5968f31273" providerId="ADAL" clId="{FDB64B8E-1B21-4953-B483-EEDAE42A0013}" dt="2020-02-28T15:15:03.376" v="216" actId="165"/>
          <ac:grpSpMkLst>
            <pc:docMk/>
            <pc:sldMk cId="1969798124" sldId="416"/>
            <ac:grpSpMk id="31" creationId="{F3626972-6246-4486-8379-CEE76F0075B9}"/>
          </ac:grpSpMkLst>
        </pc:grpChg>
        <pc:grpChg chg="del">
          <ac:chgData name="Katie Cockroft" userId="8f30a50e-58ce-4dcf-9d6d-3f5968f31273" providerId="ADAL" clId="{FDB64B8E-1B21-4953-B483-EEDAE42A0013}" dt="2020-02-28T15:15:02.034" v="215" actId="165"/>
          <ac:grpSpMkLst>
            <pc:docMk/>
            <pc:sldMk cId="1969798124" sldId="416"/>
            <ac:grpSpMk id="32" creationId="{99074384-4C56-4297-A4B6-619DEF2239EF}"/>
          </ac:grpSpMkLst>
        </pc:grpChg>
        <pc:picChg chg="del mod topLvl">
          <ac:chgData name="Katie Cockroft" userId="8f30a50e-58ce-4dcf-9d6d-3f5968f31273" providerId="ADAL" clId="{FDB64B8E-1B21-4953-B483-EEDAE42A0013}" dt="2020-02-28T15:15:39.342" v="242" actId="478"/>
          <ac:picMkLst>
            <pc:docMk/>
            <pc:sldMk cId="1969798124" sldId="416"/>
            <ac:picMk id="3" creationId="{F4F56925-286A-4ECD-9A90-A282F592FE84}"/>
          </ac:picMkLst>
        </pc:picChg>
        <pc:picChg chg="del mod topLvl">
          <ac:chgData name="Katie Cockroft" userId="8f30a50e-58ce-4dcf-9d6d-3f5968f31273" providerId="ADAL" clId="{FDB64B8E-1B21-4953-B483-EEDAE42A0013}" dt="2020-02-28T15:15:39.342" v="242" actId="478"/>
          <ac:picMkLst>
            <pc:docMk/>
            <pc:sldMk cId="1969798124" sldId="416"/>
            <ac:picMk id="5" creationId="{B94E510F-C14C-4097-8698-C5AD9631D97E}"/>
          </ac:picMkLst>
        </pc:picChg>
        <pc:picChg chg="del mod topLvl">
          <ac:chgData name="Katie Cockroft" userId="8f30a50e-58ce-4dcf-9d6d-3f5968f31273" providerId="ADAL" clId="{FDB64B8E-1B21-4953-B483-EEDAE42A0013}" dt="2020-02-28T15:15:39.342" v="242" actId="478"/>
          <ac:picMkLst>
            <pc:docMk/>
            <pc:sldMk cId="1969798124" sldId="416"/>
            <ac:picMk id="16" creationId="{D7F714B0-9FF8-4C47-834B-91E9C00AA0B1}"/>
          </ac:picMkLst>
        </pc:picChg>
        <pc:picChg chg="del mod topLvl">
          <ac:chgData name="Katie Cockroft" userId="8f30a50e-58ce-4dcf-9d6d-3f5968f31273" providerId="ADAL" clId="{FDB64B8E-1B21-4953-B483-EEDAE42A0013}" dt="2020-02-28T15:15:39.342" v="242" actId="478"/>
          <ac:picMkLst>
            <pc:docMk/>
            <pc:sldMk cId="1969798124" sldId="416"/>
            <ac:picMk id="17" creationId="{EED7B9AC-8059-4B3A-9CC2-7483520FBBAC}"/>
          </ac:picMkLst>
        </pc:picChg>
        <pc:picChg chg="del mod topLvl">
          <ac:chgData name="Katie Cockroft" userId="8f30a50e-58ce-4dcf-9d6d-3f5968f31273" providerId="ADAL" clId="{FDB64B8E-1B21-4953-B483-EEDAE42A0013}" dt="2020-02-28T15:15:39.342" v="242" actId="478"/>
          <ac:picMkLst>
            <pc:docMk/>
            <pc:sldMk cId="1969798124" sldId="416"/>
            <ac:picMk id="20" creationId="{21531B1A-7D86-4D0F-A600-FD746AD31226}"/>
          </ac:picMkLst>
        </pc:picChg>
        <pc:picChg chg="del mod topLvl">
          <ac:chgData name="Katie Cockroft" userId="8f30a50e-58ce-4dcf-9d6d-3f5968f31273" providerId="ADAL" clId="{FDB64B8E-1B21-4953-B483-EEDAE42A0013}" dt="2020-02-28T15:15:39.342" v="242" actId="478"/>
          <ac:picMkLst>
            <pc:docMk/>
            <pc:sldMk cId="1969798124" sldId="416"/>
            <ac:picMk id="21" creationId="{31E811FC-DD44-4A9A-A010-B360A8C20EFC}"/>
          </ac:picMkLst>
        </pc:picChg>
        <pc:picChg chg="mod topLvl">
          <ac:chgData name="Katie Cockroft" userId="8f30a50e-58ce-4dcf-9d6d-3f5968f31273" providerId="ADAL" clId="{FDB64B8E-1B21-4953-B483-EEDAE42A0013}" dt="2020-02-28T15:15:50.832" v="246" actId="165"/>
          <ac:picMkLst>
            <pc:docMk/>
            <pc:sldMk cId="1969798124" sldId="416"/>
            <ac:picMk id="25" creationId="{A370B11D-B39F-4D62-9ABE-8F866CC94F9E}"/>
          </ac:picMkLst>
        </pc:picChg>
        <pc:picChg chg="mod topLvl">
          <ac:chgData name="Katie Cockroft" userId="8f30a50e-58ce-4dcf-9d6d-3f5968f31273" providerId="ADAL" clId="{FDB64B8E-1B21-4953-B483-EEDAE42A0013}" dt="2020-02-28T15:15:52.171" v="247" actId="165"/>
          <ac:picMkLst>
            <pc:docMk/>
            <pc:sldMk cId="1969798124" sldId="416"/>
            <ac:picMk id="28" creationId="{C83D5EEE-1B03-4BAA-B64B-15BFB294991D}"/>
          </ac:picMkLst>
        </pc:picChg>
        <pc:picChg chg="mod topLvl">
          <ac:chgData name="Katie Cockroft" userId="8f30a50e-58ce-4dcf-9d6d-3f5968f31273" providerId="ADAL" clId="{FDB64B8E-1B21-4953-B483-EEDAE42A0013}" dt="2020-02-28T15:15:52.171" v="247" actId="165"/>
          <ac:picMkLst>
            <pc:docMk/>
            <pc:sldMk cId="1969798124" sldId="416"/>
            <ac:picMk id="38" creationId="{5F33FBC3-581D-4981-937D-E23448995F80}"/>
          </ac:picMkLst>
        </pc:picChg>
        <pc:picChg chg="mod topLvl">
          <ac:chgData name="Katie Cockroft" userId="8f30a50e-58ce-4dcf-9d6d-3f5968f31273" providerId="ADAL" clId="{FDB64B8E-1B21-4953-B483-EEDAE42A0013}" dt="2020-02-28T15:15:52.171" v="247" actId="165"/>
          <ac:picMkLst>
            <pc:docMk/>
            <pc:sldMk cId="1969798124" sldId="416"/>
            <ac:picMk id="39" creationId="{3E337C59-1AED-4CC9-BF51-C65076975FBB}"/>
          </ac:picMkLst>
        </pc:picChg>
        <pc:picChg chg="mod topLvl">
          <ac:chgData name="Katie Cockroft" userId="8f30a50e-58ce-4dcf-9d6d-3f5968f31273" providerId="ADAL" clId="{FDB64B8E-1B21-4953-B483-EEDAE42A0013}" dt="2020-02-28T15:15:56.227" v="248" actId="555"/>
          <ac:picMkLst>
            <pc:docMk/>
            <pc:sldMk cId="1969798124" sldId="416"/>
            <ac:picMk id="40" creationId="{C3C7C53B-1F57-42F1-B2A7-CE665D7336A8}"/>
          </ac:picMkLst>
        </pc:picChg>
        <pc:picChg chg="mod topLvl">
          <ac:chgData name="Katie Cockroft" userId="8f30a50e-58ce-4dcf-9d6d-3f5968f31273" providerId="ADAL" clId="{FDB64B8E-1B21-4953-B483-EEDAE42A0013}" dt="2020-02-28T15:15:52.171" v="247" actId="165"/>
          <ac:picMkLst>
            <pc:docMk/>
            <pc:sldMk cId="1969798124" sldId="416"/>
            <ac:picMk id="41" creationId="{FC72FA42-2FDC-4B3F-B02D-E7E7E1771A03}"/>
          </ac:picMkLst>
        </pc:picChg>
      </pc:sldChg>
      <pc:sldChg chg="modSp">
        <pc:chgData name="Katie Cockroft" userId="8f30a50e-58ce-4dcf-9d6d-3f5968f31273" providerId="ADAL" clId="{FDB64B8E-1B21-4953-B483-EEDAE42A0013}" dt="2020-02-28T15:15:28.019" v="239" actId="20577"/>
        <pc:sldMkLst>
          <pc:docMk/>
          <pc:sldMk cId="428724800" sldId="417"/>
        </pc:sldMkLst>
        <pc:spChg chg="mod">
          <ac:chgData name="Katie Cockroft" userId="8f30a50e-58ce-4dcf-9d6d-3f5968f31273" providerId="ADAL" clId="{FDB64B8E-1B21-4953-B483-EEDAE42A0013}" dt="2020-02-28T15:15:28.019" v="239" actId="20577"/>
          <ac:spMkLst>
            <pc:docMk/>
            <pc:sldMk cId="428724800" sldId="417"/>
            <ac:spMk id="19" creationId="{5252A847-DE45-4FA3-A1F8-EEBEB845FF8E}"/>
          </ac:spMkLst>
        </pc:spChg>
        <pc:grpChg chg="mod">
          <ac:chgData name="Katie Cockroft" userId="8f30a50e-58ce-4dcf-9d6d-3f5968f31273" providerId="ADAL" clId="{FDB64B8E-1B21-4953-B483-EEDAE42A0013}" dt="2020-02-28T15:15:26.748" v="238" actId="1035"/>
          <ac:grpSpMkLst>
            <pc:docMk/>
            <pc:sldMk cId="428724800" sldId="417"/>
            <ac:grpSpMk id="32" creationId="{99074384-4C56-4297-A4B6-619DEF2239EF}"/>
          </ac:grpSpMkLst>
        </pc:grpChg>
      </pc:sldChg>
      <pc:sldChg chg="del ord">
        <pc:chgData name="Katie Cockroft" userId="8f30a50e-58ce-4dcf-9d6d-3f5968f31273" providerId="ADAL" clId="{FDB64B8E-1B21-4953-B483-EEDAE42A0013}" dt="2020-02-28T15:17:47.310" v="428" actId="47"/>
        <pc:sldMkLst>
          <pc:docMk/>
          <pc:sldMk cId="1279100609" sldId="418"/>
        </pc:sldMkLst>
      </pc:sldChg>
      <pc:sldChg chg="modSp">
        <pc:chgData name="Katie Cockroft" userId="8f30a50e-58ce-4dcf-9d6d-3f5968f31273" providerId="ADAL" clId="{FDB64B8E-1B21-4953-B483-EEDAE42A0013}" dt="2020-02-28T15:16:11.843" v="252" actId="403"/>
        <pc:sldMkLst>
          <pc:docMk/>
          <pc:sldMk cId="248741053" sldId="419"/>
        </pc:sldMkLst>
        <pc:spChg chg="mod">
          <ac:chgData name="Katie Cockroft" userId="8f30a50e-58ce-4dcf-9d6d-3f5968f31273" providerId="ADAL" clId="{FDB64B8E-1B21-4953-B483-EEDAE42A0013}" dt="2020-02-28T15:16:11.843" v="252" actId="403"/>
          <ac:spMkLst>
            <pc:docMk/>
            <pc:sldMk cId="248741053" sldId="419"/>
            <ac:spMk id="4" creationId="{BC2FE0D3-1FEE-457A-BC75-B3B8295023AC}"/>
          </ac:spMkLst>
        </pc:spChg>
      </pc:sldChg>
      <pc:sldChg chg="modSp">
        <pc:chgData name="Katie Cockroft" userId="8f30a50e-58ce-4dcf-9d6d-3f5968f31273" providerId="ADAL" clId="{FDB64B8E-1B21-4953-B483-EEDAE42A0013}" dt="2020-02-28T15:16:40.145" v="283" actId="20577"/>
        <pc:sldMkLst>
          <pc:docMk/>
          <pc:sldMk cId="267951734" sldId="420"/>
        </pc:sldMkLst>
        <pc:spChg chg="mod">
          <ac:chgData name="Katie Cockroft" userId="8f30a50e-58ce-4dcf-9d6d-3f5968f31273" providerId="ADAL" clId="{FDB64B8E-1B21-4953-B483-EEDAE42A0013}" dt="2020-02-28T15:16:15.112" v="253" actId="403"/>
          <ac:spMkLst>
            <pc:docMk/>
            <pc:sldMk cId="267951734" sldId="420"/>
            <ac:spMk id="4" creationId="{BC2FE0D3-1FEE-457A-BC75-B3B8295023AC}"/>
          </ac:spMkLst>
        </pc:spChg>
        <pc:spChg chg="mod">
          <ac:chgData name="Katie Cockroft" userId="8f30a50e-58ce-4dcf-9d6d-3f5968f31273" providerId="ADAL" clId="{FDB64B8E-1B21-4953-B483-EEDAE42A0013}" dt="2020-02-28T15:16:40.145" v="283" actId="20577"/>
          <ac:spMkLst>
            <pc:docMk/>
            <pc:sldMk cId="267951734" sldId="420"/>
            <ac:spMk id="19" creationId="{5252A847-DE45-4FA3-A1F8-EEBEB845FF8E}"/>
          </ac:spMkLst>
        </pc:spChg>
      </pc:sldChg>
      <pc:sldChg chg="modSp add">
        <pc:chgData name="Katie Cockroft" userId="8f30a50e-58ce-4dcf-9d6d-3f5968f31273" providerId="ADAL" clId="{FDB64B8E-1B21-4953-B483-EEDAE42A0013}" dt="2020-02-28T15:10:40.403" v="12" actId="255"/>
        <pc:sldMkLst>
          <pc:docMk/>
          <pc:sldMk cId="745808622" sldId="421"/>
        </pc:sldMkLst>
        <pc:spChg chg="mod">
          <ac:chgData name="Katie Cockroft" userId="8f30a50e-58ce-4dcf-9d6d-3f5968f31273" providerId="ADAL" clId="{FDB64B8E-1B21-4953-B483-EEDAE42A0013}" dt="2020-02-28T15:10:40.403" v="12" actId="255"/>
          <ac:spMkLst>
            <pc:docMk/>
            <pc:sldMk cId="745808622" sldId="421"/>
            <ac:spMk id="19" creationId="{5252A847-DE45-4FA3-A1F8-EEBEB845FF8E}"/>
          </ac:spMkLst>
        </pc:spChg>
      </pc:sldChg>
      <pc:sldChg chg="modSp add">
        <pc:chgData name="Katie Cockroft" userId="8f30a50e-58ce-4dcf-9d6d-3f5968f31273" providerId="ADAL" clId="{FDB64B8E-1B21-4953-B483-EEDAE42A0013}" dt="2020-02-28T15:17:44.517" v="427" actId="207"/>
        <pc:sldMkLst>
          <pc:docMk/>
          <pc:sldMk cId="1943487977" sldId="422"/>
        </pc:sldMkLst>
        <pc:spChg chg="mod">
          <ac:chgData name="Katie Cockroft" userId="8f30a50e-58ce-4dcf-9d6d-3f5968f31273" providerId="ADAL" clId="{FDB64B8E-1B21-4953-B483-EEDAE42A0013}" dt="2020-02-28T15:17:44.517" v="427" actId="207"/>
          <ac:spMkLst>
            <pc:docMk/>
            <pc:sldMk cId="1943487977" sldId="422"/>
            <ac:spMk id="19" creationId="{5252A847-DE45-4FA3-A1F8-EEBEB845FF8E}"/>
          </ac:spMkLst>
        </pc:spChg>
      </pc:sldChg>
    </pc:docChg>
  </pc:docChgLst>
  <pc:docChgLst>
    <pc:chgData name="Louise Pezzaioli" userId="360b41a0-b242-48d2-b707-f5fa57585d53" providerId="ADAL" clId="{2061A764-7BB1-4B54-A1A8-0E306E7FD119}"/>
    <pc:docChg chg="modSld">
      <pc:chgData name="Louise Pezzaioli" userId="360b41a0-b242-48d2-b707-f5fa57585d53" providerId="ADAL" clId="{2061A764-7BB1-4B54-A1A8-0E306E7FD119}" dt="2019-02-11T08:45:09.992" v="6" actId="20577"/>
      <pc:docMkLst>
        <pc:docMk/>
      </pc:docMkLst>
      <pc:sldChg chg="modSp">
        <pc:chgData name="Louise Pezzaioli" userId="360b41a0-b242-48d2-b707-f5fa57585d53" providerId="ADAL" clId="{2061A764-7BB1-4B54-A1A8-0E306E7FD119}" dt="2019-02-11T08:43:42.371" v="2" actId="20577"/>
        <pc:sldMkLst>
          <pc:docMk/>
          <pc:sldMk cId="2637481266" sldId="256"/>
        </pc:sldMkLst>
        <pc:spChg chg="mod">
          <ac:chgData name="Louise Pezzaioli" userId="360b41a0-b242-48d2-b707-f5fa57585d53" providerId="ADAL" clId="{2061A764-7BB1-4B54-A1A8-0E306E7FD119}" dt="2019-02-11T08:43:42.371" v="2" actId="20577"/>
          <ac:spMkLst>
            <pc:docMk/>
            <pc:sldMk cId="2637481266" sldId="256"/>
            <ac:spMk id="19" creationId="{5252A847-DE45-4FA3-A1F8-EEBEB845FF8E}"/>
          </ac:spMkLst>
        </pc:spChg>
      </pc:sldChg>
      <pc:sldChg chg="modSp">
        <pc:chgData name="Louise Pezzaioli" userId="360b41a0-b242-48d2-b707-f5fa57585d53" providerId="ADAL" clId="{2061A764-7BB1-4B54-A1A8-0E306E7FD119}" dt="2019-02-11T08:45:09.992" v="6" actId="20577"/>
        <pc:sldMkLst>
          <pc:docMk/>
          <pc:sldMk cId="1071900124" sldId="355"/>
        </pc:sldMkLst>
        <pc:spChg chg="mod">
          <ac:chgData name="Louise Pezzaioli" userId="360b41a0-b242-48d2-b707-f5fa57585d53" providerId="ADAL" clId="{2061A764-7BB1-4B54-A1A8-0E306E7FD119}" dt="2019-02-11T08:45:09.992" v="6" actId="20577"/>
          <ac:spMkLst>
            <pc:docMk/>
            <pc:sldMk cId="1071900124" sldId="355"/>
            <ac:spMk id="19" creationId="{5252A847-DE45-4FA3-A1F8-EEBEB845FF8E}"/>
          </ac:spMkLst>
        </pc:spChg>
      </pc:sldChg>
    </pc:docChg>
  </pc:docChgLst>
  <pc:docChgLst>
    <pc:chgData name="Katie Cockroft" userId="8f30a50e-58ce-4dcf-9d6d-3f5968f31273" providerId="ADAL" clId="{B7C7CBCD-C977-41DB-B954-8C066DB617D2}"/>
    <pc:docChg chg="custSel addSld delSld modSld">
      <pc:chgData name="Katie Cockroft" userId="8f30a50e-58ce-4dcf-9d6d-3f5968f31273" providerId="ADAL" clId="{B7C7CBCD-C977-41DB-B954-8C066DB617D2}" dt="2020-02-28T15:36:13.120" v="233" actId="171"/>
      <pc:docMkLst>
        <pc:docMk/>
      </pc:docMkLst>
      <pc:sldChg chg="addSp delSp modSp">
        <pc:chgData name="Katie Cockroft" userId="8f30a50e-58ce-4dcf-9d6d-3f5968f31273" providerId="ADAL" clId="{B7C7CBCD-C977-41DB-B954-8C066DB617D2}" dt="2020-02-28T15:31:34.432" v="30" actId="171"/>
        <pc:sldMkLst>
          <pc:docMk/>
          <pc:sldMk cId="636014570" sldId="314"/>
        </pc:sldMkLst>
        <pc:spChg chg="mod">
          <ac:chgData name="Katie Cockroft" userId="8f30a50e-58ce-4dcf-9d6d-3f5968f31273" providerId="ADAL" clId="{B7C7CBCD-C977-41DB-B954-8C066DB617D2}" dt="2020-02-28T15:31:29.513" v="27" actId="207"/>
          <ac:spMkLst>
            <pc:docMk/>
            <pc:sldMk cId="636014570" sldId="314"/>
            <ac:spMk id="19" creationId="{5252A847-DE45-4FA3-A1F8-EEBEB845FF8E}"/>
          </ac:spMkLst>
        </pc:spChg>
        <pc:grpChg chg="del">
          <ac:chgData name="Katie Cockroft" userId="8f30a50e-58ce-4dcf-9d6d-3f5968f31273" providerId="ADAL" clId="{B7C7CBCD-C977-41DB-B954-8C066DB617D2}" dt="2020-02-28T15:31:22.884" v="24" actId="478"/>
          <ac:grpSpMkLst>
            <pc:docMk/>
            <pc:sldMk cId="636014570" sldId="314"/>
            <ac:grpSpMk id="15" creationId="{85223C69-BFDC-4F29-8534-7181C92307F0}"/>
          </ac:grpSpMkLst>
        </pc:grpChg>
        <pc:picChg chg="del">
          <ac:chgData name="Katie Cockroft" userId="8f30a50e-58ce-4dcf-9d6d-3f5968f31273" providerId="ADAL" clId="{B7C7CBCD-C977-41DB-B954-8C066DB617D2}" dt="2020-02-28T15:31:23.564" v="25" actId="478"/>
          <ac:picMkLst>
            <pc:docMk/>
            <pc:sldMk cId="636014570" sldId="314"/>
            <ac:picMk id="4" creationId="{061A2C88-8A30-48FC-9D0E-D5E86C1F377A}"/>
          </ac:picMkLst>
        </pc:picChg>
        <pc:picChg chg="add ord">
          <ac:chgData name="Katie Cockroft" userId="8f30a50e-58ce-4dcf-9d6d-3f5968f31273" providerId="ADAL" clId="{B7C7CBCD-C977-41DB-B954-8C066DB617D2}" dt="2020-02-28T15:31:34.432" v="30" actId="171"/>
          <ac:picMkLst>
            <pc:docMk/>
            <pc:sldMk cId="636014570" sldId="314"/>
            <ac:picMk id="16" creationId="{728DC3E2-652D-4DC2-A13E-D8F9E12E2B05}"/>
          </ac:picMkLst>
        </pc:picChg>
      </pc:sldChg>
      <pc:sldChg chg="addSp delSp modSp">
        <pc:chgData name="Katie Cockroft" userId="8f30a50e-58ce-4dcf-9d6d-3f5968f31273" providerId="ADAL" clId="{B7C7CBCD-C977-41DB-B954-8C066DB617D2}" dt="2020-02-28T15:36:00.640" v="222" actId="171"/>
        <pc:sldMkLst>
          <pc:docMk/>
          <pc:sldMk cId="4286166171" sldId="375"/>
        </pc:sldMkLst>
        <pc:spChg chg="mod">
          <ac:chgData name="Katie Cockroft" userId="8f30a50e-58ce-4dcf-9d6d-3f5968f31273" providerId="ADAL" clId="{B7C7CBCD-C977-41DB-B954-8C066DB617D2}" dt="2020-02-28T15:35:57.744" v="219" actId="207"/>
          <ac:spMkLst>
            <pc:docMk/>
            <pc:sldMk cId="4286166171" sldId="375"/>
            <ac:spMk id="19" creationId="{5252A847-DE45-4FA3-A1F8-EEBEB845FF8E}"/>
          </ac:spMkLst>
        </pc:spChg>
        <pc:graphicFrameChg chg="del">
          <ac:chgData name="Katie Cockroft" userId="8f30a50e-58ce-4dcf-9d6d-3f5968f31273" providerId="ADAL" clId="{B7C7CBCD-C977-41DB-B954-8C066DB617D2}" dt="2020-02-28T15:35:55.470" v="217" actId="478"/>
          <ac:graphicFrameMkLst>
            <pc:docMk/>
            <pc:sldMk cId="4286166171" sldId="375"/>
            <ac:graphicFrameMk id="9" creationId="{8C8FFCC1-FE6A-4F46-B352-5EA9401DFD87}"/>
          </ac:graphicFrameMkLst>
        </pc:graphicFrameChg>
        <pc:graphicFrameChg chg="del">
          <ac:chgData name="Katie Cockroft" userId="8f30a50e-58ce-4dcf-9d6d-3f5968f31273" providerId="ADAL" clId="{B7C7CBCD-C977-41DB-B954-8C066DB617D2}" dt="2020-02-28T15:35:55.470" v="217" actId="478"/>
          <ac:graphicFrameMkLst>
            <pc:docMk/>
            <pc:sldMk cId="4286166171" sldId="375"/>
            <ac:graphicFrameMk id="10" creationId="{F6B78FDD-121B-4214-AFDB-8C8ABF1189E8}"/>
          </ac:graphicFrameMkLst>
        </pc:graphicFrameChg>
        <pc:picChg chg="del">
          <ac:chgData name="Katie Cockroft" userId="8f30a50e-58ce-4dcf-9d6d-3f5968f31273" providerId="ADAL" clId="{B7C7CBCD-C977-41DB-B954-8C066DB617D2}" dt="2020-02-28T15:35:55.470" v="217" actId="478"/>
          <ac:picMkLst>
            <pc:docMk/>
            <pc:sldMk cId="4286166171" sldId="375"/>
            <ac:picMk id="5" creationId="{A8185795-BBB1-42AE-8B10-E3B494CF4EA3}"/>
          </ac:picMkLst>
        </pc:picChg>
        <pc:picChg chg="add ord">
          <ac:chgData name="Katie Cockroft" userId="8f30a50e-58ce-4dcf-9d6d-3f5968f31273" providerId="ADAL" clId="{B7C7CBCD-C977-41DB-B954-8C066DB617D2}" dt="2020-02-28T15:36:00.640" v="222" actId="171"/>
          <ac:picMkLst>
            <pc:docMk/>
            <pc:sldMk cId="4286166171" sldId="375"/>
            <ac:picMk id="11" creationId="{79F4103B-7F7F-4AC0-90C4-97524756931A}"/>
          </ac:picMkLst>
        </pc:picChg>
        <pc:picChg chg="del">
          <ac:chgData name="Katie Cockroft" userId="8f30a50e-58ce-4dcf-9d6d-3f5968f31273" providerId="ADAL" clId="{B7C7CBCD-C977-41DB-B954-8C066DB617D2}" dt="2020-02-28T15:35:55.470" v="217" actId="478"/>
          <ac:picMkLst>
            <pc:docMk/>
            <pc:sldMk cId="4286166171" sldId="375"/>
            <ac:picMk id="13" creationId="{600ED40E-D810-4070-8357-F6D45E6C3372}"/>
          </ac:picMkLst>
        </pc:picChg>
      </pc:sldChg>
      <pc:sldChg chg="addSp delSp modSp">
        <pc:chgData name="Katie Cockroft" userId="8f30a50e-58ce-4dcf-9d6d-3f5968f31273" providerId="ADAL" clId="{B7C7CBCD-C977-41DB-B954-8C066DB617D2}" dt="2020-02-28T15:35:16.024" v="176" actId="171"/>
        <pc:sldMkLst>
          <pc:docMk/>
          <pc:sldMk cId="2659400154" sldId="376"/>
        </pc:sldMkLst>
        <pc:spChg chg="mod">
          <ac:chgData name="Katie Cockroft" userId="8f30a50e-58ce-4dcf-9d6d-3f5968f31273" providerId="ADAL" clId="{B7C7CBCD-C977-41DB-B954-8C066DB617D2}" dt="2020-02-28T15:35:11.786" v="172" actId="207"/>
          <ac:spMkLst>
            <pc:docMk/>
            <pc:sldMk cId="2659400154" sldId="376"/>
            <ac:spMk id="19" creationId="{5252A847-DE45-4FA3-A1F8-EEBEB845FF8E}"/>
          </ac:spMkLst>
        </pc:spChg>
        <pc:picChg chg="del">
          <ac:chgData name="Katie Cockroft" userId="8f30a50e-58ce-4dcf-9d6d-3f5968f31273" providerId="ADAL" clId="{B7C7CBCD-C977-41DB-B954-8C066DB617D2}" dt="2020-02-28T15:35:09.236" v="170" actId="478"/>
          <ac:picMkLst>
            <pc:docMk/>
            <pc:sldMk cId="2659400154" sldId="376"/>
            <ac:picMk id="6" creationId="{744BB051-A6A7-4484-83D8-5B43B9FDE6E9}"/>
          </ac:picMkLst>
        </pc:picChg>
        <pc:picChg chg="del">
          <ac:chgData name="Katie Cockroft" userId="8f30a50e-58ce-4dcf-9d6d-3f5968f31273" providerId="ADAL" clId="{B7C7CBCD-C977-41DB-B954-8C066DB617D2}" dt="2020-02-28T15:35:08.100" v="169" actId="478"/>
          <ac:picMkLst>
            <pc:docMk/>
            <pc:sldMk cId="2659400154" sldId="376"/>
            <ac:picMk id="9" creationId="{B8C27B45-0469-47C2-BB85-6287661F4F92}"/>
          </ac:picMkLst>
        </pc:picChg>
        <pc:picChg chg="del">
          <ac:chgData name="Katie Cockroft" userId="8f30a50e-58ce-4dcf-9d6d-3f5968f31273" providerId="ADAL" clId="{B7C7CBCD-C977-41DB-B954-8C066DB617D2}" dt="2020-02-28T15:35:09.236" v="170" actId="478"/>
          <ac:picMkLst>
            <pc:docMk/>
            <pc:sldMk cId="2659400154" sldId="376"/>
            <ac:picMk id="13" creationId="{F79EC2F6-C6CB-4472-BF75-84DED7541831}"/>
          </ac:picMkLst>
        </pc:picChg>
        <pc:picChg chg="del">
          <ac:chgData name="Katie Cockroft" userId="8f30a50e-58ce-4dcf-9d6d-3f5968f31273" providerId="ADAL" clId="{B7C7CBCD-C977-41DB-B954-8C066DB617D2}" dt="2020-02-28T15:35:09.236" v="170" actId="478"/>
          <ac:picMkLst>
            <pc:docMk/>
            <pc:sldMk cId="2659400154" sldId="376"/>
            <ac:picMk id="14" creationId="{9DFD2927-46BE-45C9-BBA9-26D9CC279DC6}"/>
          </ac:picMkLst>
        </pc:picChg>
        <pc:picChg chg="del">
          <ac:chgData name="Katie Cockroft" userId="8f30a50e-58ce-4dcf-9d6d-3f5968f31273" providerId="ADAL" clId="{B7C7CBCD-C977-41DB-B954-8C066DB617D2}" dt="2020-02-28T15:35:09.236" v="170" actId="478"/>
          <ac:picMkLst>
            <pc:docMk/>
            <pc:sldMk cId="2659400154" sldId="376"/>
            <ac:picMk id="15" creationId="{45BE3D50-AEDF-4689-B8B4-2CB984139E7F}"/>
          </ac:picMkLst>
        </pc:picChg>
        <pc:picChg chg="del">
          <ac:chgData name="Katie Cockroft" userId="8f30a50e-58ce-4dcf-9d6d-3f5968f31273" providerId="ADAL" clId="{B7C7CBCD-C977-41DB-B954-8C066DB617D2}" dt="2020-02-28T15:35:09.236" v="170" actId="478"/>
          <ac:picMkLst>
            <pc:docMk/>
            <pc:sldMk cId="2659400154" sldId="376"/>
            <ac:picMk id="16" creationId="{C9AC24C9-4BD6-4E35-916B-387956B284D8}"/>
          </ac:picMkLst>
        </pc:picChg>
        <pc:picChg chg="del">
          <ac:chgData name="Katie Cockroft" userId="8f30a50e-58ce-4dcf-9d6d-3f5968f31273" providerId="ADAL" clId="{B7C7CBCD-C977-41DB-B954-8C066DB617D2}" dt="2020-02-28T15:35:09.236" v="170" actId="478"/>
          <ac:picMkLst>
            <pc:docMk/>
            <pc:sldMk cId="2659400154" sldId="376"/>
            <ac:picMk id="17" creationId="{06FC7698-BC2E-45CE-AC8A-88E6EE9E39CC}"/>
          </ac:picMkLst>
        </pc:picChg>
        <pc:picChg chg="add ord">
          <ac:chgData name="Katie Cockroft" userId="8f30a50e-58ce-4dcf-9d6d-3f5968f31273" providerId="ADAL" clId="{B7C7CBCD-C977-41DB-B954-8C066DB617D2}" dt="2020-02-28T15:35:16.024" v="176" actId="171"/>
          <ac:picMkLst>
            <pc:docMk/>
            <pc:sldMk cId="2659400154" sldId="376"/>
            <ac:picMk id="20" creationId="{80BE3515-D984-4AD7-8F98-A842C90ABF00}"/>
          </ac:picMkLst>
        </pc:picChg>
      </pc:sldChg>
      <pc:sldChg chg="addSp delSp modSp">
        <pc:chgData name="Katie Cockroft" userId="8f30a50e-58ce-4dcf-9d6d-3f5968f31273" providerId="ADAL" clId="{B7C7CBCD-C977-41DB-B954-8C066DB617D2}" dt="2020-02-28T15:34:28.309" v="123" actId="171"/>
        <pc:sldMkLst>
          <pc:docMk/>
          <pc:sldMk cId="2292400148" sldId="412"/>
        </pc:sldMkLst>
        <pc:spChg chg="mod">
          <ac:chgData name="Katie Cockroft" userId="8f30a50e-58ce-4dcf-9d6d-3f5968f31273" providerId="ADAL" clId="{B7C7CBCD-C977-41DB-B954-8C066DB617D2}" dt="2020-02-28T15:34:23.141" v="119" actId="207"/>
          <ac:spMkLst>
            <pc:docMk/>
            <pc:sldMk cId="2292400148" sldId="412"/>
            <ac:spMk id="19" creationId="{5252A847-DE45-4FA3-A1F8-EEBEB845FF8E}"/>
          </ac:spMkLst>
        </pc:spChg>
        <pc:grpChg chg="del">
          <ac:chgData name="Katie Cockroft" userId="8f30a50e-58ce-4dcf-9d6d-3f5968f31273" providerId="ADAL" clId="{B7C7CBCD-C977-41DB-B954-8C066DB617D2}" dt="2020-02-28T15:34:19.887" v="116" actId="478"/>
          <ac:grpSpMkLst>
            <pc:docMk/>
            <pc:sldMk cId="2292400148" sldId="412"/>
            <ac:grpSpMk id="24" creationId="{2E3A2813-1328-425A-9EF4-AA79090C9835}"/>
          </ac:grpSpMkLst>
        </pc:grpChg>
        <pc:picChg chg="del">
          <ac:chgData name="Katie Cockroft" userId="8f30a50e-58ce-4dcf-9d6d-3f5968f31273" providerId="ADAL" clId="{B7C7CBCD-C977-41DB-B954-8C066DB617D2}" dt="2020-02-28T15:34:20.811" v="117" actId="478"/>
          <ac:picMkLst>
            <pc:docMk/>
            <pc:sldMk cId="2292400148" sldId="412"/>
            <ac:picMk id="10" creationId="{2A12A957-6374-4974-B2D0-B75EFBD8AFF4}"/>
          </ac:picMkLst>
        </pc:picChg>
        <pc:picChg chg="add ord">
          <ac:chgData name="Katie Cockroft" userId="8f30a50e-58ce-4dcf-9d6d-3f5968f31273" providerId="ADAL" clId="{B7C7CBCD-C977-41DB-B954-8C066DB617D2}" dt="2020-02-28T15:34:28.309" v="123" actId="171"/>
          <ac:picMkLst>
            <pc:docMk/>
            <pc:sldMk cId="2292400148" sldId="412"/>
            <ac:picMk id="31" creationId="{4FAC502E-EFFF-4906-AB3C-113B4661D228}"/>
          </ac:picMkLst>
        </pc:picChg>
      </pc:sldChg>
      <pc:sldChg chg="addSp delSp modSp">
        <pc:chgData name="Katie Cockroft" userId="8f30a50e-58ce-4dcf-9d6d-3f5968f31273" providerId="ADAL" clId="{B7C7CBCD-C977-41DB-B954-8C066DB617D2}" dt="2020-02-28T15:31:46.656" v="38" actId="171"/>
        <pc:sldMkLst>
          <pc:docMk/>
          <pc:sldMk cId="892133739" sldId="413"/>
        </pc:sldMkLst>
        <pc:spChg chg="mod">
          <ac:chgData name="Katie Cockroft" userId="8f30a50e-58ce-4dcf-9d6d-3f5968f31273" providerId="ADAL" clId="{B7C7CBCD-C977-41DB-B954-8C066DB617D2}" dt="2020-02-28T15:31:41.774" v="35" actId="207"/>
          <ac:spMkLst>
            <pc:docMk/>
            <pc:sldMk cId="892133739" sldId="413"/>
            <ac:spMk id="19" creationId="{5252A847-DE45-4FA3-A1F8-EEBEB845FF8E}"/>
          </ac:spMkLst>
        </pc:spChg>
        <pc:grpChg chg="del">
          <ac:chgData name="Katie Cockroft" userId="8f30a50e-58ce-4dcf-9d6d-3f5968f31273" providerId="ADAL" clId="{B7C7CBCD-C977-41DB-B954-8C066DB617D2}" dt="2020-02-28T15:31:38.865" v="32" actId="478"/>
          <ac:grpSpMkLst>
            <pc:docMk/>
            <pc:sldMk cId="892133739" sldId="413"/>
            <ac:grpSpMk id="14" creationId="{99D8518A-87F1-4064-9523-4574BC5A2F36}"/>
          </ac:grpSpMkLst>
        </pc:grpChg>
        <pc:picChg chg="add ord">
          <ac:chgData name="Katie Cockroft" userId="8f30a50e-58ce-4dcf-9d6d-3f5968f31273" providerId="ADAL" clId="{B7C7CBCD-C977-41DB-B954-8C066DB617D2}" dt="2020-02-28T15:31:46.656" v="38" actId="171"/>
          <ac:picMkLst>
            <pc:docMk/>
            <pc:sldMk cId="892133739" sldId="413"/>
            <ac:picMk id="16" creationId="{4AD2E221-DD31-4132-9619-B8FF0D68CB78}"/>
          </ac:picMkLst>
        </pc:picChg>
        <pc:picChg chg="del">
          <ac:chgData name="Katie Cockroft" userId="8f30a50e-58ce-4dcf-9d6d-3f5968f31273" providerId="ADAL" clId="{B7C7CBCD-C977-41DB-B954-8C066DB617D2}" dt="2020-02-28T15:31:39.250" v="33" actId="478"/>
          <ac:picMkLst>
            <pc:docMk/>
            <pc:sldMk cId="892133739" sldId="413"/>
            <ac:picMk id="31" creationId="{B97AA591-AA7D-49B6-A073-7CCF85313BC2}"/>
          </ac:picMkLst>
        </pc:picChg>
      </pc:sldChg>
      <pc:sldChg chg="addSp delSp modSp">
        <pc:chgData name="Katie Cockroft" userId="8f30a50e-58ce-4dcf-9d6d-3f5968f31273" providerId="ADAL" clId="{B7C7CBCD-C977-41DB-B954-8C066DB617D2}" dt="2020-02-28T15:33:45.200" v="76" actId="171"/>
        <pc:sldMkLst>
          <pc:docMk/>
          <pc:sldMk cId="1789388400" sldId="414"/>
        </pc:sldMkLst>
        <pc:spChg chg="mod">
          <ac:chgData name="Katie Cockroft" userId="8f30a50e-58ce-4dcf-9d6d-3f5968f31273" providerId="ADAL" clId="{B7C7CBCD-C977-41DB-B954-8C066DB617D2}" dt="2020-02-28T15:33:38.795" v="70" actId="207"/>
          <ac:spMkLst>
            <pc:docMk/>
            <pc:sldMk cId="1789388400" sldId="414"/>
            <ac:spMk id="19" creationId="{5252A847-DE45-4FA3-A1F8-EEBEB845FF8E}"/>
          </ac:spMkLst>
        </pc:spChg>
        <pc:grpChg chg="del">
          <ac:chgData name="Katie Cockroft" userId="8f30a50e-58ce-4dcf-9d6d-3f5968f31273" providerId="ADAL" clId="{B7C7CBCD-C977-41DB-B954-8C066DB617D2}" dt="2020-02-28T15:33:33.630" v="62" actId="478"/>
          <ac:grpSpMkLst>
            <pc:docMk/>
            <pc:sldMk cId="1789388400" sldId="414"/>
            <ac:grpSpMk id="15" creationId="{1E058815-A048-40DD-BD44-4D1E22F90F21}"/>
          </ac:grpSpMkLst>
        </pc:grpChg>
        <pc:grpChg chg="del">
          <ac:chgData name="Katie Cockroft" userId="8f30a50e-58ce-4dcf-9d6d-3f5968f31273" providerId="ADAL" clId="{B7C7CBCD-C977-41DB-B954-8C066DB617D2}" dt="2020-02-28T15:33:34.542" v="64" actId="478"/>
          <ac:grpSpMkLst>
            <pc:docMk/>
            <pc:sldMk cId="1789388400" sldId="414"/>
            <ac:grpSpMk id="26" creationId="{97376876-274E-48BF-A459-919E722711BB}"/>
          </ac:grpSpMkLst>
        </pc:grpChg>
        <pc:grpChg chg="del">
          <ac:chgData name="Katie Cockroft" userId="8f30a50e-58ce-4dcf-9d6d-3f5968f31273" providerId="ADAL" clId="{B7C7CBCD-C977-41DB-B954-8C066DB617D2}" dt="2020-02-28T15:33:35.461" v="66" actId="478"/>
          <ac:grpSpMkLst>
            <pc:docMk/>
            <pc:sldMk cId="1789388400" sldId="414"/>
            <ac:grpSpMk id="27" creationId="{62166BD5-CC2A-469E-B4E0-71D814634EEF}"/>
          </ac:grpSpMkLst>
        </pc:grpChg>
        <pc:picChg chg="del">
          <ac:chgData name="Katie Cockroft" userId="8f30a50e-58ce-4dcf-9d6d-3f5968f31273" providerId="ADAL" clId="{B7C7CBCD-C977-41DB-B954-8C066DB617D2}" dt="2020-02-28T15:33:34.061" v="63" actId="478"/>
          <ac:picMkLst>
            <pc:docMk/>
            <pc:sldMk cId="1789388400" sldId="414"/>
            <ac:picMk id="3" creationId="{0A46B0D2-5D36-4D93-A319-F997887B8458}"/>
          </ac:picMkLst>
        </pc:picChg>
        <pc:picChg chg="del">
          <ac:chgData name="Katie Cockroft" userId="8f30a50e-58ce-4dcf-9d6d-3f5968f31273" providerId="ADAL" clId="{B7C7CBCD-C977-41DB-B954-8C066DB617D2}" dt="2020-02-28T15:33:34.945" v="65" actId="478"/>
          <ac:picMkLst>
            <pc:docMk/>
            <pc:sldMk cId="1789388400" sldId="414"/>
            <ac:picMk id="61" creationId="{04C89B08-1441-4A2A-82CE-C16F2BD8E1A4}"/>
          </ac:picMkLst>
        </pc:picChg>
        <pc:picChg chg="del">
          <ac:chgData name="Katie Cockroft" userId="8f30a50e-58ce-4dcf-9d6d-3f5968f31273" providerId="ADAL" clId="{B7C7CBCD-C977-41DB-B954-8C066DB617D2}" dt="2020-02-28T15:33:33.070" v="61" actId="478"/>
          <ac:picMkLst>
            <pc:docMk/>
            <pc:sldMk cId="1789388400" sldId="414"/>
            <ac:picMk id="62" creationId="{1DC5C7E5-F357-4BC2-A3A7-C52F199BB864}"/>
          </ac:picMkLst>
        </pc:picChg>
        <pc:picChg chg="add del">
          <ac:chgData name="Katie Cockroft" userId="8f30a50e-58ce-4dcf-9d6d-3f5968f31273" providerId="ADAL" clId="{B7C7CBCD-C977-41DB-B954-8C066DB617D2}" dt="2020-02-28T15:33:36.725" v="68" actId="478"/>
          <ac:picMkLst>
            <pc:docMk/>
            <pc:sldMk cId="1789388400" sldId="414"/>
            <ac:picMk id="63" creationId="{9A04757A-B373-4142-A4F3-A5C716FCDBAF}"/>
          </ac:picMkLst>
        </pc:picChg>
        <pc:picChg chg="add ord">
          <ac:chgData name="Katie Cockroft" userId="8f30a50e-58ce-4dcf-9d6d-3f5968f31273" providerId="ADAL" clId="{B7C7CBCD-C977-41DB-B954-8C066DB617D2}" dt="2020-02-28T15:33:45.200" v="76" actId="171"/>
          <ac:picMkLst>
            <pc:docMk/>
            <pc:sldMk cId="1789388400" sldId="414"/>
            <ac:picMk id="64" creationId="{A2600E62-3366-4130-8D58-8CE996D1FC73}"/>
          </ac:picMkLst>
        </pc:picChg>
      </pc:sldChg>
      <pc:sldChg chg="addSp delSp modSp">
        <pc:chgData name="Katie Cockroft" userId="8f30a50e-58ce-4dcf-9d6d-3f5968f31273" providerId="ADAL" clId="{B7C7CBCD-C977-41DB-B954-8C066DB617D2}" dt="2020-02-28T15:34:01.597" v="92" actId="171"/>
        <pc:sldMkLst>
          <pc:docMk/>
          <pc:sldMk cId="3558748293" sldId="415"/>
        </pc:sldMkLst>
        <pc:spChg chg="mod">
          <ac:chgData name="Katie Cockroft" userId="8f30a50e-58ce-4dcf-9d6d-3f5968f31273" providerId="ADAL" clId="{B7C7CBCD-C977-41DB-B954-8C066DB617D2}" dt="2020-02-28T15:33:53.847" v="85" actId="207"/>
          <ac:spMkLst>
            <pc:docMk/>
            <pc:sldMk cId="3558748293" sldId="415"/>
            <ac:spMk id="19" creationId="{5252A847-DE45-4FA3-A1F8-EEBEB845FF8E}"/>
          </ac:spMkLst>
        </pc:spChg>
        <pc:grpChg chg="del">
          <ac:chgData name="Katie Cockroft" userId="8f30a50e-58ce-4dcf-9d6d-3f5968f31273" providerId="ADAL" clId="{B7C7CBCD-C977-41DB-B954-8C066DB617D2}" dt="2020-02-28T15:33:49.486" v="79" actId="478"/>
          <ac:grpSpMkLst>
            <pc:docMk/>
            <pc:sldMk cId="3558748293" sldId="415"/>
            <ac:grpSpMk id="15" creationId="{1E058815-A048-40DD-BD44-4D1E22F90F21}"/>
          </ac:grpSpMkLst>
        </pc:grpChg>
        <pc:grpChg chg="del">
          <ac:chgData name="Katie Cockroft" userId="8f30a50e-58ce-4dcf-9d6d-3f5968f31273" providerId="ADAL" clId="{B7C7CBCD-C977-41DB-B954-8C066DB617D2}" dt="2020-02-28T15:33:50.660" v="81" actId="478"/>
          <ac:grpSpMkLst>
            <pc:docMk/>
            <pc:sldMk cId="3558748293" sldId="415"/>
            <ac:grpSpMk id="26" creationId="{97376876-274E-48BF-A459-919E722711BB}"/>
          </ac:grpSpMkLst>
        </pc:grpChg>
        <pc:grpChg chg="del">
          <ac:chgData name="Katie Cockroft" userId="8f30a50e-58ce-4dcf-9d6d-3f5968f31273" providerId="ADAL" clId="{B7C7CBCD-C977-41DB-B954-8C066DB617D2}" dt="2020-02-28T15:33:51.451" v="83" actId="478"/>
          <ac:grpSpMkLst>
            <pc:docMk/>
            <pc:sldMk cId="3558748293" sldId="415"/>
            <ac:grpSpMk id="27" creationId="{62166BD5-CC2A-469E-B4E0-71D814634EEF}"/>
          </ac:grpSpMkLst>
        </pc:grpChg>
        <pc:picChg chg="del">
          <ac:chgData name="Katie Cockroft" userId="8f30a50e-58ce-4dcf-9d6d-3f5968f31273" providerId="ADAL" clId="{B7C7CBCD-C977-41DB-B954-8C066DB617D2}" dt="2020-02-28T15:33:50.999" v="82" actId="478"/>
          <ac:picMkLst>
            <pc:docMk/>
            <pc:sldMk cId="3558748293" sldId="415"/>
            <ac:picMk id="61" creationId="{04C89B08-1441-4A2A-82CE-C16F2BD8E1A4}"/>
          </ac:picMkLst>
        </pc:picChg>
        <pc:picChg chg="add ord">
          <ac:chgData name="Katie Cockroft" userId="8f30a50e-58ce-4dcf-9d6d-3f5968f31273" providerId="ADAL" clId="{B7C7CBCD-C977-41DB-B954-8C066DB617D2}" dt="2020-02-28T15:34:01.597" v="92" actId="171"/>
          <ac:picMkLst>
            <pc:docMk/>
            <pc:sldMk cId="3558748293" sldId="415"/>
            <ac:picMk id="62" creationId="{B6BAC19A-C8AB-4081-97CE-B1457C3A3A7A}"/>
          </ac:picMkLst>
        </pc:picChg>
        <pc:picChg chg="del">
          <ac:chgData name="Katie Cockroft" userId="8f30a50e-58ce-4dcf-9d6d-3f5968f31273" providerId="ADAL" clId="{B7C7CBCD-C977-41DB-B954-8C066DB617D2}" dt="2020-02-28T15:33:50.047" v="80" actId="478"/>
          <ac:picMkLst>
            <pc:docMk/>
            <pc:sldMk cId="3558748293" sldId="415"/>
            <ac:picMk id="63" creationId="{8C4476AE-E3AC-45AA-B884-9CB8EF91E109}"/>
          </ac:picMkLst>
        </pc:picChg>
        <pc:picChg chg="del">
          <ac:chgData name="Katie Cockroft" userId="8f30a50e-58ce-4dcf-9d6d-3f5968f31273" providerId="ADAL" clId="{B7C7CBCD-C977-41DB-B954-8C066DB617D2}" dt="2020-02-28T15:33:48.611" v="78" actId="478"/>
          <ac:picMkLst>
            <pc:docMk/>
            <pc:sldMk cId="3558748293" sldId="415"/>
            <ac:picMk id="64" creationId="{81ACE9C3-3DFA-48DB-A3A8-1E06C064A6FB}"/>
          </ac:picMkLst>
        </pc:picChg>
      </pc:sldChg>
      <pc:sldChg chg="addSp delSp modSp">
        <pc:chgData name="Katie Cockroft" userId="8f30a50e-58ce-4dcf-9d6d-3f5968f31273" providerId="ADAL" clId="{B7C7CBCD-C977-41DB-B954-8C066DB617D2}" dt="2020-02-28T15:34:41.719" v="138" actId="171"/>
        <pc:sldMkLst>
          <pc:docMk/>
          <pc:sldMk cId="1969798124" sldId="416"/>
        </pc:sldMkLst>
        <pc:spChg chg="mod">
          <ac:chgData name="Katie Cockroft" userId="8f30a50e-58ce-4dcf-9d6d-3f5968f31273" providerId="ADAL" clId="{B7C7CBCD-C977-41DB-B954-8C066DB617D2}" dt="2020-02-28T15:34:37.333" v="134" actId="207"/>
          <ac:spMkLst>
            <pc:docMk/>
            <pc:sldMk cId="1969798124" sldId="416"/>
            <ac:spMk id="19" creationId="{5252A847-DE45-4FA3-A1F8-EEBEB845FF8E}"/>
          </ac:spMkLst>
        </pc:spChg>
        <pc:grpChg chg="del">
          <ac:chgData name="Katie Cockroft" userId="8f30a50e-58ce-4dcf-9d6d-3f5968f31273" providerId="ADAL" clId="{B7C7CBCD-C977-41DB-B954-8C066DB617D2}" dt="2020-02-28T15:34:32.386" v="126" actId="478"/>
          <ac:grpSpMkLst>
            <pc:docMk/>
            <pc:sldMk cId="1969798124" sldId="416"/>
            <ac:grpSpMk id="29" creationId="{6045C218-0DC8-4BB8-8A6F-F12403F2CF3A}"/>
          </ac:grpSpMkLst>
        </pc:grpChg>
        <pc:picChg chg="del">
          <ac:chgData name="Katie Cockroft" userId="8f30a50e-58ce-4dcf-9d6d-3f5968f31273" providerId="ADAL" clId="{B7C7CBCD-C977-41DB-B954-8C066DB617D2}" dt="2020-02-28T15:34:34.015" v="129" actId="478"/>
          <ac:picMkLst>
            <pc:docMk/>
            <pc:sldMk cId="1969798124" sldId="416"/>
            <ac:picMk id="10" creationId="{2A12A957-6374-4974-B2D0-B75EFBD8AFF4}"/>
          </ac:picMkLst>
        </pc:picChg>
        <pc:picChg chg="add ord">
          <ac:chgData name="Katie Cockroft" userId="8f30a50e-58ce-4dcf-9d6d-3f5968f31273" providerId="ADAL" clId="{B7C7CBCD-C977-41DB-B954-8C066DB617D2}" dt="2020-02-28T15:34:41.719" v="138" actId="171"/>
          <ac:picMkLst>
            <pc:docMk/>
            <pc:sldMk cId="1969798124" sldId="416"/>
            <ac:picMk id="21" creationId="{1AC57685-5532-4F6A-B7C9-7B824E8AF01C}"/>
          </ac:picMkLst>
        </pc:picChg>
        <pc:picChg chg="del">
          <ac:chgData name="Katie Cockroft" userId="8f30a50e-58ce-4dcf-9d6d-3f5968f31273" providerId="ADAL" clId="{B7C7CBCD-C977-41DB-B954-8C066DB617D2}" dt="2020-02-28T15:34:32.755" v="127" actId="478"/>
          <ac:picMkLst>
            <pc:docMk/>
            <pc:sldMk cId="1969798124" sldId="416"/>
            <ac:picMk id="25" creationId="{A370B11D-B39F-4D62-9ABE-8F866CC94F9E}"/>
          </ac:picMkLst>
        </pc:picChg>
        <pc:picChg chg="del">
          <ac:chgData name="Katie Cockroft" userId="8f30a50e-58ce-4dcf-9d6d-3f5968f31273" providerId="ADAL" clId="{B7C7CBCD-C977-41DB-B954-8C066DB617D2}" dt="2020-02-28T15:34:31.640" v="125" actId="478"/>
          <ac:picMkLst>
            <pc:docMk/>
            <pc:sldMk cId="1969798124" sldId="416"/>
            <ac:picMk id="28" creationId="{C83D5EEE-1B03-4BAA-B64B-15BFB294991D}"/>
          </ac:picMkLst>
        </pc:picChg>
        <pc:picChg chg="del">
          <ac:chgData name="Katie Cockroft" userId="8f30a50e-58ce-4dcf-9d6d-3f5968f31273" providerId="ADAL" clId="{B7C7CBCD-C977-41DB-B954-8C066DB617D2}" dt="2020-02-28T15:34:34.876" v="131" actId="478"/>
          <ac:picMkLst>
            <pc:docMk/>
            <pc:sldMk cId="1969798124" sldId="416"/>
            <ac:picMk id="38" creationId="{5F33FBC3-581D-4981-937D-E23448995F80}"/>
          </ac:picMkLst>
        </pc:picChg>
        <pc:picChg chg="del">
          <ac:chgData name="Katie Cockroft" userId="8f30a50e-58ce-4dcf-9d6d-3f5968f31273" providerId="ADAL" clId="{B7C7CBCD-C977-41DB-B954-8C066DB617D2}" dt="2020-02-28T15:34:34.556" v="130" actId="478"/>
          <ac:picMkLst>
            <pc:docMk/>
            <pc:sldMk cId="1969798124" sldId="416"/>
            <ac:picMk id="39" creationId="{3E337C59-1AED-4CC9-BF51-C65076975FBB}"/>
          </ac:picMkLst>
        </pc:picChg>
        <pc:picChg chg="del">
          <ac:chgData name="Katie Cockroft" userId="8f30a50e-58ce-4dcf-9d6d-3f5968f31273" providerId="ADAL" clId="{B7C7CBCD-C977-41DB-B954-8C066DB617D2}" dt="2020-02-28T15:34:33.310" v="128" actId="478"/>
          <ac:picMkLst>
            <pc:docMk/>
            <pc:sldMk cId="1969798124" sldId="416"/>
            <ac:picMk id="40" creationId="{C3C7C53B-1F57-42F1-B2A7-CE665D7336A8}"/>
          </ac:picMkLst>
        </pc:picChg>
        <pc:picChg chg="del">
          <ac:chgData name="Katie Cockroft" userId="8f30a50e-58ce-4dcf-9d6d-3f5968f31273" providerId="ADAL" clId="{B7C7CBCD-C977-41DB-B954-8C066DB617D2}" dt="2020-02-28T15:34:35.179" v="132" actId="478"/>
          <ac:picMkLst>
            <pc:docMk/>
            <pc:sldMk cId="1969798124" sldId="416"/>
            <ac:picMk id="41" creationId="{FC72FA42-2FDC-4B3F-B02D-E7E7E1771A03}"/>
          </ac:picMkLst>
        </pc:picChg>
      </pc:sldChg>
      <pc:sldChg chg="addSp delSp modSp">
        <pc:chgData name="Katie Cockroft" userId="8f30a50e-58ce-4dcf-9d6d-3f5968f31273" providerId="ADAL" clId="{B7C7CBCD-C977-41DB-B954-8C066DB617D2}" dt="2020-02-28T15:34:50.978" v="146" actId="171"/>
        <pc:sldMkLst>
          <pc:docMk/>
          <pc:sldMk cId="428724800" sldId="417"/>
        </pc:sldMkLst>
        <pc:spChg chg="mod">
          <ac:chgData name="Katie Cockroft" userId="8f30a50e-58ce-4dcf-9d6d-3f5968f31273" providerId="ADAL" clId="{B7C7CBCD-C977-41DB-B954-8C066DB617D2}" dt="2020-02-28T15:34:46.756" v="142" actId="207"/>
          <ac:spMkLst>
            <pc:docMk/>
            <pc:sldMk cId="428724800" sldId="417"/>
            <ac:spMk id="19" creationId="{5252A847-DE45-4FA3-A1F8-EEBEB845FF8E}"/>
          </ac:spMkLst>
        </pc:spChg>
        <pc:grpChg chg="del">
          <ac:chgData name="Katie Cockroft" userId="8f30a50e-58ce-4dcf-9d6d-3f5968f31273" providerId="ADAL" clId="{B7C7CBCD-C977-41DB-B954-8C066DB617D2}" dt="2020-02-28T15:34:43.720" v="139" actId="478"/>
          <ac:grpSpMkLst>
            <pc:docMk/>
            <pc:sldMk cId="428724800" sldId="417"/>
            <ac:grpSpMk id="32" creationId="{99074384-4C56-4297-A4B6-619DEF2239EF}"/>
          </ac:grpSpMkLst>
        </pc:grpChg>
        <pc:picChg chg="del">
          <ac:chgData name="Katie Cockroft" userId="8f30a50e-58ce-4dcf-9d6d-3f5968f31273" providerId="ADAL" clId="{B7C7CBCD-C977-41DB-B954-8C066DB617D2}" dt="2020-02-28T15:34:44.890" v="140" actId="478"/>
          <ac:picMkLst>
            <pc:docMk/>
            <pc:sldMk cId="428724800" sldId="417"/>
            <ac:picMk id="10" creationId="{2A12A957-6374-4974-B2D0-B75EFBD8AFF4}"/>
          </ac:picMkLst>
        </pc:picChg>
        <pc:picChg chg="add ord">
          <ac:chgData name="Katie Cockroft" userId="8f30a50e-58ce-4dcf-9d6d-3f5968f31273" providerId="ADAL" clId="{B7C7CBCD-C977-41DB-B954-8C066DB617D2}" dt="2020-02-28T15:34:50.978" v="146" actId="171"/>
          <ac:picMkLst>
            <pc:docMk/>
            <pc:sldMk cId="428724800" sldId="417"/>
            <ac:picMk id="24" creationId="{25A50ECD-F159-42DA-9A67-7E190A33DFA7}"/>
          </ac:picMkLst>
        </pc:picChg>
      </pc:sldChg>
      <pc:sldChg chg="addSp delSp modSp">
        <pc:chgData name="Katie Cockroft" userId="8f30a50e-58ce-4dcf-9d6d-3f5968f31273" providerId="ADAL" clId="{B7C7CBCD-C977-41DB-B954-8C066DB617D2}" dt="2020-02-28T15:35:27.526" v="185" actId="171"/>
        <pc:sldMkLst>
          <pc:docMk/>
          <pc:sldMk cId="248741053" sldId="419"/>
        </pc:sldMkLst>
        <pc:spChg chg="mod">
          <ac:chgData name="Katie Cockroft" userId="8f30a50e-58ce-4dcf-9d6d-3f5968f31273" providerId="ADAL" clId="{B7C7CBCD-C977-41DB-B954-8C066DB617D2}" dt="2020-02-28T15:35:22.407" v="181" actId="207"/>
          <ac:spMkLst>
            <pc:docMk/>
            <pc:sldMk cId="248741053" sldId="419"/>
            <ac:spMk id="19" creationId="{5252A847-DE45-4FA3-A1F8-EEBEB845FF8E}"/>
          </ac:spMkLst>
        </pc:spChg>
        <pc:picChg chg="del">
          <ac:chgData name="Katie Cockroft" userId="8f30a50e-58ce-4dcf-9d6d-3f5968f31273" providerId="ADAL" clId="{B7C7CBCD-C977-41DB-B954-8C066DB617D2}" dt="2020-02-28T15:35:20.313" v="179" actId="478"/>
          <ac:picMkLst>
            <pc:docMk/>
            <pc:sldMk cId="248741053" sldId="419"/>
            <ac:picMk id="6" creationId="{744BB051-A6A7-4484-83D8-5B43B9FDE6E9}"/>
          </ac:picMkLst>
        </pc:picChg>
        <pc:picChg chg="del">
          <ac:chgData name="Katie Cockroft" userId="8f30a50e-58ce-4dcf-9d6d-3f5968f31273" providerId="ADAL" clId="{B7C7CBCD-C977-41DB-B954-8C066DB617D2}" dt="2020-02-28T15:35:19.186" v="178" actId="478"/>
          <ac:picMkLst>
            <pc:docMk/>
            <pc:sldMk cId="248741053" sldId="419"/>
            <ac:picMk id="9" creationId="{B8C27B45-0469-47C2-BB85-6287661F4F92}"/>
          </ac:picMkLst>
        </pc:picChg>
        <pc:picChg chg="del">
          <ac:chgData name="Katie Cockroft" userId="8f30a50e-58ce-4dcf-9d6d-3f5968f31273" providerId="ADAL" clId="{B7C7CBCD-C977-41DB-B954-8C066DB617D2}" dt="2020-02-28T15:35:20.313" v="179" actId="478"/>
          <ac:picMkLst>
            <pc:docMk/>
            <pc:sldMk cId="248741053" sldId="419"/>
            <ac:picMk id="13" creationId="{F79EC2F6-C6CB-4472-BF75-84DED7541831}"/>
          </ac:picMkLst>
        </pc:picChg>
        <pc:picChg chg="del">
          <ac:chgData name="Katie Cockroft" userId="8f30a50e-58ce-4dcf-9d6d-3f5968f31273" providerId="ADAL" clId="{B7C7CBCD-C977-41DB-B954-8C066DB617D2}" dt="2020-02-28T15:35:20.313" v="179" actId="478"/>
          <ac:picMkLst>
            <pc:docMk/>
            <pc:sldMk cId="248741053" sldId="419"/>
            <ac:picMk id="14" creationId="{9DFD2927-46BE-45C9-BBA9-26D9CC279DC6}"/>
          </ac:picMkLst>
        </pc:picChg>
        <pc:picChg chg="del">
          <ac:chgData name="Katie Cockroft" userId="8f30a50e-58ce-4dcf-9d6d-3f5968f31273" providerId="ADAL" clId="{B7C7CBCD-C977-41DB-B954-8C066DB617D2}" dt="2020-02-28T15:35:20.313" v="179" actId="478"/>
          <ac:picMkLst>
            <pc:docMk/>
            <pc:sldMk cId="248741053" sldId="419"/>
            <ac:picMk id="15" creationId="{45BE3D50-AEDF-4689-B8B4-2CB984139E7F}"/>
          </ac:picMkLst>
        </pc:picChg>
        <pc:picChg chg="del">
          <ac:chgData name="Katie Cockroft" userId="8f30a50e-58ce-4dcf-9d6d-3f5968f31273" providerId="ADAL" clId="{B7C7CBCD-C977-41DB-B954-8C066DB617D2}" dt="2020-02-28T15:35:20.313" v="179" actId="478"/>
          <ac:picMkLst>
            <pc:docMk/>
            <pc:sldMk cId="248741053" sldId="419"/>
            <ac:picMk id="16" creationId="{C9AC24C9-4BD6-4E35-916B-387956B284D8}"/>
          </ac:picMkLst>
        </pc:picChg>
        <pc:picChg chg="del">
          <ac:chgData name="Katie Cockroft" userId="8f30a50e-58ce-4dcf-9d6d-3f5968f31273" providerId="ADAL" clId="{B7C7CBCD-C977-41DB-B954-8C066DB617D2}" dt="2020-02-28T15:35:20.313" v="179" actId="478"/>
          <ac:picMkLst>
            <pc:docMk/>
            <pc:sldMk cId="248741053" sldId="419"/>
            <ac:picMk id="17" creationId="{06FC7698-BC2E-45CE-AC8A-88E6EE9E39CC}"/>
          </ac:picMkLst>
        </pc:picChg>
        <pc:picChg chg="add ord">
          <ac:chgData name="Katie Cockroft" userId="8f30a50e-58ce-4dcf-9d6d-3f5968f31273" providerId="ADAL" clId="{B7C7CBCD-C977-41DB-B954-8C066DB617D2}" dt="2020-02-28T15:35:27.526" v="185" actId="171"/>
          <ac:picMkLst>
            <pc:docMk/>
            <pc:sldMk cId="248741053" sldId="419"/>
            <ac:picMk id="20" creationId="{AB26E301-A4D4-4CF1-8ADC-75C056B31ACF}"/>
          </ac:picMkLst>
        </pc:picChg>
      </pc:sldChg>
      <pc:sldChg chg="addSp delSp modSp">
        <pc:chgData name="Katie Cockroft" userId="8f30a50e-58ce-4dcf-9d6d-3f5968f31273" providerId="ADAL" clId="{B7C7CBCD-C977-41DB-B954-8C066DB617D2}" dt="2020-02-28T15:35:37.141" v="193" actId="171"/>
        <pc:sldMkLst>
          <pc:docMk/>
          <pc:sldMk cId="267951734" sldId="420"/>
        </pc:sldMkLst>
        <pc:spChg chg="mod">
          <ac:chgData name="Katie Cockroft" userId="8f30a50e-58ce-4dcf-9d6d-3f5968f31273" providerId="ADAL" clId="{B7C7CBCD-C977-41DB-B954-8C066DB617D2}" dt="2020-02-28T15:35:32.933" v="189" actId="207"/>
          <ac:spMkLst>
            <pc:docMk/>
            <pc:sldMk cId="267951734" sldId="420"/>
            <ac:spMk id="19" creationId="{5252A847-DE45-4FA3-A1F8-EEBEB845FF8E}"/>
          </ac:spMkLst>
        </pc:spChg>
        <pc:picChg chg="del">
          <ac:chgData name="Katie Cockroft" userId="8f30a50e-58ce-4dcf-9d6d-3f5968f31273" providerId="ADAL" clId="{B7C7CBCD-C977-41DB-B954-8C066DB617D2}" dt="2020-02-28T15:35:30.821" v="187" actId="478"/>
          <ac:picMkLst>
            <pc:docMk/>
            <pc:sldMk cId="267951734" sldId="420"/>
            <ac:picMk id="6" creationId="{744BB051-A6A7-4484-83D8-5B43B9FDE6E9}"/>
          </ac:picMkLst>
        </pc:picChg>
        <pc:picChg chg="del">
          <ac:chgData name="Katie Cockroft" userId="8f30a50e-58ce-4dcf-9d6d-3f5968f31273" providerId="ADAL" clId="{B7C7CBCD-C977-41DB-B954-8C066DB617D2}" dt="2020-02-28T15:35:29.730" v="186" actId="478"/>
          <ac:picMkLst>
            <pc:docMk/>
            <pc:sldMk cId="267951734" sldId="420"/>
            <ac:picMk id="9" creationId="{B8C27B45-0469-47C2-BB85-6287661F4F92}"/>
          </ac:picMkLst>
        </pc:picChg>
        <pc:picChg chg="del">
          <ac:chgData name="Katie Cockroft" userId="8f30a50e-58ce-4dcf-9d6d-3f5968f31273" providerId="ADAL" clId="{B7C7CBCD-C977-41DB-B954-8C066DB617D2}" dt="2020-02-28T15:35:30.821" v="187" actId="478"/>
          <ac:picMkLst>
            <pc:docMk/>
            <pc:sldMk cId="267951734" sldId="420"/>
            <ac:picMk id="13" creationId="{F79EC2F6-C6CB-4472-BF75-84DED7541831}"/>
          </ac:picMkLst>
        </pc:picChg>
        <pc:picChg chg="del">
          <ac:chgData name="Katie Cockroft" userId="8f30a50e-58ce-4dcf-9d6d-3f5968f31273" providerId="ADAL" clId="{B7C7CBCD-C977-41DB-B954-8C066DB617D2}" dt="2020-02-28T15:35:30.821" v="187" actId="478"/>
          <ac:picMkLst>
            <pc:docMk/>
            <pc:sldMk cId="267951734" sldId="420"/>
            <ac:picMk id="14" creationId="{9DFD2927-46BE-45C9-BBA9-26D9CC279DC6}"/>
          </ac:picMkLst>
        </pc:picChg>
        <pc:picChg chg="del">
          <ac:chgData name="Katie Cockroft" userId="8f30a50e-58ce-4dcf-9d6d-3f5968f31273" providerId="ADAL" clId="{B7C7CBCD-C977-41DB-B954-8C066DB617D2}" dt="2020-02-28T15:35:30.821" v="187" actId="478"/>
          <ac:picMkLst>
            <pc:docMk/>
            <pc:sldMk cId="267951734" sldId="420"/>
            <ac:picMk id="15" creationId="{45BE3D50-AEDF-4689-B8B4-2CB984139E7F}"/>
          </ac:picMkLst>
        </pc:picChg>
        <pc:picChg chg="del">
          <ac:chgData name="Katie Cockroft" userId="8f30a50e-58ce-4dcf-9d6d-3f5968f31273" providerId="ADAL" clId="{B7C7CBCD-C977-41DB-B954-8C066DB617D2}" dt="2020-02-28T15:35:30.821" v="187" actId="478"/>
          <ac:picMkLst>
            <pc:docMk/>
            <pc:sldMk cId="267951734" sldId="420"/>
            <ac:picMk id="16" creationId="{C9AC24C9-4BD6-4E35-916B-387956B284D8}"/>
          </ac:picMkLst>
        </pc:picChg>
        <pc:picChg chg="del">
          <ac:chgData name="Katie Cockroft" userId="8f30a50e-58ce-4dcf-9d6d-3f5968f31273" providerId="ADAL" clId="{B7C7CBCD-C977-41DB-B954-8C066DB617D2}" dt="2020-02-28T15:35:30.821" v="187" actId="478"/>
          <ac:picMkLst>
            <pc:docMk/>
            <pc:sldMk cId="267951734" sldId="420"/>
            <ac:picMk id="17" creationId="{06FC7698-BC2E-45CE-AC8A-88E6EE9E39CC}"/>
          </ac:picMkLst>
        </pc:picChg>
        <pc:picChg chg="add ord">
          <ac:chgData name="Katie Cockroft" userId="8f30a50e-58ce-4dcf-9d6d-3f5968f31273" providerId="ADAL" clId="{B7C7CBCD-C977-41DB-B954-8C066DB617D2}" dt="2020-02-28T15:35:37.141" v="193" actId="171"/>
          <ac:picMkLst>
            <pc:docMk/>
            <pc:sldMk cId="267951734" sldId="420"/>
            <ac:picMk id="20" creationId="{27DF7C2E-2663-4FDD-AA37-53BE02A8728E}"/>
          </ac:picMkLst>
        </pc:picChg>
      </pc:sldChg>
      <pc:sldChg chg="addSp delSp modSp">
        <pc:chgData name="Katie Cockroft" userId="8f30a50e-58ce-4dcf-9d6d-3f5968f31273" providerId="ADAL" clId="{B7C7CBCD-C977-41DB-B954-8C066DB617D2}" dt="2020-02-28T15:36:13.120" v="233" actId="171"/>
        <pc:sldMkLst>
          <pc:docMk/>
          <pc:sldMk cId="1943487977" sldId="422"/>
        </pc:sldMkLst>
        <pc:spChg chg="mod">
          <ac:chgData name="Katie Cockroft" userId="8f30a50e-58ce-4dcf-9d6d-3f5968f31273" providerId="ADAL" clId="{B7C7CBCD-C977-41DB-B954-8C066DB617D2}" dt="2020-02-28T15:36:09.585" v="230" actId="207"/>
          <ac:spMkLst>
            <pc:docMk/>
            <pc:sldMk cId="1943487977" sldId="422"/>
            <ac:spMk id="19" creationId="{5252A847-DE45-4FA3-A1F8-EEBEB845FF8E}"/>
          </ac:spMkLst>
        </pc:spChg>
        <pc:graphicFrameChg chg="del">
          <ac:chgData name="Katie Cockroft" userId="8f30a50e-58ce-4dcf-9d6d-3f5968f31273" providerId="ADAL" clId="{B7C7CBCD-C977-41DB-B954-8C066DB617D2}" dt="2020-02-28T15:36:04.678" v="225" actId="478"/>
          <ac:graphicFrameMkLst>
            <pc:docMk/>
            <pc:sldMk cId="1943487977" sldId="422"/>
            <ac:graphicFrameMk id="9" creationId="{8C8FFCC1-FE6A-4F46-B352-5EA9401DFD87}"/>
          </ac:graphicFrameMkLst>
        </pc:graphicFrameChg>
        <pc:graphicFrameChg chg="del">
          <ac:chgData name="Katie Cockroft" userId="8f30a50e-58ce-4dcf-9d6d-3f5968f31273" providerId="ADAL" clId="{B7C7CBCD-C977-41DB-B954-8C066DB617D2}" dt="2020-02-28T15:36:06.898" v="228" actId="478"/>
          <ac:graphicFrameMkLst>
            <pc:docMk/>
            <pc:sldMk cId="1943487977" sldId="422"/>
            <ac:graphicFrameMk id="10" creationId="{F6B78FDD-121B-4214-AFDB-8C8ABF1189E8}"/>
          </ac:graphicFrameMkLst>
        </pc:graphicFrameChg>
        <pc:picChg chg="del mod">
          <ac:chgData name="Katie Cockroft" userId="8f30a50e-58ce-4dcf-9d6d-3f5968f31273" providerId="ADAL" clId="{B7C7CBCD-C977-41DB-B954-8C066DB617D2}" dt="2020-02-28T15:36:05.116" v="227" actId="478"/>
          <ac:picMkLst>
            <pc:docMk/>
            <pc:sldMk cId="1943487977" sldId="422"/>
            <ac:picMk id="5" creationId="{A8185795-BBB1-42AE-8B10-E3B494CF4EA3}"/>
          </ac:picMkLst>
        </pc:picChg>
        <pc:picChg chg="add ord">
          <ac:chgData name="Katie Cockroft" userId="8f30a50e-58ce-4dcf-9d6d-3f5968f31273" providerId="ADAL" clId="{B7C7CBCD-C977-41DB-B954-8C066DB617D2}" dt="2020-02-28T15:36:13.120" v="233" actId="171"/>
          <ac:picMkLst>
            <pc:docMk/>
            <pc:sldMk cId="1943487977" sldId="422"/>
            <ac:picMk id="11" creationId="{F666CB7A-53A6-4B6E-B994-1FE4907C4159}"/>
          </ac:picMkLst>
        </pc:picChg>
        <pc:picChg chg="del">
          <ac:chgData name="Katie Cockroft" userId="8f30a50e-58ce-4dcf-9d6d-3f5968f31273" providerId="ADAL" clId="{B7C7CBCD-C977-41DB-B954-8C066DB617D2}" dt="2020-02-28T15:36:03.412" v="224" actId="478"/>
          <ac:picMkLst>
            <pc:docMk/>
            <pc:sldMk cId="1943487977" sldId="422"/>
            <ac:picMk id="13" creationId="{600ED40E-D810-4070-8357-F6D45E6C3372}"/>
          </ac:picMkLst>
        </pc:picChg>
      </pc:sldChg>
      <pc:sldChg chg="addSp modSp add del">
        <pc:chgData name="Katie Cockroft" userId="8f30a50e-58ce-4dcf-9d6d-3f5968f31273" providerId="ADAL" clId="{B7C7CBCD-C977-41DB-B954-8C066DB617D2}" dt="2020-02-28T15:31:37.417" v="31" actId="47"/>
        <pc:sldMkLst>
          <pc:docMk/>
          <pc:sldMk cId="266488497" sldId="423"/>
        </pc:sldMkLst>
        <pc:spChg chg="mod">
          <ac:chgData name="Katie Cockroft" userId="8f30a50e-58ce-4dcf-9d6d-3f5968f31273" providerId="ADAL" clId="{B7C7CBCD-C977-41DB-B954-8C066DB617D2}" dt="2020-02-28T15:31:08.191" v="3" actId="20577"/>
          <ac:spMkLst>
            <pc:docMk/>
            <pc:sldMk cId="266488497" sldId="423"/>
            <ac:spMk id="19" creationId="{5252A847-DE45-4FA3-A1F8-EEBEB845FF8E}"/>
          </ac:spMkLst>
        </pc:spChg>
        <pc:picChg chg="add mod">
          <ac:chgData name="Katie Cockroft" userId="8f30a50e-58ce-4dcf-9d6d-3f5968f31273" providerId="ADAL" clId="{B7C7CBCD-C977-41DB-B954-8C066DB617D2}" dt="2020-02-28T15:31:19.347" v="23" actId="1035"/>
          <ac:picMkLst>
            <pc:docMk/>
            <pc:sldMk cId="266488497" sldId="423"/>
            <ac:picMk id="2" creationId="{2759098A-A090-4DCC-A2DE-A5B3B275FD58}"/>
          </ac:picMkLst>
        </pc:picChg>
      </pc:sldChg>
      <pc:sldChg chg="addSp delSp modSp add del">
        <pc:chgData name="Katie Cockroft" userId="8f30a50e-58ce-4dcf-9d6d-3f5968f31273" providerId="ADAL" clId="{B7C7CBCD-C977-41DB-B954-8C066DB617D2}" dt="2020-02-28T15:34:30.704" v="124" actId="47"/>
        <pc:sldMkLst>
          <pc:docMk/>
          <pc:sldMk cId="311935125" sldId="423"/>
        </pc:sldMkLst>
        <pc:spChg chg="del">
          <ac:chgData name="Katie Cockroft" userId="8f30a50e-58ce-4dcf-9d6d-3f5968f31273" providerId="ADAL" clId="{B7C7CBCD-C977-41DB-B954-8C066DB617D2}" dt="2020-02-28T15:34:05.921" v="94" actId="478"/>
          <ac:spMkLst>
            <pc:docMk/>
            <pc:sldMk cId="311935125" sldId="423"/>
            <ac:spMk id="6" creationId="{51A424AA-4668-4E50-8181-D0C00F49F5FA}"/>
          </ac:spMkLst>
        </pc:spChg>
        <pc:spChg chg="mod">
          <ac:chgData name="Katie Cockroft" userId="8f30a50e-58ce-4dcf-9d6d-3f5968f31273" providerId="ADAL" clId="{B7C7CBCD-C977-41DB-B954-8C066DB617D2}" dt="2020-02-28T15:34:08.002" v="96" actId="20577"/>
          <ac:spMkLst>
            <pc:docMk/>
            <pc:sldMk cId="311935125" sldId="423"/>
            <ac:spMk id="19" creationId="{5252A847-DE45-4FA3-A1F8-EEBEB845FF8E}"/>
          </ac:spMkLst>
        </pc:spChg>
        <pc:picChg chg="add mod">
          <ac:chgData name="Katie Cockroft" userId="8f30a50e-58ce-4dcf-9d6d-3f5968f31273" providerId="ADAL" clId="{B7C7CBCD-C977-41DB-B954-8C066DB617D2}" dt="2020-02-28T15:34:16.771" v="115" actId="1035"/>
          <ac:picMkLst>
            <pc:docMk/>
            <pc:sldMk cId="311935125" sldId="423"/>
            <ac:picMk id="2" creationId="{FD5216E5-0FD1-4E95-BD87-2B69A263F518}"/>
          </ac:picMkLst>
        </pc:picChg>
      </pc:sldChg>
      <pc:sldChg chg="addSp delSp modSp add del">
        <pc:chgData name="Katie Cockroft" userId="8f30a50e-58ce-4dcf-9d6d-3f5968f31273" providerId="ADAL" clId="{B7C7CBCD-C977-41DB-B954-8C066DB617D2}" dt="2020-02-28T15:33:46.389" v="77" actId="47"/>
        <pc:sldMkLst>
          <pc:docMk/>
          <pc:sldMk cId="734929464" sldId="423"/>
        </pc:sldMkLst>
        <pc:spChg chg="mod">
          <ac:chgData name="Katie Cockroft" userId="8f30a50e-58ce-4dcf-9d6d-3f5968f31273" providerId="ADAL" clId="{B7C7CBCD-C977-41DB-B954-8C066DB617D2}" dt="2020-02-28T15:33:06.782" v="42" actId="20577"/>
          <ac:spMkLst>
            <pc:docMk/>
            <pc:sldMk cId="734929464" sldId="423"/>
            <ac:spMk id="19" creationId="{5252A847-DE45-4FA3-A1F8-EEBEB845FF8E}"/>
          </ac:spMkLst>
        </pc:spChg>
        <pc:spChg chg="del">
          <ac:chgData name="Katie Cockroft" userId="8f30a50e-58ce-4dcf-9d6d-3f5968f31273" providerId="ADAL" clId="{B7C7CBCD-C977-41DB-B954-8C066DB617D2}" dt="2020-02-28T15:33:15.530" v="43" actId="478"/>
          <ac:spMkLst>
            <pc:docMk/>
            <pc:sldMk cId="734929464" sldId="423"/>
            <ac:spMk id="28" creationId="{E62E2A56-39E1-4831-9727-0B65585C3CEF}"/>
          </ac:spMkLst>
        </pc:spChg>
        <pc:spChg chg="del mod">
          <ac:chgData name="Katie Cockroft" userId="8f30a50e-58ce-4dcf-9d6d-3f5968f31273" providerId="ADAL" clId="{B7C7CBCD-C977-41DB-B954-8C066DB617D2}" dt="2020-02-28T15:33:17.152" v="45" actId="478"/>
          <ac:spMkLst>
            <pc:docMk/>
            <pc:sldMk cId="734929464" sldId="423"/>
            <ac:spMk id="29" creationId="{DB5A4E83-D34E-4224-9553-765FFB899E9F}"/>
          </ac:spMkLst>
        </pc:spChg>
        <pc:spChg chg="del">
          <ac:chgData name="Katie Cockroft" userId="8f30a50e-58ce-4dcf-9d6d-3f5968f31273" providerId="ADAL" clId="{B7C7CBCD-C977-41DB-B954-8C066DB617D2}" dt="2020-02-28T15:33:18.884" v="46" actId="478"/>
          <ac:spMkLst>
            <pc:docMk/>
            <pc:sldMk cId="734929464" sldId="423"/>
            <ac:spMk id="30" creationId="{5689872A-5A6F-4E5C-8F02-8F08D8877C17}"/>
          </ac:spMkLst>
        </pc:spChg>
        <pc:picChg chg="add mod">
          <ac:chgData name="Katie Cockroft" userId="8f30a50e-58ce-4dcf-9d6d-3f5968f31273" providerId="ADAL" clId="{B7C7CBCD-C977-41DB-B954-8C066DB617D2}" dt="2020-02-28T15:33:29.377" v="60" actId="1035"/>
          <ac:picMkLst>
            <pc:docMk/>
            <pc:sldMk cId="734929464" sldId="423"/>
            <ac:picMk id="2" creationId="{833EB1EE-4354-48B9-83EF-34B394072E5C}"/>
          </ac:picMkLst>
        </pc:picChg>
      </pc:sldChg>
      <pc:sldChg chg="addSp delSp modSp add del">
        <pc:chgData name="Katie Cockroft" userId="8f30a50e-58ce-4dcf-9d6d-3f5968f31273" providerId="ADAL" clId="{B7C7CBCD-C977-41DB-B954-8C066DB617D2}" dt="2020-02-28T15:35:17.891" v="177" actId="47"/>
        <pc:sldMkLst>
          <pc:docMk/>
          <pc:sldMk cId="2919976707" sldId="423"/>
        </pc:sldMkLst>
        <pc:spChg chg="del">
          <ac:chgData name="Katie Cockroft" userId="8f30a50e-58ce-4dcf-9d6d-3f5968f31273" providerId="ADAL" clId="{B7C7CBCD-C977-41DB-B954-8C066DB617D2}" dt="2020-02-28T15:34:58.042" v="150" actId="478"/>
          <ac:spMkLst>
            <pc:docMk/>
            <pc:sldMk cId="2919976707" sldId="423"/>
            <ac:spMk id="4" creationId="{BC2FE0D3-1FEE-457A-BC75-B3B8295023AC}"/>
          </ac:spMkLst>
        </pc:spChg>
        <pc:spChg chg="mod">
          <ac:chgData name="Katie Cockroft" userId="8f30a50e-58ce-4dcf-9d6d-3f5968f31273" providerId="ADAL" clId="{B7C7CBCD-C977-41DB-B954-8C066DB617D2}" dt="2020-02-28T15:34:57.343" v="149" actId="20577"/>
          <ac:spMkLst>
            <pc:docMk/>
            <pc:sldMk cId="2919976707" sldId="423"/>
            <ac:spMk id="19" creationId="{5252A847-DE45-4FA3-A1F8-EEBEB845FF8E}"/>
          </ac:spMkLst>
        </pc:spChg>
        <pc:picChg chg="add mod">
          <ac:chgData name="Katie Cockroft" userId="8f30a50e-58ce-4dcf-9d6d-3f5968f31273" providerId="ADAL" clId="{B7C7CBCD-C977-41DB-B954-8C066DB617D2}" dt="2020-02-28T15:35:04.821" v="168" actId="1035"/>
          <ac:picMkLst>
            <pc:docMk/>
            <pc:sldMk cId="2919976707" sldId="423"/>
            <ac:picMk id="2" creationId="{DC89B692-B601-4671-8263-450BE03275FD}"/>
          </ac:picMkLst>
        </pc:picChg>
      </pc:sldChg>
      <pc:sldChg chg="addSp modSp add del">
        <pc:chgData name="Katie Cockroft" userId="8f30a50e-58ce-4dcf-9d6d-3f5968f31273" providerId="ADAL" clId="{B7C7CBCD-C977-41DB-B954-8C066DB617D2}" dt="2020-02-28T15:36:01.860" v="223" actId="47"/>
        <pc:sldMkLst>
          <pc:docMk/>
          <pc:sldMk cId="4263208456" sldId="423"/>
        </pc:sldMkLst>
        <pc:spChg chg="mod">
          <ac:chgData name="Katie Cockroft" userId="8f30a50e-58ce-4dcf-9d6d-3f5968f31273" providerId="ADAL" clId="{B7C7CBCD-C977-41DB-B954-8C066DB617D2}" dt="2020-02-28T15:35:42.572" v="195" actId="20577"/>
          <ac:spMkLst>
            <pc:docMk/>
            <pc:sldMk cId="4263208456" sldId="423"/>
            <ac:spMk id="19" creationId="{5252A847-DE45-4FA3-A1F8-EEBEB845FF8E}"/>
          </ac:spMkLst>
        </pc:spChg>
        <pc:picChg chg="add mod">
          <ac:chgData name="Katie Cockroft" userId="8f30a50e-58ce-4dcf-9d6d-3f5968f31273" providerId="ADAL" clId="{B7C7CBCD-C977-41DB-B954-8C066DB617D2}" dt="2020-02-28T15:35:50.782" v="216" actId="1035"/>
          <ac:picMkLst>
            <pc:docMk/>
            <pc:sldMk cId="4263208456" sldId="423"/>
            <ac:picMk id="2" creationId="{CB95F71A-CA75-4F84-9185-07FAE5749A82}"/>
          </ac:picMkLst>
        </pc:picChg>
      </pc:sldChg>
    </pc:docChg>
  </pc:docChgLst>
  <pc:docChgLst>
    <pc:chgData name="Louise Pezzaioli" userId="360b41a0-b242-48d2-b707-f5fa57585d53" providerId="ADAL" clId="{788CEDD7-550C-44A9-A26A-8D48DC205D1B}"/>
    <pc:docChg chg="undo custSel addSld delSld modSld sldOrd">
      <pc:chgData name="Louise Pezzaioli" userId="360b41a0-b242-48d2-b707-f5fa57585d53" providerId="ADAL" clId="{788CEDD7-550C-44A9-A26A-8D48DC205D1B}" dt="2019-02-08T18:12:44.422" v="1777" actId="20577"/>
      <pc:docMkLst>
        <pc:docMk/>
      </pc:docMkLst>
      <pc:sldChg chg="modSp">
        <pc:chgData name="Louise Pezzaioli" userId="360b41a0-b242-48d2-b707-f5fa57585d53" providerId="ADAL" clId="{788CEDD7-550C-44A9-A26A-8D48DC205D1B}" dt="2019-02-08T17:25:53.166" v="79" actId="20577"/>
        <pc:sldMkLst>
          <pc:docMk/>
          <pc:sldMk cId="2637481266" sldId="256"/>
        </pc:sldMkLst>
        <pc:spChg chg="mod">
          <ac:chgData name="Louise Pezzaioli" userId="360b41a0-b242-48d2-b707-f5fa57585d53" providerId="ADAL" clId="{788CEDD7-550C-44A9-A26A-8D48DC205D1B}" dt="2019-02-08T17:25:53.166" v="79" actId="20577"/>
          <ac:spMkLst>
            <pc:docMk/>
            <pc:sldMk cId="2637481266" sldId="256"/>
            <ac:spMk id="19" creationId="{5252A847-DE45-4FA3-A1F8-EEBEB845FF8E}"/>
          </ac:spMkLst>
        </pc:spChg>
      </pc:sldChg>
      <pc:sldChg chg="modSp ord">
        <pc:chgData name="Louise Pezzaioli" userId="360b41a0-b242-48d2-b707-f5fa57585d53" providerId="ADAL" clId="{788CEDD7-550C-44A9-A26A-8D48DC205D1B}" dt="2019-02-08T18:03:51.862" v="1105" actId="403"/>
        <pc:sldMkLst>
          <pc:docMk/>
          <pc:sldMk cId="636014570" sldId="314"/>
        </pc:sldMkLst>
        <pc:spChg chg="mod">
          <ac:chgData name="Louise Pezzaioli" userId="360b41a0-b242-48d2-b707-f5fa57585d53" providerId="ADAL" clId="{788CEDD7-550C-44A9-A26A-8D48DC205D1B}" dt="2019-02-08T18:03:51.862" v="1105" actId="403"/>
          <ac:spMkLst>
            <pc:docMk/>
            <pc:sldMk cId="636014570" sldId="314"/>
            <ac:spMk id="19" creationId="{5252A847-DE45-4FA3-A1F8-EEBEB845FF8E}"/>
          </ac:spMkLst>
        </pc:spChg>
      </pc:sldChg>
      <pc:sldChg chg="addSp modSp">
        <pc:chgData name="Louise Pezzaioli" userId="360b41a0-b242-48d2-b707-f5fa57585d53" providerId="ADAL" clId="{788CEDD7-550C-44A9-A26A-8D48DC205D1B}" dt="2019-02-08T18:07:13.849" v="1393" actId="1076"/>
        <pc:sldMkLst>
          <pc:docMk/>
          <pc:sldMk cId="1071900124" sldId="355"/>
        </pc:sldMkLst>
        <pc:spChg chg="mod">
          <ac:chgData name="Louise Pezzaioli" userId="360b41a0-b242-48d2-b707-f5fa57585d53" providerId="ADAL" clId="{788CEDD7-550C-44A9-A26A-8D48DC205D1B}" dt="2019-02-08T18:06:21.510" v="1367" actId="122"/>
          <ac:spMkLst>
            <pc:docMk/>
            <pc:sldMk cId="1071900124" sldId="355"/>
            <ac:spMk id="19" creationId="{5252A847-DE45-4FA3-A1F8-EEBEB845FF8E}"/>
          </ac:spMkLst>
        </pc:spChg>
        <pc:picChg chg="add mod">
          <ac:chgData name="Louise Pezzaioli" userId="360b41a0-b242-48d2-b707-f5fa57585d53" providerId="ADAL" clId="{788CEDD7-550C-44A9-A26A-8D48DC205D1B}" dt="2019-02-08T18:07:13.849" v="1393" actId="1076"/>
          <ac:picMkLst>
            <pc:docMk/>
            <pc:sldMk cId="1071900124" sldId="355"/>
            <ac:picMk id="6" creationId="{07519BA4-428A-4230-9296-917FA15F233B}"/>
          </ac:picMkLst>
        </pc:picChg>
      </pc:sldChg>
      <pc:sldChg chg="addSp modSp">
        <pc:chgData name="Louise Pezzaioli" userId="360b41a0-b242-48d2-b707-f5fa57585d53" providerId="ADAL" clId="{788CEDD7-550C-44A9-A26A-8D48DC205D1B}" dt="2019-02-08T17:44:52.651" v="674" actId="1035"/>
        <pc:sldMkLst>
          <pc:docMk/>
          <pc:sldMk cId="36917022" sldId="360"/>
        </pc:sldMkLst>
        <pc:spChg chg="mod">
          <ac:chgData name="Louise Pezzaioli" userId="360b41a0-b242-48d2-b707-f5fa57585d53" providerId="ADAL" clId="{788CEDD7-550C-44A9-A26A-8D48DC205D1B}" dt="2019-02-08T17:44:07.656" v="579" actId="1076"/>
          <ac:spMkLst>
            <pc:docMk/>
            <pc:sldMk cId="36917022" sldId="360"/>
            <ac:spMk id="19" creationId="{5252A847-DE45-4FA3-A1F8-EEBEB845FF8E}"/>
          </ac:spMkLst>
        </pc:spChg>
        <pc:graphicFrameChg chg="add mod modGraphic">
          <ac:chgData name="Louise Pezzaioli" userId="360b41a0-b242-48d2-b707-f5fa57585d53" providerId="ADAL" clId="{788CEDD7-550C-44A9-A26A-8D48DC205D1B}" dt="2019-02-08T17:44:49.797" v="668" actId="1036"/>
          <ac:graphicFrameMkLst>
            <pc:docMk/>
            <pc:sldMk cId="36917022" sldId="360"/>
            <ac:graphicFrameMk id="6" creationId="{9965179C-EB8B-427C-A8A0-A893E56A3288}"/>
          </ac:graphicFrameMkLst>
        </pc:graphicFrameChg>
        <pc:picChg chg="add mod">
          <ac:chgData name="Louise Pezzaioli" userId="360b41a0-b242-48d2-b707-f5fa57585d53" providerId="ADAL" clId="{788CEDD7-550C-44A9-A26A-8D48DC205D1B}" dt="2019-02-08T17:44:52.651" v="674" actId="1035"/>
          <ac:picMkLst>
            <pc:docMk/>
            <pc:sldMk cId="36917022" sldId="360"/>
            <ac:picMk id="9" creationId="{E75B441D-CB6F-48F5-9C28-D8EE485ACFBD}"/>
          </ac:picMkLst>
        </pc:picChg>
      </pc:sldChg>
      <pc:sldChg chg="modSp">
        <pc:chgData name="Louise Pezzaioli" userId="360b41a0-b242-48d2-b707-f5fa57585d53" providerId="ADAL" clId="{788CEDD7-550C-44A9-A26A-8D48DC205D1B}" dt="2019-02-08T17:26:42.885" v="159" actId="20577"/>
        <pc:sldMkLst>
          <pc:docMk/>
          <pc:sldMk cId="332354265" sldId="366"/>
        </pc:sldMkLst>
        <pc:spChg chg="mod">
          <ac:chgData name="Louise Pezzaioli" userId="360b41a0-b242-48d2-b707-f5fa57585d53" providerId="ADAL" clId="{788CEDD7-550C-44A9-A26A-8D48DC205D1B}" dt="2019-02-08T17:26:42.885" v="159" actId="20577"/>
          <ac:spMkLst>
            <pc:docMk/>
            <pc:sldMk cId="332354265" sldId="366"/>
            <ac:spMk id="19" creationId="{5252A847-DE45-4FA3-A1F8-EEBEB845FF8E}"/>
          </ac:spMkLst>
        </pc:spChg>
      </pc:sldChg>
      <pc:sldChg chg="modSp add">
        <pc:chgData name="Louise Pezzaioli" userId="360b41a0-b242-48d2-b707-f5fa57585d53" providerId="ADAL" clId="{788CEDD7-550C-44A9-A26A-8D48DC205D1B}" dt="2019-02-08T17:42:30.979" v="535" actId="14100"/>
        <pc:sldMkLst>
          <pc:docMk/>
          <pc:sldMk cId="1234646372" sldId="367"/>
        </pc:sldMkLst>
        <pc:picChg chg="mod">
          <ac:chgData name="Louise Pezzaioli" userId="360b41a0-b242-48d2-b707-f5fa57585d53" providerId="ADAL" clId="{788CEDD7-550C-44A9-A26A-8D48DC205D1B}" dt="2019-02-08T17:41:09.680" v="494" actId="1036"/>
          <ac:picMkLst>
            <pc:docMk/>
            <pc:sldMk cId="1234646372" sldId="367"/>
            <ac:picMk id="2" creationId="{8F6B1E31-889A-4E4F-B8B3-9FC6C6DE017B}"/>
          </ac:picMkLst>
        </pc:picChg>
        <pc:picChg chg="mod">
          <ac:chgData name="Louise Pezzaioli" userId="360b41a0-b242-48d2-b707-f5fa57585d53" providerId="ADAL" clId="{788CEDD7-550C-44A9-A26A-8D48DC205D1B}" dt="2019-02-08T17:41:09.680" v="494" actId="1036"/>
          <ac:picMkLst>
            <pc:docMk/>
            <pc:sldMk cId="1234646372" sldId="367"/>
            <ac:picMk id="6" creationId="{3850ACD0-68CE-4EDD-BA5E-F80F8C7B9CE7}"/>
          </ac:picMkLst>
        </pc:picChg>
        <pc:picChg chg="mod">
          <ac:chgData name="Louise Pezzaioli" userId="360b41a0-b242-48d2-b707-f5fa57585d53" providerId="ADAL" clId="{788CEDD7-550C-44A9-A26A-8D48DC205D1B}" dt="2019-02-08T17:41:09.680" v="494" actId="1036"/>
          <ac:picMkLst>
            <pc:docMk/>
            <pc:sldMk cId="1234646372" sldId="367"/>
            <ac:picMk id="10" creationId="{8AF9AAC1-317A-4526-A7A3-06A396434DF8}"/>
          </ac:picMkLst>
        </pc:picChg>
        <pc:picChg chg="mod">
          <ac:chgData name="Louise Pezzaioli" userId="360b41a0-b242-48d2-b707-f5fa57585d53" providerId="ADAL" clId="{788CEDD7-550C-44A9-A26A-8D48DC205D1B}" dt="2019-02-08T17:42:30.979" v="535" actId="14100"/>
          <ac:picMkLst>
            <pc:docMk/>
            <pc:sldMk cId="1234646372" sldId="367"/>
            <ac:picMk id="11" creationId="{23AB247E-A125-4D45-ACF5-0E79D8A6CC02}"/>
          </ac:picMkLst>
        </pc:picChg>
        <pc:picChg chg="mod">
          <ac:chgData name="Louise Pezzaioli" userId="360b41a0-b242-48d2-b707-f5fa57585d53" providerId="ADAL" clId="{788CEDD7-550C-44A9-A26A-8D48DC205D1B}" dt="2019-02-08T17:41:09.680" v="494" actId="1036"/>
          <ac:picMkLst>
            <pc:docMk/>
            <pc:sldMk cId="1234646372" sldId="367"/>
            <ac:picMk id="12" creationId="{D722C285-42D8-447F-9191-57B9041C4FC2}"/>
          </ac:picMkLst>
        </pc:picChg>
      </pc:sldChg>
      <pc:sldChg chg="addSp modSp add">
        <pc:chgData name="Louise Pezzaioli" userId="360b41a0-b242-48d2-b707-f5fa57585d53" providerId="ADAL" clId="{788CEDD7-550C-44A9-A26A-8D48DC205D1B}" dt="2019-02-08T17:42:27.514" v="533" actId="14100"/>
        <pc:sldMkLst>
          <pc:docMk/>
          <pc:sldMk cId="2952604379" sldId="368"/>
        </pc:sldMkLst>
        <pc:spChg chg="add mod">
          <ac:chgData name="Louise Pezzaioli" userId="360b41a0-b242-48d2-b707-f5fa57585d53" providerId="ADAL" clId="{788CEDD7-550C-44A9-A26A-8D48DC205D1B}" dt="2019-02-08T17:42:10.648" v="531" actId="1076"/>
          <ac:spMkLst>
            <pc:docMk/>
            <pc:sldMk cId="2952604379" sldId="368"/>
            <ac:spMk id="3" creationId="{3EB07F1A-76D1-4233-A464-C687AE0BEF1F}"/>
          </ac:spMkLst>
        </pc:spChg>
        <pc:spChg chg="mod">
          <ac:chgData name="Louise Pezzaioli" userId="360b41a0-b242-48d2-b707-f5fa57585d53" providerId="ADAL" clId="{788CEDD7-550C-44A9-A26A-8D48DC205D1B}" dt="2019-02-08T17:42:06.393" v="530" actId="1076"/>
          <ac:spMkLst>
            <pc:docMk/>
            <pc:sldMk cId="2952604379" sldId="368"/>
            <ac:spMk id="19" creationId="{5252A847-DE45-4FA3-A1F8-EEBEB845FF8E}"/>
          </ac:spMkLst>
        </pc:spChg>
        <pc:picChg chg="mod">
          <ac:chgData name="Louise Pezzaioli" userId="360b41a0-b242-48d2-b707-f5fa57585d53" providerId="ADAL" clId="{788CEDD7-550C-44A9-A26A-8D48DC205D1B}" dt="2019-02-08T17:41:14.364" v="503" actId="1036"/>
          <ac:picMkLst>
            <pc:docMk/>
            <pc:sldMk cId="2952604379" sldId="368"/>
            <ac:picMk id="2" creationId="{8F6B1E31-889A-4E4F-B8B3-9FC6C6DE017B}"/>
          </ac:picMkLst>
        </pc:picChg>
        <pc:picChg chg="mod">
          <ac:chgData name="Louise Pezzaioli" userId="360b41a0-b242-48d2-b707-f5fa57585d53" providerId="ADAL" clId="{788CEDD7-550C-44A9-A26A-8D48DC205D1B}" dt="2019-02-08T17:41:16.531" v="512" actId="1036"/>
          <ac:picMkLst>
            <pc:docMk/>
            <pc:sldMk cId="2952604379" sldId="368"/>
            <ac:picMk id="6" creationId="{3850ACD0-68CE-4EDD-BA5E-F80F8C7B9CE7}"/>
          </ac:picMkLst>
        </pc:picChg>
        <pc:picChg chg="mod">
          <ac:chgData name="Louise Pezzaioli" userId="360b41a0-b242-48d2-b707-f5fa57585d53" providerId="ADAL" clId="{788CEDD7-550C-44A9-A26A-8D48DC205D1B}" dt="2019-02-08T17:41:14.364" v="503" actId="1036"/>
          <ac:picMkLst>
            <pc:docMk/>
            <pc:sldMk cId="2952604379" sldId="368"/>
            <ac:picMk id="10" creationId="{8AF9AAC1-317A-4526-A7A3-06A396434DF8}"/>
          </ac:picMkLst>
        </pc:picChg>
        <pc:picChg chg="mod">
          <ac:chgData name="Louise Pezzaioli" userId="360b41a0-b242-48d2-b707-f5fa57585d53" providerId="ADAL" clId="{788CEDD7-550C-44A9-A26A-8D48DC205D1B}" dt="2019-02-08T17:42:27.514" v="533" actId="14100"/>
          <ac:picMkLst>
            <pc:docMk/>
            <pc:sldMk cId="2952604379" sldId="368"/>
            <ac:picMk id="11" creationId="{23AB247E-A125-4D45-ACF5-0E79D8A6CC02}"/>
          </ac:picMkLst>
        </pc:picChg>
        <pc:picChg chg="mod">
          <ac:chgData name="Louise Pezzaioli" userId="360b41a0-b242-48d2-b707-f5fa57585d53" providerId="ADAL" clId="{788CEDD7-550C-44A9-A26A-8D48DC205D1B}" dt="2019-02-08T17:41:14.364" v="503" actId="1036"/>
          <ac:picMkLst>
            <pc:docMk/>
            <pc:sldMk cId="2952604379" sldId="368"/>
            <ac:picMk id="12" creationId="{D722C285-42D8-447F-9191-57B9041C4FC2}"/>
          </ac:picMkLst>
        </pc:picChg>
      </pc:sldChg>
      <pc:sldChg chg="addSp modSp add">
        <pc:chgData name="Louise Pezzaioli" userId="360b41a0-b242-48d2-b707-f5fa57585d53" providerId="ADAL" clId="{788CEDD7-550C-44A9-A26A-8D48DC205D1B}" dt="2019-02-08T17:50:18.626" v="875" actId="1038"/>
        <pc:sldMkLst>
          <pc:docMk/>
          <pc:sldMk cId="2036854050" sldId="369"/>
        </pc:sldMkLst>
        <pc:spChg chg="mod">
          <ac:chgData name="Louise Pezzaioli" userId="360b41a0-b242-48d2-b707-f5fa57585d53" providerId="ADAL" clId="{788CEDD7-550C-44A9-A26A-8D48DC205D1B}" dt="2019-02-08T17:46:24.142" v="719" actId="14100"/>
          <ac:spMkLst>
            <pc:docMk/>
            <pc:sldMk cId="2036854050" sldId="369"/>
            <ac:spMk id="19" creationId="{5252A847-DE45-4FA3-A1F8-EEBEB845FF8E}"/>
          </ac:spMkLst>
        </pc:spChg>
        <pc:picChg chg="add mod">
          <ac:chgData name="Louise Pezzaioli" userId="360b41a0-b242-48d2-b707-f5fa57585d53" providerId="ADAL" clId="{788CEDD7-550C-44A9-A26A-8D48DC205D1B}" dt="2019-02-08T17:50:18.626" v="875" actId="1038"/>
          <ac:picMkLst>
            <pc:docMk/>
            <pc:sldMk cId="2036854050" sldId="369"/>
            <ac:picMk id="6" creationId="{DA466CED-4384-4837-91B7-EB01ADC23EFF}"/>
          </ac:picMkLst>
        </pc:picChg>
        <pc:picChg chg="add mod">
          <ac:chgData name="Louise Pezzaioli" userId="360b41a0-b242-48d2-b707-f5fa57585d53" providerId="ADAL" clId="{788CEDD7-550C-44A9-A26A-8D48DC205D1B}" dt="2019-02-08T17:50:18.626" v="875" actId="1038"/>
          <ac:picMkLst>
            <pc:docMk/>
            <pc:sldMk cId="2036854050" sldId="369"/>
            <ac:picMk id="9" creationId="{A6D44CD2-A1CA-410B-A96B-8A57DE3B1D9C}"/>
          </ac:picMkLst>
        </pc:picChg>
        <pc:picChg chg="add mod">
          <ac:chgData name="Louise Pezzaioli" userId="360b41a0-b242-48d2-b707-f5fa57585d53" providerId="ADAL" clId="{788CEDD7-550C-44A9-A26A-8D48DC205D1B}" dt="2019-02-08T17:50:18.626" v="875" actId="1038"/>
          <ac:picMkLst>
            <pc:docMk/>
            <pc:sldMk cId="2036854050" sldId="369"/>
            <ac:picMk id="10" creationId="{EA8E4EE5-1E03-42FB-AD97-907FFB37612C}"/>
          </ac:picMkLst>
        </pc:picChg>
        <pc:picChg chg="add mod">
          <ac:chgData name="Louise Pezzaioli" userId="360b41a0-b242-48d2-b707-f5fa57585d53" providerId="ADAL" clId="{788CEDD7-550C-44A9-A26A-8D48DC205D1B}" dt="2019-02-08T17:50:18.626" v="875" actId="1038"/>
          <ac:picMkLst>
            <pc:docMk/>
            <pc:sldMk cId="2036854050" sldId="369"/>
            <ac:picMk id="11" creationId="{57498BD8-8BE4-4DDD-B595-DB3321609FD0}"/>
          </ac:picMkLst>
        </pc:picChg>
        <pc:picChg chg="add mod">
          <ac:chgData name="Louise Pezzaioli" userId="360b41a0-b242-48d2-b707-f5fa57585d53" providerId="ADAL" clId="{788CEDD7-550C-44A9-A26A-8D48DC205D1B}" dt="2019-02-08T17:50:18.626" v="875" actId="1038"/>
          <ac:picMkLst>
            <pc:docMk/>
            <pc:sldMk cId="2036854050" sldId="369"/>
            <ac:picMk id="12" creationId="{E8BC860E-315C-4B66-8B5C-928548C04439}"/>
          </ac:picMkLst>
        </pc:picChg>
        <pc:picChg chg="add mod">
          <ac:chgData name="Louise Pezzaioli" userId="360b41a0-b242-48d2-b707-f5fa57585d53" providerId="ADAL" clId="{788CEDD7-550C-44A9-A26A-8D48DC205D1B}" dt="2019-02-08T17:50:18.626" v="875" actId="1038"/>
          <ac:picMkLst>
            <pc:docMk/>
            <pc:sldMk cId="2036854050" sldId="369"/>
            <ac:picMk id="13" creationId="{D75FDD7D-6784-48D4-9F86-87951A74A5A6}"/>
          </ac:picMkLst>
        </pc:picChg>
        <pc:picChg chg="add mod">
          <ac:chgData name="Louise Pezzaioli" userId="360b41a0-b242-48d2-b707-f5fa57585d53" providerId="ADAL" clId="{788CEDD7-550C-44A9-A26A-8D48DC205D1B}" dt="2019-02-08T17:50:18.626" v="875" actId="1038"/>
          <ac:picMkLst>
            <pc:docMk/>
            <pc:sldMk cId="2036854050" sldId="369"/>
            <ac:picMk id="14" creationId="{EA8E8DA4-3A77-43E8-8FC7-E9AA65388405}"/>
          </ac:picMkLst>
        </pc:picChg>
      </pc:sldChg>
      <pc:sldChg chg="addSp modSp add">
        <pc:chgData name="Louise Pezzaioli" userId="360b41a0-b242-48d2-b707-f5fa57585d53" providerId="ADAL" clId="{788CEDD7-550C-44A9-A26A-8D48DC205D1B}" dt="2019-02-08T18:01:24.038" v="1073" actId="1038"/>
        <pc:sldMkLst>
          <pc:docMk/>
          <pc:sldMk cId="1184385241" sldId="370"/>
        </pc:sldMkLst>
        <pc:spChg chg="mod">
          <ac:chgData name="Louise Pezzaioli" userId="360b41a0-b242-48d2-b707-f5fa57585d53" providerId="ADAL" clId="{788CEDD7-550C-44A9-A26A-8D48DC205D1B}" dt="2019-02-08T17:51:06.875" v="883" actId="207"/>
          <ac:spMkLst>
            <pc:docMk/>
            <pc:sldMk cId="1184385241" sldId="370"/>
            <ac:spMk id="19" creationId="{5252A847-DE45-4FA3-A1F8-EEBEB845FF8E}"/>
          </ac:spMkLst>
        </pc:spChg>
        <pc:graphicFrameChg chg="add mod modGraphic">
          <ac:chgData name="Louise Pezzaioli" userId="360b41a0-b242-48d2-b707-f5fa57585d53" providerId="ADAL" clId="{788CEDD7-550C-44A9-A26A-8D48DC205D1B}" dt="2019-02-08T18:01:24.038" v="1073" actId="1038"/>
          <ac:graphicFrameMkLst>
            <pc:docMk/>
            <pc:sldMk cId="1184385241" sldId="370"/>
            <ac:graphicFrameMk id="6" creationId="{B0236412-7431-4333-9F6A-CBC2F03E73FB}"/>
          </ac:graphicFrameMkLst>
        </pc:graphicFrameChg>
        <pc:picChg chg="add mod">
          <ac:chgData name="Louise Pezzaioli" userId="360b41a0-b242-48d2-b707-f5fa57585d53" providerId="ADAL" clId="{788CEDD7-550C-44A9-A26A-8D48DC205D1B}" dt="2019-02-08T18:01:24.038" v="1073" actId="1038"/>
          <ac:picMkLst>
            <pc:docMk/>
            <pc:sldMk cId="1184385241" sldId="370"/>
            <ac:picMk id="9" creationId="{D98433F2-DE4C-42AC-94B5-E251ECDBA829}"/>
          </ac:picMkLst>
        </pc:picChg>
        <pc:picChg chg="add mod">
          <ac:chgData name="Louise Pezzaioli" userId="360b41a0-b242-48d2-b707-f5fa57585d53" providerId="ADAL" clId="{788CEDD7-550C-44A9-A26A-8D48DC205D1B}" dt="2019-02-08T18:01:24.038" v="1073" actId="1038"/>
          <ac:picMkLst>
            <pc:docMk/>
            <pc:sldMk cId="1184385241" sldId="370"/>
            <ac:picMk id="10" creationId="{B6E5D6DD-5CED-4D0E-88A5-8FD9E1EBC01A}"/>
          </ac:picMkLst>
        </pc:picChg>
        <pc:picChg chg="add mod">
          <ac:chgData name="Louise Pezzaioli" userId="360b41a0-b242-48d2-b707-f5fa57585d53" providerId="ADAL" clId="{788CEDD7-550C-44A9-A26A-8D48DC205D1B}" dt="2019-02-08T18:01:24.038" v="1073" actId="1038"/>
          <ac:picMkLst>
            <pc:docMk/>
            <pc:sldMk cId="1184385241" sldId="370"/>
            <ac:picMk id="11" creationId="{81CD37E5-FBEB-4EEB-A3B2-FE0F1A75D348}"/>
          </ac:picMkLst>
        </pc:picChg>
        <pc:picChg chg="add mod">
          <ac:chgData name="Louise Pezzaioli" userId="360b41a0-b242-48d2-b707-f5fa57585d53" providerId="ADAL" clId="{788CEDD7-550C-44A9-A26A-8D48DC205D1B}" dt="2019-02-08T18:01:24.038" v="1073" actId="1038"/>
          <ac:picMkLst>
            <pc:docMk/>
            <pc:sldMk cId="1184385241" sldId="370"/>
            <ac:picMk id="12" creationId="{CB166279-C8D6-4399-A153-743A49B930C6}"/>
          </ac:picMkLst>
        </pc:picChg>
        <pc:picChg chg="add mod">
          <ac:chgData name="Louise Pezzaioli" userId="360b41a0-b242-48d2-b707-f5fa57585d53" providerId="ADAL" clId="{788CEDD7-550C-44A9-A26A-8D48DC205D1B}" dt="2019-02-08T18:01:24.038" v="1073" actId="1038"/>
          <ac:picMkLst>
            <pc:docMk/>
            <pc:sldMk cId="1184385241" sldId="370"/>
            <ac:picMk id="13" creationId="{604954B8-27D6-4742-BAE3-0C35152BBBFB}"/>
          </ac:picMkLst>
        </pc:picChg>
        <pc:picChg chg="add mod">
          <ac:chgData name="Louise Pezzaioli" userId="360b41a0-b242-48d2-b707-f5fa57585d53" providerId="ADAL" clId="{788CEDD7-550C-44A9-A26A-8D48DC205D1B}" dt="2019-02-08T18:01:24.038" v="1073" actId="1038"/>
          <ac:picMkLst>
            <pc:docMk/>
            <pc:sldMk cId="1184385241" sldId="370"/>
            <ac:picMk id="14" creationId="{110E2779-A808-452F-9B1D-B33537DE7F7F}"/>
          </ac:picMkLst>
        </pc:picChg>
      </pc:sldChg>
      <pc:sldChg chg="modSp add">
        <pc:chgData name="Louise Pezzaioli" userId="360b41a0-b242-48d2-b707-f5fa57585d53" providerId="ADAL" clId="{788CEDD7-550C-44A9-A26A-8D48DC205D1B}" dt="2019-02-08T17:50:40.528" v="879" actId="20577"/>
        <pc:sldMkLst>
          <pc:docMk/>
          <pc:sldMk cId="2150634234" sldId="371"/>
        </pc:sldMkLst>
        <pc:spChg chg="mod">
          <ac:chgData name="Louise Pezzaioli" userId="360b41a0-b242-48d2-b707-f5fa57585d53" providerId="ADAL" clId="{788CEDD7-550C-44A9-A26A-8D48DC205D1B}" dt="2019-02-08T17:50:40.528" v="879" actId="20577"/>
          <ac:spMkLst>
            <pc:docMk/>
            <pc:sldMk cId="2150634234" sldId="371"/>
            <ac:spMk id="19" creationId="{5252A847-DE45-4FA3-A1F8-EEBEB845FF8E}"/>
          </ac:spMkLst>
        </pc:spChg>
      </pc:sldChg>
      <pc:sldChg chg="modSp add">
        <pc:chgData name="Louise Pezzaioli" userId="360b41a0-b242-48d2-b707-f5fa57585d53" providerId="ADAL" clId="{788CEDD7-550C-44A9-A26A-8D48DC205D1B}" dt="2019-02-08T17:50:34.637" v="878" actId="20577"/>
        <pc:sldMkLst>
          <pc:docMk/>
          <pc:sldMk cId="3488362063" sldId="372"/>
        </pc:sldMkLst>
        <pc:spChg chg="mod">
          <ac:chgData name="Louise Pezzaioli" userId="360b41a0-b242-48d2-b707-f5fa57585d53" providerId="ADAL" clId="{788CEDD7-550C-44A9-A26A-8D48DC205D1B}" dt="2019-02-08T17:50:34.637" v="878" actId="20577"/>
          <ac:spMkLst>
            <pc:docMk/>
            <pc:sldMk cId="3488362063" sldId="372"/>
            <ac:spMk id="19" creationId="{5252A847-DE45-4FA3-A1F8-EEBEB845FF8E}"/>
          </ac:spMkLst>
        </pc:spChg>
      </pc:sldChg>
      <pc:sldChg chg="addSp modSp add">
        <pc:chgData name="Louise Pezzaioli" userId="360b41a0-b242-48d2-b707-f5fa57585d53" providerId="ADAL" clId="{788CEDD7-550C-44A9-A26A-8D48DC205D1B}" dt="2019-02-08T18:02:16.588" v="1083" actId="14100"/>
        <pc:sldMkLst>
          <pc:docMk/>
          <pc:sldMk cId="3090675519" sldId="373"/>
        </pc:sldMkLst>
        <pc:cxnChg chg="add mod">
          <ac:chgData name="Louise Pezzaioli" userId="360b41a0-b242-48d2-b707-f5fa57585d53" providerId="ADAL" clId="{788CEDD7-550C-44A9-A26A-8D48DC205D1B}" dt="2019-02-08T18:01:45.435" v="1077" actId="1582"/>
          <ac:cxnSpMkLst>
            <pc:docMk/>
            <pc:sldMk cId="3090675519" sldId="373"/>
            <ac:cxnSpMk id="3" creationId="{BF73EF2E-BA08-4695-B756-5EBD7DDDA0CB}"/>
          </ac:cxnSpMkLst>
        </pc:cxnChg>
        <pc:cxnChg chg="add mod">
          <ac:chgData name="Louise Pezzaioli" userId="360b41a0-b242-48d2-b707-f5fa57585d53" providerId="ADAL" clId="{788CEDD7-550C-44A9-A26A-8D48DC205D1B}" dt="2019-02-08T18:02:04.958" v="1080" actId="14100"/>
          <ac:cxnSpMkLst>
            <pc:docMk/>
            <pc:sldMk cId="3090675519" sldId="373"/>
            <ac:cxnSpMk id="15" creationId="{26E7FD0A-65EF-4141-854D-AB09DA13B277}"/>
          </ac:cxnSpMkLst>
        </pc:cxnChg>
        <pc:cxnChg chg="add mod">
          <ac:chgData name="Louise Pezzaioli" userId="360b41a0-b242-48d2-b707-f5fa57585d53" providerId="ADAL" clId="{788CEDD7-550C-44A9-A26A-8D48DC205D1B}" dt="2019-02-08T18:02:16.588" v="1083" actId="14100"/>
          <ac:cxnSpMkLst>
            <pc:docMk/>
            <pc:sldMk cId="3090675519" sldId="373"/>
            <ac:cxnSpMk id="17" creationId="{6DE81F69-BCE4-4AE2-ABEA-C32A9F8D3075}"/>
          </ac:cxnSpMkLst>
        </pc:cxnChg>
      </pc:sldChg>
      <pc:sldChg chg="addSp modSp add">
        <pc:chgData name="Louise Pezzaioli" userId="360b41a0-b242-48d2-b707-f5fa57585d53" providerId="ADAL" clId="{788CEDD7-550C-44A9-A26A-8D48DC205D1B}" dt="2019-02-08T18:11:45.885" v="1609" actId="1037"/>
        <pc:sldMkLst>
          <pc:docMk/>
          <pc:sldMk cId="3724735368" sldId="374"/>
        </pc:sldMkLst>
        <pc:spChg chg="add mod">
          <ac:chgData name="Louise Pezzaioli" userId="360b41a0-b242-48d2-b707-f5fa57585d53" providerId="ADAL" clId="{788CEDD7-550C-44A9-A26A-8D48DC205D1B}" dt="2019-02-08T18:10:19.232" v="1568" actId="1076"/>
          <ac:spMkLst>
            <pc:docMk/>
            <pc:sldMk cId="3724735368" sldId="374"/>
            <ac:spMk id="6" creationId="{084955ED-3580-475C-8F2C-7BA00931B2F3}"/>
          </ac:spMkLst>
        </pc:spChg>
        <pc:spChg chg="add mod">
          <ac:chgData name="Louise Pezzaioli" userId="360b41a0-b242-48d2-b707-f5fa57585d53" providerId="ADAL" clId="{788CEDD7-550C-44A9-A26A-8D48DC205D1B}" dt="2019-02-08T18:10:30.359" v="1571" actId="1076"/>
          <ac:spMkLst>
            <pc:docMk/>
            <pc:sldMk cId="3724735368" sldId="374"/>
            <ac:spMk id="9" creationId="{0E42AD1C-DB2C-45D9-95AB-F9816C923AC3}"/>
          </ac:spMkLst>
        </pc:spChg>
        <pc:spChg chg="mod">
          <ac:chgData name="Louise Pezzaioli" userId="360b41a0-b242-48d2-b707-f5fa57585d53" providerId="ADAL" clId="{788CEDD7-550C-44A9-A26A-8D48DC205D1B}" dt="2019-02-08T18:08:57.166" v="1535" actId="1076"/>
          <ac:spMkLst>
            <pc:docMk/>
            <pc:sldMk cId="3724735368" sldId="374"/>
            <ac:spMk id="19" creationId="{5252A847-DE45-4FA3-A1F8-EEBEB845FF8E}"/>
          </ac:spMkLst>
        </pc:spChg>
        <pc:graphicFrameChg chg="add mod modGraphic">
          <ac:chgData name="Louise Pezzaioli" userId="360b41a0-b242-48d2-b707-f5fa57585d53" providerId="ADAL" clId="{788CEDD7-550C-44A9-A26A-8D48DC205D1B}" dt="2019-02-08T18:11:45.885" v="1609" actId="1037"/>
          <ac:graphicFrameMkLst>
            <pc:docMk/>
            <pc:sldMk cId="3724735368" sldId="374"/>
            <ac:graphicFrameMk id="12" creationId="{E11316AE-9223-4337-9B0E-8F027FB1BF34}"/>
          </ac:graphicFrameMkLst>
        </pc:graphicFrameChg>
        <pc:picChg chg="add mod">
          <ac:chgData name="Louise Pezzaioli" userId="360b41a0-b242-48d2-b707-f5fa57585d53" providerId="ADAL" clId="{788CEDD7-550C-44A9-A26A-8D48DC205D1B}" dt="2019-02-08T18:09:02.252" v="1540" actId="1076"/>
          <ac:picMkLst>
            <pc:docMk/>
            <pc:sldMk cId="3724735368" sldId="374"/>
            <ac:picMk id="10" creationId="{8FDA7105-2516-46F8-9A8E-B8F901B1785C}"/>
          </ac:picMkLst>
        </pc:picChg>
        <pc:picChg chg="add mod">
          <ac:chgData name="Louise Pezzaioli" userId="360b41a0-b242-48d2-b707-f5fa57585d53" providerId="ADAL" clId="{788CEDD7-550C-44A9-A26A-8D48DC205D1B}" dt="2019-02-08T18:10:26.201" v="1570" actId="1076"/>
          <ac:picMkLst>
            <pc:docMk/>
            <pc:sldMk cId="3724735368" sldId="374"/>
            <ac:picMk id="11" creationId="{C2604901-D58D-46FE-BDDF-C16E3880EB58}"/>
          </ac:picMkLst>
        </pc:picChg>
        <pc:picChg chg="add mod">
          <ac:chgData name="Louise Pezzaioli" userId="360b41a0-b242-48d2-b707-f5fa57585d53" providerId="ADAL" clId="{788CEDD7-550C-44A9-A26A-8D48DC205D1B}" dt="2019-02-08T18:11:45.885" v="1609" actId="1037"/>
          <ac:picMkLst>
            <pc:docMk/>
            <pc:sldMk cId="3724735368" sldId="374"/>
            <ac:picMk id="13" creationId="{2C9B1BD2-FD7C-4C06-8EF1-884DC128D4FE}"/>
          </ac:picMkLst>
        </pc:picChg>
      </pc:sldChg>
      <pc:sldChg chg="modSp add">
        <pc:chgData name="Louise Pezzaioli" userId="360b41a0-b242-48d2-b707-f5fa57585d53" providerId="ADAL" clId="{788CEDD7-550C-44A9-A26A-8D48DC205D1B}" dt="2019-02-08T18:05:29.338" v="1355" actId="120"/>
        <pc:sldMkLst>
          <pc:docMk/>
          <pc:sldMk cId="4286166171" sldId="375"/>
        </pc:sldMkLst>
        <pc:spChg chg="mod">
          <ac:chgData name="Louise Pezzaioli" userId="360b41a0-b242-48d2-b707-f5fa57585d53" providerId="ADAL" clId="{788CEDD7-550C-44A9-A26A-8D48DC205D1B}" dt="2019-02-08T18:05:29.338" v="1355" actId="120"/>
          <ac:spMkLst>
            <pc:docMk/>
            <pc:sldMk cId="4286166171" sldId="375"/>
            <ac:spMk id="19" creationId="{5252A847-DE45-4FA3-A1F8-EEBEB845FF8E}"/>
          </ac:spMkLst>
        </pc:spChg>
      </pc:sldChg>
      <pc:sldChg chg="modSp add">
        <pc:chgData name="Louise Pezzaioli" userId="360b41a0-b242-48d2-b707-f5fa57585d53" providerId="ADAL" clId="{788CEDD7-550C-44A9-A26A-8D48DC205D1B}" dt="2019-02-08T18:05:35.162" v="1356" actId="120"/>
        <pc:sldMkLst>
          <pc:docMk/>
          <pc:sldMk cId="2659400154" sldId="376"/>
        </pc:sldMkLst>
        <pc:spChg chg="mod">
          <ac:chgData name="Louise Pezzaioli" userId="360b41a0-b242-48d2-b707-f5fa57585d53" providerId="ADAL" clId="{788CEDD7-550C-44A9-A26A-8D48DC205D1B}" dt="2019-02-08T18:05:35.162" v="1356" actId="120"/>
          <ac:spMkLst>
            <pc:docMk/>
            <pc:sldMk cId="2659400154" sldId="376"/>
            <ac:spMk id="19" creationId="{5252A847-DE45-4FA3-A1F8-EEBEB845FF8E}"/>
          </ac:spMkLst>
        </pc:spChg>
      </pc:sldChg>
      <pc:sldChg chg="modSp add">
        <pc:chgData name="Louise Pezzaioli" userId="360b41a0-b242-48d2-b707-f5fa57585d53" providerId="ADAL" clId="{788CEDD7-550C-44A9-A26A-8D48DC205D1B}" dt="2019-02-08T18:07:39.199" v="1427" actId="207"/>
        <pc:sldMkLst>
          <pc:docMk/>
          <pc:sldMk cId="1944910010" sldId="377"/>
        </pc:sldMkLst>
        <pc:spChg chg="mod">
          <ac:chgData name="Louise Pezzaioli" userId="360b41a0-b242-48d2-b707-f5fa57585d53" providerId="ADAL" clId="{788CEDD7-550C-44A9-A26A-8D48DC205D1B}" dt="2019-02-08T18:07:39.199" v="1427" actId="207"/>
          <ac:spMkLst>
            <pc:docMk/>
            <pc:sldMk cId="1944910010" sldId="377"/>
            <ac:spMk id="19" creationId="{5252A847-DE45-4FA3-A1F8-EEBEB845FF8E}"/>
          </ac:spMkLst>
        </pc:spChg>
      </pc:sldChg>
      <pc:sldChg chg="modSp add">
        <pc:chgData name="Louise Pezzaioli" userId="360b41a0-b242-48d2-b707-f5fa57585d53" providerId="ADAL" clId="{788CEDD7-550C-44A9-A26A-8D48DC205D1B}" dt="2019-02-08T18:12:06.438" v="1637" actId="120"/>
        <pc:sldMkLst>
          <pc:docMk/>
          <pc:sldMk cId="1896924872" sldId="378"/>
        </pc:sldMkLst>
        <pc:spChg chg="mod">
          <ac:chgData name="Louise Pezzaioli" userId="360b41a0-b242-48d2-b707-f5fa57585d53" providerId="ADAL" clId="{788CEDD7-550C-44A9-A26A-8D48DC205D1B}" dt="2019-02-08T18:12:06.438" v="1637" actId="120"/>
          <ac:spMkLst>
            <pc:docMk/>
            <pc:sldMk cId="1896924872" sldId="378"/>
            <ac:spMk id="19" creationId="{5252A847-DE45-4FA3-A1F8-EEBEB845FF8E}"/>
          </ac:spMkLst>
        </pc:spChg>
      </pc:sldChg>
      <pc:sldChg chg="modSp add">
        <pc:chgData name="Louise Pezzaioli" userId="360b41a0-b242-48d2-b707-f5fa57585d53" providerId="ADAL" clId="{788CEDD7-550C-44A9-A26A-8D48DC205D1B}" dt="2019-02-08T18:12:44.422" v="1777" actId="20577"/>
        <pc:sldMkLst>
          <pc:docMk/>
          <pc:sldMk cId="2248424575" sldId="379"/>
        </pc:sldMkLst>
        <pc:spChg chg="mod">
          <ac:chgData name="Louise Pezzaioli" userId="360b41a0-b242-48d2-b707-f5fa57585d53" providerId="ADAL" clId="{788CEDD7-550C-44A9-A26A-8D48DC205D1B}" dt="2019-02-08T18:12:44.422" v="1777" actId="20577"/>
          <ac:spMkLst>
            <pc:docMk/>
            <pc:sldMk cId="2248424575" sldId="379"/>
            <ac:spMk id="19" creationId="{5252A847-DE45-4FA3-A1F8-EEBEB845FF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8FC8DD-2F5F-424B-BF72-A114459B0216}" type="datetimeFigureOut">
              <a:rPr lang="en-GB" smtClean="0"/>
              <a:t>28/02/2020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95AD18-1AFE-4A8A-B552-1EA8641BFF7F}" type="slidenum">
              <a:rPr lang="en-GB" smtClean="0"/>
              <a:t>‹#›</a:t>
            </a:fld>
            <a:endParaRPr lang="en-GB"/>
          </a:p>
        </p:txBody>
      </p:sp>
    </p:spTree>
    <p:extLst>
      <p:ext uri="{BB962C8B-B14F-4D97-AF65-F5344CB8AC3E}">
        <p14:creationId xmlns:p14="http://schemas.microsoft.com/office/powerpoint/2010/main" val="2737901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28/02/2020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28/02/2020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28/02/2020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28/02/2020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measure-length-1-year-1-length-and-height-resource-pack" TargetMode="External"/><Relationship Id="rId5" Type="http://schemas.openxmlformats.org/officeDocument/2006/relationships/hyperlink" Target="https://classroomsecrets.co.uk/category/maths/year-1/spring-block-3-length-and-height/" TargetMode="External"/><Relationship Id="rId4" Type="http://schemas.openxmlformats.org/officeDocument/2006/relationships/hyperlink" Target="https://classroomsecrets.co.uk/content-domain-filter/?fwp_contentdomain=1m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2020</a:t>
            </a:r>
          </a:p>
        </p:txBody>
      </p:sp>
      <p:sp>
        <p:nvSpPr>
          <p:cNvPr id="6" name="Rectangle 5">
            <a:extLst>
              <a:ext uri="{FF2B5EF4-FFF2-40B4-BE49-F238E27FC236}">
                <a16:creationId xmlns:a16="http://schemas.microsoft.com/office/drawing/2014/main" id="{EE7A9E83-963B-46B6-8C31-F2F378B94BC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4"/>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898990-E2A7-4A5D-BDCA-54EEB60B062E}"/>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64" name="Picture 63">
            <a:extLst>
              <a:ext uri="{FF2B5EF4-FFF2-40B4-BE49-F238E27FC236}">
                <a16:creationId xmlns:a16="http://schemas.microsoft.com/office/drawing/2014/main" id="{A2600E62-3366-4130-8D58-8CE996D1FC73}"/>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Tick the sea creature that is 6 blocks long.</a:t>
            </a:r>
          </a:p>
          <a:p>
            <a:pPr lvl="0" algn="ctr" defTabSz="514350">
              <a:defRPr/>
            </a:pPr>
            <a:endParaRPr lang="en-GB" sz="2000" b="1" dirty="0">
              <a:solidFill>
                <a:srgbClr val="FF0000"/>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28" name="TextBox 27">
            <a:extLst>
              <a:ext uri="{FF2B5EF4-FFF2-40B4-BE49-F238E27FC236}">
                <a16:creationId xmlns:a16="http://schemas.microsoft.com/office/drawing/2014/main" id="{E62E2A56-39E1-4831-9727-0B65585C3CEF}"/>
              </a:ext>
            </a:extLst>
          </p:cNvPr>
          <p:cNvSpPr txBox="1"/>
          <p:nvPr/>
        </p:nvSpPr>
        <p:spPr>
          <a:xfrm>
            <a:off x="2949514" y="1995278"/>
            <a:ext cx="445955" cy="400109"/>
          </a:xfrm>
          <a:prstGeom prst="rect">
            <a:avLst/>
          </a:prstGeom>
          <a:noFill/>
        </p:spPr>
        <p:txBody>
          <a:bodyPr wrap="none" rtlCol="0">
            <a:spAutoFit/>
          </a:bodyPr>
          <a:lstStyle/>
          <a:p>
            <a:r>
              <a:rPr lang="en-GB" sz="2000" b="1" dirty="0">
                <a:latin typeface="Century Gothic" panose="020B0502020202020204" pitchFamily="34" charset="0"/>
              </a:rPr>
              <a:t>A.</a:t>
            </a:r>
          </a:p>
        </p:txBody>
      </p:sp>
      <p:sp>
        <p:nvSpPr>
          <p:cNvPr id="29" name="TextBox 28">
            <a:extLst>
              <a:ext uri="{FF2B5EF4-FFF2-40B4-BE49-F238E27FC236}">
                <a16:creationId xmlns:a16="http://schemas.microsoft.com/office/drawing/2014/main" id="{DB5A4E83-D34E-4224-9553-765FFB899E9F}"/>
              </a:ext>
            </a:extLst>
          </p:cNvPr>
          <p:cNvSpPr txBox="1"/>
          <p:nvPr/>
        </p:nvSpPr>
        <p:spPr>
          <a:xfrm>
            <a:off x="2949514" y="3565138"/>
            <a:ext cx="405881" cy="400109"/>
          </a:xfrm>
          <a:prstGeom prst="rect">
            <a:avLst/>
          </a:prstGeom>
          <a:noFill/>
        </p:spPr>
        <p:txBody>
          <a:bodyPr wrap="none" rtlCol="0">
            <a:spAutoFit/>
          </a:bodyPr>
          <a:lstStyle/>
          <a:p>
            <a:r>
              <a:rPr lang="en-GB" sz="2000" b="1" dirty="0">
                <a:latin typeface="Century Gothic" panose="020B0502020202020204" pitchFamily="34" charset="0"/>
              </a:rPr>
              <a:t>B.</a:t>
            </a:r>
          </a:p>
        </p:txBody>
      </p:sp>
      <p:sp>
        <p:nvSpPr>
          <p:cNvPr id="30" name="TextBox 29">
            <a:extLst>
              <a:ext uri="{FF2B5EF4-FFF2-40B4-BE49-F238E27FC236}">
                <a16:creationId xmlns:a16="http://schemas.microsoft.com/office/drawing/2014/main" id="{5689872A-5A6F-4E5C-8F02-8F08D8877C17}"/>
              </a:ext>
            </a:extLst>
          </p:cNvPr>
          <p:cNvSpPr txBox="1"/>
          <p:nvPr/>
        </p:nvSpPr>
        <p:spPr>
          <a:xfrm>
            <a:off x="2949514" y="5134997"/>
            <a:ext cx="457176" cy="400109"/>
          </a:xfrm>
          <a:prstGeom prst="rect">
            <a:avLst/>
          </a:prstGeom>
          <a:noFill/>
        </p:spPr>
        <p:txBody>
          <a:bodyPr wrap="none" rtlCol="0">
            <a:spAutoFit/>
          </a:bodyPr>
          <a:lstStyle/>
          <a:p>
            <a:r>
              <a:rPr lang="en-GB" sz="2000" b="1" dirty="0">
                <a:latin typeface="Century Gothic" panose="020B0502020202020204" pitchFamily="34" charset="0"/>
              </a:rPr>
              <a:t>C.</a:t>
            </a:r>
          </a:p>
        </p:txBody>
      </p:sp>
    </p:spTree>
    <p:extLst>
      <p:ext uri="{BB962C8B-B14F-4D97-AF65-F5344CB8AC3E}">
        <p14:creationId xmlns:p14="http://schemas.microsoft.com/office/powerpoint/2010/main" val="178938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62" name="Picture 61">
            <a:extLst>
              <a:ext uri="{FF2B5EF4-FFF2-40B4-BE49-F238E27FC236}">
                <a16:creationId xmlns:a16="http://schemas.microsoft.com/office/drawing/2014/main" id="{B6BAC19A-C8AB-4081-97CE-B1457C3A3A7A}"/>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Tick the sea creature that is 6 blocks long.</a:t>
            </a:r>
          </a:p>
          <a:p>
            <a:pPr lvl="0" algn="ctr" defTabSz="514350">
              <a:defRPr/>
            </a:pPr>
            <a:endParaRPr lang="en-GB" sz="2000" b="1" dirty="0">
              <a:solidFill>
                <a:srgbClr val="FF0000"/>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28" name="TextBox 27">
            <a:extLst>
              <a:ext uri="{FF2B5EF4-FFF2-40B4-BE49-F238E27FC236}">
                <a16:creationId xmlns:a16="http://schemas.microsoft.com/office/drawing/2014/main" id="{E62E2A56-39E1-4831-9727-0B65585C3CEF}"/>
              </a:ext>
            </a:extLst>
          </p:cNvPr>
          <p:cNvSpPr txBox="1"/>
          <p:nvPr/>
        </p:nvSpPr>
        <p:spPr>
          <a:xfrm>
            <a:off x="2949514" y="1995278"/>
            <a:ext cx="445955" cy="400109"/>
          </a:xfrm>
          <a:prstGeom prst="rect">
            <a:avLst/>
          </a:prstGeom>
          <a:noFill/>
        </p:spPr>
        <p:txBody>
          <a:bodyPr wrap="none" rtlCol="0">
            <a:spAutoFit/>
          </a:bodyPr>
          <a:lstStyle/>
          <a:p>
            <a:r>
              <a:rPr lang="en-GB" sz="2000" b="1" dirty="0">
                <a:solidFill>
                  <a:schemeClr val="bg1">
                    <a:lumMod val="50000"/>
                  </a:schemeClr>
                </a:solidFill>
                <a:latin typeface="Century Gothic" panose="020B0502020202020204" pitchFamily="34" charset="0"/>
              </a:rPr>
              <a:t>A.</a:t>
            </a:r>
          </a:p>
        </p:txBody>
      </p:sp>
      <p:sp>
        <p:nvSpPr>
          <p:cNvPr id="29" name="TextBox 28">
            <a:extLst>
              <a:ext uri="{FF2B5EF4-FFF2-40B4-BE49-F238E27FC236}">
                <a16:creationId xmlns:a16="http://schemas.microsoft.com/office/drawing/2014/main" id="{DB5A4E83-D34E-4224-9553-765FFB899E9F}"/>
              </a:ext>
            </a:extLst>
          </p:cNvPr>
          <p:cNvSpPr txBox="1"/>
          <p:nvPr/>
        </p:nvSpPr>
        <p:spPr>
          <a:xfrm>
            <a:off x="2949514" y="3565138"/>
            <a:ext cx="405881" cy="400109"/>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B.</a:t>
            </a:r>
          </a:p>
        </p:txBody>
      </p:sp>
      <p:sp>
        <p:nvSpPr>
          <p:cNvPr id="30" name="TextBox 29">
            <a:extLst>
              <a:ext uri="{FF2B5EF4-FFF2-40B4-BE49-F238E27FC236}">
                <a16:creationId xmlns:a16="http://schemas.microsoft.com/office/drawing/2014/main" id="{5689872A-5A6F-4E5C-8F02-8F08D8877C17}"/>
              </a:ext>
            </a:extLst>
          </p:cNvPr>
          <p:cNvSpPr txBox="1"/>
          <p:nvPr/>
        </p:nvSpPr>
        <p:spPr>
          <a:xfrm>
            <a:off x="2949514" y="5134997"/>
            <a:ext cx="457176" cy="400109"/>
          </a:xfrm>
          <a:prstGeom prst="rect">
            <a:avLst/>
          </a:prstGeom>
          <a:noFill/>
        </p:spPr>
        <p:txBody>
          <a:bodyPr wrap="none" rtlCol="0">
            <a:spAutoFit/>
          </a:bodyPr>
          <a:lstStyle/>
          <a:p>
            <a:r>
              <a:rPr lang="en-GB" sz="2000" b="1" dirty="0">
                <a:solidFill>
                  <a:schemeClr val="bg1">
                    <a:lumMod val="50000"/>
                  </a:schemeClr>
                </a:solidFill>
                <a:latin typeface="Century Gothic" panose="020B0502020202020204" pitchFamily="34" charset="0"/>
              </a:rPr>
              <a:t>C.</a:t>
            </a:r>
          </a:p>
        </p:txBody>
      </p:sp>
      <p:sp>
        <p:nvSpPr>
          <p:cNvPr id="2" name="TextBox 1">
            <a:extLst>
              <a:ext uri="{FF2B5EF4-FFF2-40B4-BE49-F238E27FC236}">
                <a16:creationId xmlns:a16="http://schemas.microsoft.com/office/drawing/2014/main" id="{AA8D0BF7-9CD5-4C65-AE7F-FA8A4681B568}"/>
              </a:ext>
            </a:extLst>
          </p:cNvPr>
          <p:cNvSpPr txBox="1"/>
          <p:nvPr/>
        </p:nvSpPr>
        <p:spPr>
          <a:xfrm>
            <a:off x="4114800" y="2971800"/>
            <a:ext cx="914400" cy="830997"/>
          </a:xfrm>
          <a:prstGeom prst="rect">
            <a:avLst/>
          </a:prstGeom>
          <a:noFill/>
        </p:spPr>
        <p:txBody>
          <a:bodyPr wrap="square" rtlCol="0">
            <a:spAutoFit/>
          </a:bodyPr>
          <a:lstStyle/>
          <a:p>
            <a:r>
              <a:rPr lang="en-GB" sz="4800" dirty="0">
                <a:solidFill>
                  <a:srgbClr val="FF0000"/>
                </a:solidFill>
                <a:sym typeface="Wingdings" panose="05000000000000000000" pitchFamily="2" charset="2"/>
              </a:rPr>
              <a:t></a:t>
            </a:r>
            <a:endParaRPr lang="en-GB" sz="4800" dirty="0"/>
          </a:p>
        </p:txBody>
      </p:sp>
    </p:spTree>
    <p:extLst>
      <p:ext uri="{BB962C8B-B14F-4D97-AF65-F5344CB8AC3E}">
        <p14:creationId xmlns:p14="http://schemas.microsoft.com/office/powerpoint/2010/main" val="3558748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31" name="Picture 30">
            <a:extLst>
              <a:ext uri="{FF2B5EF4-FFF2-40B4-BE49-F238E27FC236}">
                <a16:creationId xmlns:a16="http://schemas.microsoft.com/office/drawing/2014/main" id="{4FAC502E-EFFF-4906-AB3C-113B4661D228}"/>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Pete has been measuring bags.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Pete correct? Explain your answer.</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Speech Bubble: Rectangle with Corners Rounded 5">
            <a:extLst>
              <a:ext uri="{FF2B5EF4-FFF2-40B4-BE49-F238E27FC236}">
                <a16:creationId xmlns:a16="http://schemas.microsoft.com/office/drawing/2014/main" id="{51A424AA-4668-4E50-8181-D0C00F49F5FA}"/>
              </a:ext>
            </a:extLst>
          </p:cNvPr>
          <p:cNvSpPr/>
          <p:nvPr/>
        </p:nvSpPr>
        <p:spPr>
          <a:xfrm>
            <a:off x="2438400" y="1438274"/>
            <a:ext cx="5181600" cy="542705"/>
          </a:xfrm>
          <a:prstGeom prst="wedgeRoundRectCallout">
            <a:avLst>
              <a:gd name="adj1" fmla="val -66478"/>
              <a:gd name="adj2" fmla="val 65520"/>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latin typeface="Century Gothic" panose="020B0502020202020204" pitchFamily="34" charset="0"/>
              </a:rPr>
              <a:t>The green bag is longer than the red bag.</a:t>
            </a:r>
          </a:p>
        </p:txBody>
      </p:sp>
    </p:spTree>
    <p:extLst>
      <p:ext uri="{BB962C8B-B14F-4D97-AF65-F5344CB8AC3E}">
        <p14:creationId xmlns:p14="http://schemas.microsoft.com/office/powerpoint/2010/main" val="2292400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21" name="Picture 20">
            <a:extLst>
              <a:ext uri="{FF2B5EF4-FFF2-40B4-BE49-F238E27FC236}">
                <a16:creationId xmlns:a16="http://schemas.microsoft.com/office/drawing/2014/main" id="{1AC57685-5532-4F6A-B7C9-7B824E8AF01C}"/>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Pete has been measuring bags.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Pete correct? Explain your answer.</a:t>
            </a:r>
          </a:p>
          <a:p>
            <a:pPr lvl="0"/>
            <a:r>
              <a:rPr lang="en-GB" sz="2000" b="1" dirty="0">
                <a:solidFill>
                  <a:schemeClr val="tx1"/>
                </a:solidFill>
                <a:latin typeface="Century Gothic" panose="020B0502020202020204" pitchFamily="34" charset="0"/>
              </a:rPr>
              <a:t>Pete is incorrect because…</a:t>
            </a: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Speech Bubble: Rectangle with Corners Rounded 5">
            <a:extLst>
              <a:ext uri="{FF2B5EF4-FFF2-40B4-BE49-F238E27FC236}">
                <a16:creationId xmlns:a16="http://schemas.microsoft.com/office/drawing/2014/main" id="{51A424AA-4668-4E50-8181-D0C00F49F5FA}"/>
              </a:ext>
            </a:extLst>
          </p:cNvPr>
          <p:cNvSpPr/>
          <p:nvPr/>
        </p:nvSpPr>
        <p:spPr>
          <a:xfrm>
            <a:off x="2438400" y="1438274"/>
            <a:ext cx="5181600" cy="542705"/>
          </a:xfrm>
          <a:prstGeom prst="wedgeRoundRectCallout">
            <a:avLst>
              <a:gd name="adj1" fmla="val -66478"/>
              <a:gd name="adj2" fmla="val 65520"/>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latin typeface="Century Gothic" panose="020B0502020202020204" pitchFamily="34" charset="0"/>
              </a:rPr>
              <a:t>The green bag is longer than the red bag.</a:t>
            </a:r>
          </a:p>
        </p:txBody>
      </p:sp>
    </p:spTree>
    <p:extLst>
      <p:ext uri="{BB962C8B-B14F-4D97-AF65-F5344CB8AC3E}">
        <p14:creationId xmlns:p14="http://schemas.microsoft.com/office/powerpoint/2010/main" val="1969798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24" name="Picture 23">
            <a:extLst>
              <a:ext uri="{FF2B5EF4-FFF2-40B4-BE49-F238E27FC236}">
                <a16:creationId xmlns:a16="http://schemas.microsoft.com/office/drawing/2014/main" id="{25A50ECD-F159-42DA-9A67-7E190A33DFA7}"/>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Pete has been measuring bags.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Pete correct? Explain your answer.</a:t>
            </a:r>
          </a:p>
          <a:p>
            <a:pPr lvl="0"/>
            <a:r>
              <a:rPr lang="en-GB" sz="2000" b="1" dirty="0">
                <a:solidFill>
                  <a:srgbClr val="FF0000"/>
                </a:solidFill>
                <a:latin typeface="Century Gothic" panose="020B0502020202020204" pitchFamily="34" charset="0"/>
              </a:rPr>
              <a:t>Pete is incorrect because the non-standard units he has used are different. The green bag is 3 small blocks but the red bag is 2 large blocks. He cannot compare them unless he uses the same non-standard units to measure.</a:t>
            </a: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Speech Bubble: Rectangle with Corners Rounded 5">
            <a:extLst>
              <a:ext uri="{FF2B5EF4-FFF2-40B4-BE49-F238E27FC236}">
                <a16:creationId xmlns:a16="http://schemas.microsoft.com/office/drawing/2014/main" id="{51A424AA-4668-4E50-8181-D0C00F49F5FA}"/>
              </a:ext>
            </a:extLst>
          </p:cNvPr>
          <p:cNvSpPr/>
          <p:nvPr/>
        </p:nvSpPr>
        <p:spPr>
          <a:xfrm>
            <a:off x="2438400" y="1438274"/>
            <a:ext cx="5181600" cy="542705"/>
          </a:xfrm>
          <a:prstGeom prst="wedgeRoundRectCallout">
            <a:avLst>
              <a:gd name="adj1" fmla="val -66478"/>
              <a:gd name="adj2" fmla="val 65520"/>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latin typeface="Century Gothic" panose="020B0502020202020204" pitchFamily="34" charset="0"/>
              </a:rPr>
              <a:t>The green bag is longer than the red bag.</a:t>
            </a:r>
          </a:p>
        </p:txBody>
      </p:sp>
    </p:spTree>
    <p:extLst>
      <p:ext uri="{BB962C8B-B14F-4D97-AF65-F5344CB8AC3E}">
        <p14:creationId xmlns:p14="http://schemas.microsoft.com/office/powerpoint/2010/main" val="42872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20" name="Picture 19">
            <a:extLst>
              <a:ext uri="{FF2B5EF4-FFF2-40B4-BE49-F238E27FC236}">
                <a16:creationId xmlns:a16="http://schemas.microsoft.com/office/drawing/2014/main" id="{80BE3515-D984-4AD7-8F98-A842C90ABF00}"/>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Alex measured a pencil in her classroom.</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the mistake she has made.</a:t>
            </a: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4" name="Speech Bubble: Rectangle with Corners Rounded 3">
            <a:extLst>
              <a:ext uri="{FF2B5EF4-FFF2-40B4-BE49-F238E27FC236}">
                <a16:creationId xmlns:a16="http://schemas.microsoft.com/office/drawing/2014/main" id="{BC2FE0D3-1FEE-457A-BC75-B3B8295023AC}"/>
              </a:ext>
            </a:extLst>
          </p:cNvPr>
          <p:cNvSpPr/>
          <p:nvPr/>
        </p:nvSpPr>
        <p:spPr>
          <a:xfrm>
            <a:off x="2480802" y="1655595"/>
            <a:ext cx="4533900" cy="762000"/>
          </a:xfrm>
          <a:prstGeom prst="wedgeRoundRectCallout">
            <a:avLst>
              <a:gd name="adj1" fmla="val -60475"/>
              <a:gd name="adj2" fmla="val 20261"/>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I think it is 3 lolly sticks long.</a:t>
            </a:r>
          </a:p>
        </p:txBody>
      </p:sp>
    </p:spTree>
    <p:extLst>
      <p:ext uri="{BB962C8B-B14F-4D97-AF65-F5344CB8AC3E}">
        <p14:creationId xmlns:p14="http://schemas.microsoft.com/office/powerpoint/2010/main" val="2659400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20" name="Picture 19">
            <a:extLst>
              <a:ext uri="{FF2B5EF4-FFF2-40B4-BE49-F238E27FC236}">
                <a16:creationId xmlns:a16="http://schemas.microsoft.com/office/drawing/2014/main" id="{AB26E301-A4D4-4CF1-8ADC-75C056B31ACF}"/>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Alex measured a pencil in her classroom.</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the mistake she has made.</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Alex is incorrect because…</a:t>
            </a: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4" name="Speech Bubble: Rectangle with Corners Rounded 3">
            <a:extLst>
              <a:ext uri="{FF2B5EF4-FFF2-40B4-BE49-F238E27FC236}">
                <a16:creationId xmlns:a16="http://schemas.microsoft.com/office/drawing/2014/main" id="{BC2FE0D3-1FEE-457A-BC75-B3B8295023AC}"/>
              </a:ext>
            </a:extLst>
          </p:cNvPr>
          <p:cNvSpPr/>
          <p:nvPr/>
        </p:nvSpPr>
        <p:spPr>
          <a:xfrm>
            <a:off x="2480802" y="1655595"/>
            <a:ext cx="4533900" cy="762000"/>
          </a:xfrm>
          <a:prstGeom prst="wedgeRoundRectCallout">
            <a:avLst>
              <a:gd name="adj1" fmla="val -60475"/>
              <a:gd name="adj2" fmla="val 20261"/>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I think it is 3 lolly sticks long.</a:t>
            </a:r>
          </a:p>
        </p:txBody>
      </p:sp>
    </p:spTree>
    <p:extLst>
      <p:ext uri="{BB962C8B-B14F-4D97-AF65-F5344CB8AC3E}">
        <p14:creationId xmlns:p14="http://schemas.microsoft.com/office/powerpoint/2010/main" val="248741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20" name="Picture 19">
            <a:extLst>
              <a:ext uri="{FF2B5EF4-FFF2-40B4-BE49-F238E27FC236}">
                <a16:creationId xmlns:a16="http://schemas.microsoft.com/office/drawing/2014/main" id="{27DF7C2E-2663-4FDD-AA37-53BE02A8728E}"/>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Alex measured a pencil in her classroom.</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the mistake she has made.</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Alex is incorrect because she has not correctly lined up the lolly sticks with their ends touching.</a:t>
            </a: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4" name="Speech Bubble: Rectangle with Corners Rounded 3">
            <a:extLst>
              <a:ext uri="{FF2B5EF4-FFF2-40B4-BE49-F238E27FC236}">
                <a16:creationId xmlns:a16="http://schemas.microsoft.com/office/drawing/2014/main" id="{BC2FE0D3-1FEE-457A-BC75-B3B8295023AC}"/>
              </a:ext>
            </a:extLst>
          </p:cNvPr>
          <p:cNvSpPr/>
          <p:nvPr/>
        </p:nvSpPr>
        <p:spPr>
          <a:xfrm>
            <a:off x="2480802" y="1655595"/>
            <a:ext cx="4533900" cy="762000"/>
          </a:xfrm>
          <a:prstGeom prst="wedgeRoundRectCallout">
            <a:avLst>
              <a:gd name="adj1" fmla="val -60475"/>
              <a:gd name="adj2" fmla="val 20261"/>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I think it is 3 lolly sticks long.</a:t>
            </a:r>
          </a:p>
        </p:txBody>
      </p:sp>
    </p:spTree>
    <p:extLst>
      <p:ext uri="{BB962C8B-B14F-4D97-AF65-F5344CB8AC3E}">
        <p14:creationId xmlns:p14="http://schemas.microsoft.com/office/powerpoint/2010/main" val="267951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11" name="Picture 10">
            <a:extLst>
              <a:ext uri="{FF2B5EF4-FFF2-40B4-BE49-F238E27FC236}">
                <a16:creationId xmlns:a16="http://schemas.microsoft.com/office/drawing/2014/main" id="{79F4103B-7F7F-4AC0-90C4-97524756931A}"/>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A </a:t>
            </a:r>
            <a:r>
              <a:rPr lang="en-GB" sz="2000" b="1" u="sng" dirty="0">
                <a:solidFill>
                  <a:schemeClr val="tx1"/>
                </a:solidFill>
                <a:latin typeface="Century Gothic" panose="020B0502020202020204" pitchFamily="34" charset="0"/>
              </a:rPr>
              <a:t>flamingo</a:t>
            </a:r>
            <a:r>
              <a:rPr lang="en-GB" sz="2000" b="1" dirty="0">
                <a:solidFill>
                  <a:schemeClr val="tx1"/>
                </a:solidFill>
                <a:latin typeface="Century Gothic" panose="020B0502020202020204" pitchFamily="34" charset="0"/>
              </a:rPr>
              <a:t> is shorter than the giraffe but taller than the tortoise.</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many cubes could the </a:t>
            </a:r>
            <a:r>
              <a:rPr lang="en-GB" sz="2000" b="1" u="sng" dirty="0">
                <a:solidFill>
                  <a:schemeClr val="tx1"/>
                </a:solidFill>
                <a:latin typeface="Century Gothic" panose="020B0502020202020204" pitchFamily="34" charset="0"/>
              </a:rPr>
              <a:t>flamingo</a:t>
            </a:r>
            <a:r>
              <a:rPr lang="en-GB" sz="2000" b="1" dirty="0">
                <a:solidFill>
                  <a:schemeClr val="tx1"/>
                </a:solidFill>
                <a:latin typeface="Century Gothic" panose="020B0502020202020204" pitchFamily="34" charset="0"/>
              </a:rPr>
              <a:t> measure? </a:t>
            </a:r>
          </a:p>
          <a:p>
            <a:r>
              <a:rPr lang="en-GB" sz="2000" b="1" dirty="0">
                <a:solidFill>
                  <a:schemeClr val="tx1"/>
                </a:solidFill>
                <a:latin typeface="Century Gothic" panose="020B0502020202020204" pitchFamily="34" charset="0"/>
              </a:rPr>
              <a:t>Find two possibilities.</a:t>
            </a: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4286166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11" name="Picture 10">
            <a:extLst>
              <a:ext uri="{FF2B5EF4-FFF2-40B4-BE49-F238E27FC236}">
                <a16:creationId xmlns:a16="http://schemas.microsoft.com/office/drawing/2014/main" id="{F666CB7A-53A6-4B6E-B994-1FE4907C4159}"/>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A </a:t>
            </a:r>
            <a:r>
              <a:rPr lang="en-GB" sz="2000" b="1" u="sng" dirty="0">
                <a:solidFill>
                  <a:schemeClr val="tx1"/>
                </a:solidFill>
                <a:latin typeface="Century Gothic" panose="020B0502020202020204" pitchFamily="34" charset="0"/>
              </a:rPr>
              <a:t>flamingo</a:t>
            </a:r>
            <a:r>
              <a:rPr lang="en-GB" sz="2000" b="1" dirty="0">
                <a:solidFill>
                  <a:schemeClr val="tx1"/>
                </a:solidFill>
                <a:latin typeface="Century Gothic" panose="020B0502020202020204" pitchFamily="34" charset="0"/>
              </a:rPr>
              <a:t> is shorter than the giraffe but taller than the tortoise.</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many cubes could the </a:t>
            </a:r>
            <a:r>
              <a:rPr lang="en-GB" sz="2000" b="1" u="sng" dirty="0">
                <a:solidFill>
                  <a:schemeClr val="tx1"/>
                </a:solidFill>
                <a:latin typeface="Century Gothic" panose="020B0502020202020204" pitchFamily="34" charset="0"/>
              </a:rPr>
              <a:t>flamingo</a:t>
            </a:r>
            <a:r>
              <a:rPr lang="en-GB" sz="2000" b="1" dirty="0">
                <a:solidFill>
                  <a:schemeClr val="tx1"/>
                </a:solidFill>
                <a:latin typeface="Century Gothic" panose="020B0502020202020204" pitchFamily="34" charset="0"/>
              </a:rPr>
              <a:t> measure? </a:t>
            </a:r>
          </a:p>
          <a:p>
            <a:r>
              <a:rPr lang="en-GB" sz="2000" b="1" dirty="0">
                <a:solidFill>
                  <a:schemeClr val="tx1"/>
                </a:solidFill>
                <a:latin typeface="Century Gothic" panose="020B0502020202020204" pitchFamily="34" charset="0"/>
              </a:rPr>
              <a:t>Find two possibilities.</a:t>
            </a:r>
          </a:p>
          <a:p>
            <a:r>
              <a:rPr lang="en-GB" sz="2000" b="1" dirty="0">
                <a:solidFill>
                  <a:srgbClr val="FF0000"/>
                </a:solidFill>
                <a:latin typeface="Century Gothic" panose="020B0502020202020204" pitchFamily="34" charset="0"/>
              </a:rPr>
              <a:t>Various answers, for example: 5, 6, 7</a:t>
            </a: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194348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Spring Block 3 – Length and Height – Measure Length  1</a:t>
            </a:r>
            <a:endParaRPr lang="en-GB" sz="1600" b="1" dirty="0">
              <a:solidFill>
                <a:srgbClr val="E7E6E6">
                  <a:lumMod val="25000"/>
                </a:srgbClr>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a:lnSpc>
                <a:spcPct val="100000"/>
              </a:lnSpc>
              <a:spcAft>
                <a:spcPts val="0"/>
              </a:spcAft>
            </a:pPr>
            <a:endParaRPr lang="en-GB" sz="1200" b="1" dirty="0">
              <a:solidFill>
                <a:prstClr val="black"/>
              </a:solidFill>
              <a:latin typeface="Century Gothic" panose="020B0502020202020204" pitchFamily="34" charset="0"/>
            </a:endParaRPr>
          </a:p>
          <a:p>
            <a:pPr>
              <a:lnSpc>
                <a:spcPct val="100000"/>
              </a:lnSpc>
              <a:spcAft>
                <a:spcPts val="0"/>
              </a:spcAft>
            </a:pPr>
            <a:r>
              <a:rPr lang="en-GB" sz="1200" b="1" dirty="0">
                <a:solidFill>
                  <a:prstClr val="black"/>
                </a:solidFill>
                <a:latin typeface="Century Gothic" panose="020B0502020202020204" pitchFamily="34" charset="0"/>
              </a:rPr>
              <a:t>Mathematics Year 1: </a:t>
            </a:r>
            <a:r>
              <a:rPr lang="en-GB" sz="1200" b="1" dirty="0">
                <a:solidFill>
                  <a:schemeClr val="tx1"/>
                </a:solidFill>
                <a:latin typeface="Century Gothic" panose="020B0502020202020204" pitchFamily="34" charset="0"/>
              </a:rPr>
              <a:t>(1M2) </a:t>
            </a:r>
            <a:r>
              <a:rPr lang="en-GB" sz="1200" b="1" dirty="0">
                <a:latin typeface="Century Gothic" panose="020B0502020202020204" pitchFamily="34" charset="0"/>
                <a:hlinkClick r:id="rId4"/>
              </a:rPr>
              <a:t>Measure and begin to record: lengths and heights</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1 Length and Height</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745808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1 – Spring Block 3 – Length and Height</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2: Measure Length  1</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E563773A-0145-4DE0-ABA7-17C67A86A17D}"/>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4" name="Rectangle 13">
            <a:extLst>
              <a:ext uri="{FF2B5EF4-FFF2-40B4-BE49-F238E27FC236}">
                <a16:creationId xmlns:a16="http://schemas.microsoft.com/office/drawing/2014/main" id="{9A2FFC2F-8CC8-4F9F-8E42-F0ACC289B66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shortest animal.</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234646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E563773A-0145-4DE0-ABA7-17C67A86A17D}"/>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4" name="Rectangle 13">
            <a:extLst>
              <a:ext uri="{FF2B5EF4-FFF2-40B4-BE49-F238E27FC236}">
                <a16:creationId xmlns:a16="http://schemas.microsoft.com/office/drawing/2014/main" id="{9A2FFC2F-8CC8-4F9F-8E42-F0ACC289B66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shortest animal.</a:t>
            </a:r>
          </a:p>
          <a:p>
            <a:pPr lvl="0" algn="ctr"/>
            <a:endParaRPr lang="en-GB" sz="2000" b="1" dirty="0">
              <a:solidFill>
                <a:schemeClr val="tx1"/>
              </a:solidFill>
              <a:latin typeface="Century Gothic" panose="020B0502020202020204" pitchFamily="34" charset="0"/>
            </a:endParaRPr>
          </a:p>
        </p:txBody>
      </p:sp>
      <p:sp>
        <p:nvSpPr>
          <p:cNvPr id="9" name="Oval 8">
            <a:extLst>
              <a:ext uri="{FF2B5EF4-FFF2-40B4-BE49-F238E27FC236}">
                <a16:creationId xmlns:a16="http://schemas.microsoft.com/office/drawing/2014/main" id="{26C941DB-F1C4-4001-8CFE-B6C7ADF913F7}"/>
              </a:ext>
            </a:extLst>
          </p:cNvPr>
          <p:cNvSpPr/>
          <p:nvPr/>
        </p:nvSpPr>
        <p:spPr>
          <a:xfrm>
            <a:off x="1356077" y="4447975"/>
            <a:ext cx="1476000" cy="129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7338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93F9E72B-DAA3-45BA-A2DA-CE45FC6E0C78}"/>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1" name="Rectangle 10">
            <a:extLst>
              <a:ext uri="{FF2B5EF4-FFF2-40B4-BE49-F238E27FC236}">
                <a16:creationId xmlns:a16="http://schemas.microsoft.com/office/drawing/2014/main" id="{86BDC2B9-A87F-4607-BB65-249267B7EC1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cubes long is the submarine?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DC3F0103-0934-4836-B5C6-759E2967958F}"/>
              </a:ext>
            </a:extLst>
          </p:cNvPr>
          <p:cNvGraphicFramePr>
            <a:graphicFrameLocks noGrp="1"/>
          </p:cNvGraphicFramePr>
          <p:nvPr/>
        </p:nvGraphicFramePr>
        <p:xfrm>
          <a:off x="1332000" y="4841932"/>
          <a:ext cx="6480000" cy="718518"/>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4030088469"/>
                    </a:ext>
                  </a:extLst>
                </a:gridCol>
                <a:gridCol w="720000">
                  <a:extLst>
                    <a:ext uri="{9D8B030D-6E8A-4147-A177-3AD203B41FA5}">
                      <a16:colId xmlns:a16="http://schemas.microsoft.com/office/drawing/2014/main" val="2012514949"/>
                    </a:ext>
                  </a:extLst>
                </a:gridCol>
                <a:gridCol w="720000">
                  <a:extLst>
                    <a:ext uri="{9D8B030D-6E8A-4147-A177-3AD203B41FA5}">
                      <a16:colId xmlns:a16="http://schemas.microsoft.com/office/drawing/2014/main" val="2588308416"/>
                    </a:ext>
                  </a:extLst>
                </a:gridCol>
                <a:gridCol w="720000">
                  <a:extLst>
                    <a:ext uri="{9D8B030D-6E8A-4147-A177-3AD203B41FA5}">
                      <a16:colId xmlns:a16="http://schemas.microsoft.com/office/drawing/2014/main" val="631678155"/>
                    </a:ext>
                  </a:extLst>
                </a:gridCol>
                <a:gridCol w="720000">
                  <a:extLst>
                    <a:ext uri="{9D8B030D-6E8A-4147-A177-3AD203B41FA5}">
                      <a16:colId xmlns:a16="http://schemas.microsoft.com/office/drawing/2014/main" val="3558309275"/>
                    </a:ext>
                  </a:extLst>
                </a:gridCol>
                <a:gridCol w="720000">
                  <a:extLst>
                    <a:ext uri="{9D8B030D-6E8A-4147-A177-3AD203B41FA5}">
                      <a16:colId xmlns:a16="http://schemas.microsoft.com/office/drawing/2014/main" val="2119388952"/>
                    </a:ext>
                  </a:extLst>
                </a:gridCol>
                <a:gridCol w="720000">
                  <a:extLst>
                    <a:ext uri="{9D8B030D-6E8A-4147-A177-3AD203B41FA5}">
                      <a16:colId xmlns:a16="http://schemas.microsoft.com/office/drawing/2014/main" val="474503093"/>
                    </a:ext>
                  </a:extLst>
                </a:gridCol>
                <a:gridCol w="720000">
                  <a:extLst>
                    <a:ext uri="{9D8B030D-6E8A-4147-A177-3AD203B41FA5}">
                      <a16:colId xmlns:a16="http://schemas.microsoft.com/office/drawing/2014/main" val="3571513328"/>
                    </a:ext>
                  </a:extLst>
                </a:gridCol>
                <a:gridCol w="720000">
                  <a:extLst>
                    <a:ext uri="{9D8B030D-6E8A-4147-A177-3AD203B41FA5}">
                      <a16:colId xmlns:a16="http://schemas.microsoft.com/office/drawing/2014/main" val="4073401518"/>
                    </a:ext>
                  </a:extLst>
                </a:gridCol>
              </a:tblGrid>
              <a:tr h="718518">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2813714"/>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93F9E72B-DAA3-45BA-A2DA-CE45FC6E0C78}"/>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1" name="Rectangle 10">
            <a:extLst>
              <a:ext uri="{FF2B5EF4-FFF2-40B4-BE49-F238E27FC236}">
                <a16:creationId xmlns:a16="http://schemas.microsoft.com/office/drawing/2014/main" id="{86BDC2B9-A87F-4607-BB65-249267B7EC1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cubes long is the submarine?</a:t>
            </a: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5</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DC3F0103-0934-4836-B5C6-759E2967958F}"/>
              </a:ext>
            </a:extLst>
          </p:cNvPr>
          <p:cNvGraphicFramePr>
            <a:graphicFrameLocks noGrp="1"/>
          </p:cNvGraphicFramePr>
          <p:nvPr/>
        </p:nvGraphicFramePr>
        <p:xfrm>
          <a:off x="1332000" y="4841932"/>
          <a:ext cx="6480000" cy="718518"/>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4030088469"/>
                    </a:ext>
                  </a:extLst>
                </a:gridCol>
                <a:gridCol w="720000">
                  <a:extLst>
                    <a:ext uri="{9D8B030D-6E8A-4147-A177-3AD203B41FA5}">
                      <a16:colId xmlns:a16="http://schemas.microsoft.com/office/drawing/2014/main" val="2012514949"/>
                    </a:ext>
                  </a:extLst>
                </a:gridCol>
                <a:gridCol w="720000">
                  <a:extLst>
                    <a:ext uri="{9D8B030D-6E8A-4147-A177-3AD203B41FA5}">
                      <a16:colId xmlns:a16="http://schemas.microsoft.com/office/drawing/2014/main" val="2588308416"/>
                    </a:ext>
                  </a:extLst>
                </a:gridCol>
                <a:gridCol w="720000">
                  <a:extLst>
                    <a:ext uri="{9D8B030D-6E8A-4147-A177-3AD203B41FA5}">
                      <a16:colId xmlns:a16="http://schemas.microsoft.com/office/drawing/2014/main" val="631678155"/>
                    </a:ext>
                  </a:extLst>
                </a:gridCol>
                <a:gridCol w="720000">
                  <a:extLst>
                    <a:ext uri="{9D8B030D-6E8A-4147-A177-3AD203B41FA5}">
                      <a16:colId xmlns:a16="http://schemas.microsoft.com/office/drawing/2014/main" val="3558309275"/>
                    </a:ext>
                  </a:extLst>
                </a:gridCol>
                <a:gridCol w="720000">
                  <a:extLst>
                    <a:ext uri="{9D8B030D-6E8A-4147-A177-3AD203B41FA5}">
                      <a16:colId xmlns:a16="http://schemas.microsoft.com/office/drawing/2014/main" val="2119388952"/>
                    </a:ext>
                  </a:extLst>
                </a:gridCol>
                <a:gridCol w="720000">
                  <a:extLst>
                    <a:ext uri="{9D8B030D-6E8A-4147-A177-3AD203B41FA5}">
                      <a16:colId xmlns:a16="http://schemas.microsoft.com/office/drawing/2014/main" val="474503093"/>
                    </a:ext>
                  </a:extLst>
                </a:gridCol>
                <a:gridCol w="720000">
                  <a:extLst>
                    <a:ext uri="{9D8B030D-6E8A-4147-A177-3AD203B41FA5}">
                      <a16:colId xmlns:a16="http://schemas.microsoft.com/office/drawing/2014/main" val="3571513328"/>
                    </a:ext>
                  </a:extLst>
                </a:gridCol>
                <a:gridCol w="720000">
                  <a:extLst>
                    <a:ext uri="{9D8B030D-6E8A-4147-A177-3AD203B41FA5}">
                      <a16:colId xmlns:a16="http://schemas.microsoft.com/office/drawing/2014/main" val="4073401518"/>
                    </a:ext>
                  </a:extLst>
                </a:gridCol>
              </a:tblGrid>
              <a:tr h="718518">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2813714"/>
                  </a:ext>
                </a:extLst>
              </a:tr>
            </a:tbl>
          </a:graphicData>
        </a:graphic>
      </p:graphicFrame>
    </p:spTree>
    <p:extLst>
      <p:ext uri="{BB962C8B-B14F-4D97-AF65-F5344CB8AC3E}">
        <p14:creationId xmlns:p14="http://schemas.microsoft.com/office/powerpoint/2010/main" val="1511969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16" name="Picture 15">
            <a:extLst>
              <a:ext uri="{FF2B5EF4-FFF2-40B4-BE49-F238E27FC236}">
                <a16:creationId xmlns:a16="http://schemas.microsoft.com/office/drawing/2014/main" id="{728DC3E2-652D-4DC2-A13E-D8F9E12E2B05}"/>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How many lolly sticks does the tallest animal measure?</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636014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16" name="Picture 15">
            <a:extLst>
              <a:ext uri="{FF2B5EF4-FFF2-40B4-BE49-F238E27FC236}">
                <a16:creationId xmlns:a16="http://schemas.microsoft.com/office/drawing/2014/main" id="{4AD2E221-DD31-4132-9619-B8FF0D68CB78}"/>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algn="ctr" defTabSz="514350">
              <a:defRPr/>
            </a:pPr>
            <a:r>
              <a:rPr lang="en-GB" sz="2000" b="1" dirty="0">
                <a:solidFill>
                  <a:schemeClr val="tx1"/>
                </a:solidFill>
                <a:latin typeface="Century Gothic" panose="020B0502020202020204" pitchFamily="34" charset="0"/>
              </a:rPr>
              <a:t>How many lolly sticks does the tallest animal measure?</a:t>
            </a:r>
          </a:p>
          <a:p>
            <a:pPr algn="ctr" defTabSz="514350">
              <a:defRPr/>
            </a:pPr>
            <a:endParaRPr lang="en-GB" sz="2000" b="1" dirty="0">
              <a:solidFill>
                <a:schemeClr val="tx1"/>
              </a:solidFill>
              <a:latin typeface="Century Gothic" panose="020B0502020202020204" pitchFamily="34" charset="0"/>
            </a:endParaRPr>
          </a:p>
          <a:p>
            <a:pPr algn="ctr" defTabSz="514350">
              <a:defRPr/>
            </a:pPr>
            <a:endParaRPr lang="en-GB" sz="2000" b="1" dirty="0">
              <a:solidFill>
                <a:schemeClr val="tx1"/>
              </a:solidFill>
              <a:latin typeface="Century Gothic" panose="020B0502020202020204" pitchFamily="34" charset="0"/>
            </a:endParaRPr>
          </a:p>
          <a:p>
            <a:pPr algn="ctr" defTabSz="514350">
              <a:defRPr/>
            </a:pPr>
            <a:endParaRPr lang="en-GB" sz="2000" b="1" dirty="0">
              <a:solidFill>
                <a:schemeClr val="tx1"/>
              </a:solidFill>
              <a:latin typeface="Century Gothic" panose="020B0502020202020204" pitchFamily="34" charset="0"/>
            </a:endParaRPr>
          </a:p>
          <a:p>
            <a:pPr algn="ctr" defTabSz="514350">
              <a:defRPr/>
            </a:pPr>
            <a:endParaRPr lang="en-GB" sz="2000" b="1" dirty="0">
              <a:solidFill>
                <a:schemeClr val="tx1"/>
              </a:solidFill>
              <a:latin typeface="Century Gothic" panose="020B0502020202020204" pitchFamily="34" charset="0"/>
            </a:endParaRPr>
          </a:p>
          <a:p>
            <a:pPr algn="ctr" defTabSz="514350">
              <a:defRPr/>
            </a:pPr>
            <a:endParaRPr lang="en-GB" sz="2000" b="1" dirty="0">
              <a:solidFill>
                <a:schemeClr val="tx1"/>
              </a:solidFill>
              <a:latin typeface="Century Gothic" panose="020B0502020202020204" pitchFamily="34" charset="0"/>
            </a:endParaRPr>
          </a:p>
          <a:p>
            <a:pPr algn="ctr" defTabSz="514350">
              <a:defRPr/>
            </a:pPr>
            <a:endParaRPr lang="en-GB" sz="2000" b="1" dirty="0">
              <a:solidFill>
                <a:schemeClr val="tx1"/>
              </a:solidFill>
              <a:latin typeface="Century Gothic" panose="020B0502020202020204" pitchFamily="34" charset="0"/>
            </a:endParaRPr>
          </a:p>
          <a:p>
            <a:pPr algn="ctr" defTabSz="514350">
              <a:defRPr/>
            </a:pPr>
            <a:endParaRPr lang="en-GB" sz="2000" b="1" dirty="0">
              <a:solidFill>
                <a:schemeClr val="tx1"/>
              </a:solidFill>
              <a:latin typeface="Century Gothic" panose="020B0502020202020204" pitchFamily="34" charset="0"/>
            </a:endParaRPr>
          </a:p>
          <a:p>
            <a:pPr algn="ctr" defTabSz="514350">
              <a:defRPr/>
            </a:pPr>
            <a:endParaRPr lang="en-GB" sz="2000" b="1" dirty="0">
              <a:solidFill>
                <a:schemeClr val="tx1"/>
              </a:solidFill>
              <a:latin typeface="Century Gothic" panose="020B0502020202020204" pitchFamily="34" charset="0"/>
            </a:endParaRPr>
          </a:p>
          <a:p>
            <a:pPr algn="ctr" defTabSz="514350">
              <a:defRPr/>
            </a:pPr>
            <a:endParaRPr lang="en-GB" sz="2000" b="1" dirty="0">
              <a:solidFill>
                <a:schemeClr val="tx1"/>
              </a:solidFill>
              <a:latin typeface="Century Gothic" panose="020B0502020202020204" pitchFamily="34" charset="0"/>
            </a:endParaRPr>
          </a:p>
          <a:p>
            <a:pPr algn="ctr" defTabSz="514350">
              <a:defRPr/>
            </a:pPr>
            <a:endParaRPr lang="en-GB" sz="2000" b="1" dirty="0">
              <a:solidFill>
                <a:schemeClr val="tx1"/>
              </a:solidFill>
              <a:latin typeface="Century Gothic" panose="020B0502020202020204" pitchFamily="34" charset="0"/>
            </a:endParaRPr>
          </a:p>
          <a:p>
            <a:pPr algn="ctr" defTabSz="514350">
              <a:defRPr/>
            </a:pPr>
            <a:endParaRPr lang="en-GB" sz="2000" b="1" dirty="0">
              <a:solidFill>
                <a:schemeClr val="tx1"/>
              </a:solidFill>
              <a:latin typeface="Century Gothic" panose="020B0502020202020204" pitchFamily="34" charset="0"/>
            </a:endParaRPr>
          </a:p>
          <a:p>
            <a:pPr algn="ctr" defTabSz="514350">
              <a:defRPr/>
            </a:pPr>
            <a:endParaRPr lang="en-GB" sz="2000" b="1" dirty="0">
              <a:solidFill>
                <a:schemeClr val="tx1"/>
              </a:solidFill>
              <a:latin typeface="Century Gothic" panose="020B0502020202020204" pitchFamily="34" charset="0"/>
            </a:endParaRPr>
          </a:p>
          <a:p>
            <a:pPr algn="ctr" defTabSz="514350">
              <a:defRPr/>
            </a:pPr>
            <a:endParaRPr lang="en-GB" sz="2000" b="1" dirty="0">
              <a:solidFill>
                <a:schemeClr val="tx1"/>
              </a:solidFill>
              <a:latin typeface="Century Gothic" panose="020B0502020202020204" pitchFamily="34" charset="0"/>
            </a:endParaRPr>
          </a:p>
          <a:p>
            <a:pPr algn="ctr" defTabSz="514350">
              <a:defRPr/>
            </a:pPr>
            <a:endParaRPr lang="en-GB" sz="2000" b="1" dirty="0">
              <a:solidFill>
                <a:schemeClr val="tx1"/>
              </a:solidFill>
              <a:latin typeface="Century Gothic" panose="020B0502020202020204" pitchFamily="34" charset="0"/>
            </a:endParaRPr>
          </a:p>
          <a:p>
            <a:pPr algn="ctr" defTabSz="514350">
              <a:defRPr/>
            </a:pPr>
            <a:endParaRPr lang="en-GB" sz="2000" b="1" dirty="0">
              <a:solidFill>
                <a:schemeClr val="tx1"/>
              </a:solidFill>
              <a:latin typeface="Century Gothic" panose="020B0502020202020204" pitchFamily="34" charset="0"/>
            </a:endParaRPr>
          </a:p>
          <a:p>
            <a:pPr algn="ctr" defTabSz="514350">
              <a:defRPr/>
            </a:pPr>
            <a:r>
              <a:rPr lang="en-GB" sz="2000" b="1" dirty="0">
                <a:solidFill>
                  <a:srgbClr val="FF0000"/>
                </a:solidFill>
                <a:latin typeface="Century Gothic" panose="020B0502020202020204" pitchFamily="34" charset="0"/>
              </a:rPr>
              <a:t>3 lolly sticks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892133739"/>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9" ma:contentTypeDescription="Create a new document." ma:contentTypeScope="" ma:versionID="3d29b775ef167967bd9c847bebe9d0ad">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ae44e3ff1b865bfb29d0dffb97d6c4e1"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DEEDD8AF-681B-49C5-8464-C9A056F8C5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www.w3.org/XML/1998/namespace"/>
    <ds:schemaRef ds:uri="http://schemas.microsoft.com/sharepoint/v3"/>
    <ds:schemaRef ds:uri="http://schemas.microsoft.com/office/2006/metadata/properties"/>
    <ds:schemaRef ds:uri="http://schemas.microsoft.com/office/infopath/2007/PartnerControls"/>
    <ds:schemaRef ds:uri="http://purl.org/dc/dcmitype/"/>
    <ds:schemaRef ds:uri="http://schemas.microsoft.com/office/2006/documentManagement/types"/>
    <ds:schemaRef ds:uri="0f0ae0ff-29c4-4766-b250-c1a9bee8d430"/>
    <ds:schemaRef ds:uri="http://purl.org/dc/elements/1.1/"/>
    <ds:schemaRef ds:uri="http://schemas.openxmlformats.org/package/2006/metadata/core-properties"/>
    <ds:schemaRef ds:uri="86144f90-c7b6-48d0-aae5-f5e9e48cc3df"/>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708</Words>
  <Application>Microsoft Office PowerPoint</Application>
  <PresentationFormat>On-screen Show (4:3)</PresentationFormat>
  <Paragraphs>270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Katie Cockroft</cp:lastModifiedBy>
  <cp:revision>48</cp:revision>
  <dcterms:created xsi:type="dcterms:W3CDTF">2018-03-17T10:08:43Z</dcterms:created>
  <dcterms:modified xsi:type="dcterms:W3CDTF">2020-02-28T15:36:14Z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