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94" r:id="rId2"/>
    <p:sldId id="295" r:id="rId3"/>
    <p:sldId id="296" r:id="rId4"/>
    <p:sldId id="297" r:id="rId5"/>
    <p:sldId id="298" r:id="rId6"/>
    <p:sldId id="299" r:id="rId7"/>
    <p:sldId id="300" r:id="rId8"/>
    <p:sldId id="301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313" r:id="rId21"/>
    <p:sldId id="315" r:id="rId22"/>
    <p:sldId id="314" r:id="rId23"/>
    <p:sldId id="316" r:id="rId24"/>
    <p:sldId id="317" r:id="rId25"/>
    <p:sldId id="318" r:id="rId26"/>
    <p:sldId id="319" r:id="rId27"/>
    <p:sldId id="320" r:id="rId28"/>
    <p:sldId id="321" r:id="rId29"/>
    <p:sldId id="322" r:id="rId30"/>
    <p:sldId id="323" r:id="rId31"/>
    <p:sldId id="324" r:id="rId32"/>
    <p:sldId id="325" r:id="rId33"/>
    <p:sldId id="326" r:id="rId34"/>
    <p:sldId id="271" r:id="rId3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Sassoon Infant Md" panose="02000603050000020003" charset="0"/>
      <p:regular r:id="rId40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688" autoAdjust="0"/>
    <p:restoredTop sz="94639" autoAdjust="0"/>
  </p:normalViewPr>
  <p:slideViewPr>
    <p:cSldViewPr showGuides="1">
      <p:cViewPr varScale="1">
        <p:scale>
          <a:sx n="63" d="100"/>
          <a:sy n="63" d="100"/>
        </p:scale>
        <p:origin x="171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3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C6FB7-BA84-40E0-8007-D75FE682E2B6}" type="datetimeFigureOut">
              <a:rPr lang="en-GB"/>
              <a:pPr>
                <a:defRPr/>
              </a:pPr>
              <a:t>15/01/2021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BEF4B-9EFF-40F6-BD9B-3806E9F91CD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9812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4F998-DE8B-42C9-99D6-FDFF92623A1D}" type="datetimeFigureOut">
              <a:rPr lang="en-GB"/>
              <a:pPr>
                <a:defRPr/>
              </a:pPr>
              <a:t>15/01/2021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602B0-0FF8-4DDC-BC47-D2F2FB558C6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2161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349A0-4E5D-47B8-9A69-531882DA6D3E}" type="datetimeFigureOut">
              <a:rPr lang="en-GB"/>
              <a:pPr>
                <a:defRPr/>
              </a:pPr>
              <a:t>15/01/2021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0CCB0-EC10-4140-AE1F-3D7F8F38F53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4278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F08CF-768B-4467-ABF1-1D83FF84B0A3}" type="datetimeFigureOut">
              <a:rPr lang="en-GB"/>
              <a:pPr>
                <a:defRPr/>
              </a:pPr>
              <a:t>15/01/2021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DDCE7-DE71-4819-8A09-73F8F20E730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187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7629F-3236-4FC6-82F2-6F2650658A4A}" type="datetimeFigureOut">
              <a:rPr lang="en-GB"/>
              <a:pPr>
                <a:defRPr/>
              </a:pPr>
              <a:t>15/01/2021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02932-E3A6-494E-B0DD-64A6B04654B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4487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72EC4-E8EF-40BD-8237-F83D489B8663}" type="datetimeFigureOut">
              <a:rPr lang="en-GB"/>
              <a:pPr>
                <a:defRPr/>
              </a:pPr>
              <a:t>15/01/2021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86857-D762-4019-9EB2-E50BADEEDE3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8212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112FB-22A2-491D-BB5B-8B3EF6525E54}" type="datetimeFigureOut">
              <a:rPr lang="en-GB"/>
              <a:pPr>
                <a:defRPr/>
              </a:pPr>
              <a:t>15/01/2021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4DDD0-9351-442B-A6AB-11E20E0467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7747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0BFFA-723B-4236-A83E-3919426BC434}" type="datetimeFigureOut">
              <a:rPr lang="en-GB"/>
              <a:pPr>
                <a:defRPr/>
              </a:pPr>
              <a:t>15/01/2021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4492F-F1BD-43D2-9C43-113B57CAE27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804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7CE9F-2459-4677-AB4C-6730B67C4E77}" type="datetimeFigureOut">
              <a:rPr lang="en-GB"/>
              <a:pPr>
                <a:defRPr/>
              </a:pPr>
              <a:t>15/01/2021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E26CF-4819-410E-9345-5F645D50957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781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3971B-B55F-49BE-87E9-F08DBF79497B}" type="datetimeFigureOut">
              <a:rPr lang="en-GB"/>
              <a:pPr>
                <a:defRPr/>
              </a:pPr>
              <a:t>15/01/2021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7C82B-32C8-4F91-8C89-0A054CE2119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29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1A2C9-5C21-459B-BA42-323B42DF3C5B}" type="datetimeFigureOut">
              <a:rPr lang="en-GB"/>
              <a:pPr>
                <a:defRPr/>
              </a:pPr>
              <a:t>15/01/2021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A0902-C996-4238-B363-F5F6F91A05D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196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D265DDD-E2C4-44A6-98E9-27CD5BDDA7CC}" type="datetimeFigureOut">
              <a:rPr lang="en-GB"/>
              <a:pPr>
                <a:defRPr/>
              </a:pPr>
              <a:t>15/01/2021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C2E7BFC-7A9E-4F67-A7B1-4610439530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 descr="Portrait with 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684213" y="620713"/>
            <a:ext cx="7775575" cy="56880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1908175" y="4149725"/>
            <a:ext cx="10729913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0" dirty="0">
                <a:latin typeface="Sassoon Infant Md" panose="02000603050000020003" pitchFamily="50" charset="0"/>
              </a:rPr>
              <a:t>pat a dog</a:t>
            </a:r>
          </a:p>
        </p:txBody>
      </p:sp>
      <p:pic>
        <p:nvPicPr>
          <p:cNvPr id="205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912813"/>
            <a:ext cx="2808288" cy="323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9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0" descr="Portrait with 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684213" y="620713"/>
            <a:ext cx="7775575" cy="56880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1187450" y="4441825"/>
            <a:ext cx="10729913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800">
                <a:latin typeface="Sassoon Infant Md" panose="02000603050000020003" pitchFamily="50" charset="0"/>
              </a:rPr>
              <a:t>pots and pans </a:t>
            </a:r>
          </a:p>
        </p:txBody>
      </p:sp>
      <p:pic>
        <p:nvPicPr>
          <p:cNvPr id="1126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408113"/>
            <a:ext cx="4752975" cy="287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9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0" descr="Portrait with 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684213" y="620713"/>
            <a:ext cx="7775575" cy="56880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-757238" y="3500438"/>
            <a:ext cx="10729913" cy="280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8800">
                <a:latin typeface="Sassoon Infant Md" panose="02000603050000020003" pitchFamily="50" charset="0"/>
              </a:rPr>
              <a:t>pack a pen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8800">
                <a:latin typeface="Sassoon Infant Md" panose="02000603050000020003" pitchFamily="50" charset="0"/>
              </a:rPr>
              <a:t>in a bag</a:t>
            </a:r>
          </a:p>
        </p:txBody>
      </p:sp>
      <p:pic>
        <p:nvPicPr>
          <p:cNvPr id="1229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708025"/>
            <a:ext cx="2808287" cy="280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9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0" descr="Portrait with 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684213" y="620713"/>
            <a:ext cx="7775575" cy="56880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971550" y="4441825"/>
            <a:ext cx="10729913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0">
                <a:latin typeface="Sassoon Infant Md" panose="02000603050000020003" pitchFamily="50" charset="0"/>
              </a:rPr>
              <a:t>to huff and puff</a:t>
            </a:r>
          </a:p>
        </p:txBody>
      </p:sp>
      <p:pic>
        <p:nvPicPr>
          <p:cNvPr id="1331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996950"/>
            <a:ext cx="4108450" cy="344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9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0" descr="Portrait with 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611188" y="620713"/>
            <a:ext cx="7775575" cy="56880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1042988" y="4365625"/>
            <a:ext cx="10729912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800">
                <a:latin typeface="Sassoon Infant Md" panose="02000603050000020003" pitchFamily="50" charset="0"/>
              </a:rPr>
              <a:t>run to the den</a:t>
            </a:r>
          </a:p>
        </p:txBody>
      </p:sp>
      <p:pic>
        <p:nvPicPr>
          <p:cNvPr id="1434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412875"/>
            <a:ext cx="2808287" cy="262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275" y="1258888"/>
            <a:ext cx="3462338" cy="277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9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0" descr="Portrait with 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684213" y="620713"/>
            <a:ext cx="7775575" cy="56880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1187450" y="4365625"/>
            <a:ext cx="10729913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800" dirty="0">
                <a:latin typeface="Sassoon Infant Md" panose="02000603050000020003" pitchFamily="50" charset="0"/>
              </a:rPr>
              <a:t>rats on a sack</a:t>
            </a:r>
          </a:p>
        </p:txBody>
      </p:sp>
      <p:pic>
        <p:nvPicPr>
          <p:cNvPr id="1536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128713"/>
            <a:ext cx="2382838" cy="323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9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0" descr="Portrait with 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684213" y="620713"/>
            <a:ext cx="7775575" cy="56880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1187450" y="4502150"/>
            <a:ext cx="1072991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800">
                <a:latin typeface="Sassoon Infant Md" panose="02000603050000020003" pitchFamily="50" charset="0"/>
              </a:rPr>
              <a:t>get to the top</a:t>
            </a:r>
          </a:p>
        </p:txBody>
      </p:sp>
      <p:pic>
        <p:nvPicPr>
          <p:cNvPr id="1638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125538"/>
            <a:ext cx="3527425" cy="349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9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0" descr="Portrait with 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684213" y="620713"/>
            <a:ext cx="7775575" cy="56880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2338388" y="4441825"/>
            <a:ext cx="10729912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800">
                <a:latin typeface="Sassoon Infant Md" panose="02000603050000020003" pitchFamily="50" charset="0"/>
              </a:rPr>
              <a:t>a tin can</a:t>
            </a:r>
          </a:p>
        </p:txBody>
      </p:sp>
      <p:pic>
        <p:nvPicPr>
          <p:cNvPr id="1741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106488"/>
            <a:ext cx="2355850" cy="323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9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0" descr="Portrait with 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684213" y="620713"/>
            <a:ext cx="7775575" cy="56880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827088" y="4441825"/>
            <a:ext cx="10729912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800">
                <a:latin typeface="Sassoon Infant Md" panose="02000603050000020003" pitchFamily="50" charset="0"/>
              </a:rPr>
              <a:t>socks on a mat</a:t>
            </a:r>
          </a:p>
        </p:txBody>
      </p:sp>
      <p:pic>
        <p:nvPicPr>
          <p:cNvPr id="1843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388" y="1341438"/>
            <a:ext cx="3959225" cy="283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9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0" descr="Portrait with 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684213" y="620713"/>
            <a:ext cx="7775575" cy="56880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1330325" y="4441825"/>
            <a:ext cx="10729913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800">
                <a:latin typeface="Sassoon Infant Md" panose="02000603050000020003" pitchFamily="50" charset="0"/>
              </a:rPr>
              <a:t>dad and nan</a:t>
            </a:r>
          </a:p>
        </p:txBody>
      </p:sp>
      <p:pic>
        <p:nvPicPr>
          <p:cNvPr id="1946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177925"/>
            <a:ext cx="3600450" cy="311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9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0" descr="Portrait with 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684213" y="620713"/>
            <a:ext cx="7775575" cy="56880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971550" y="4441825"/>
            <a:ext cx="10729913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0">
                <a:latin typeface="Sassoon Infant Md" panose="02000603050000020003" pitchFamily="50" charset="0"/>
              </a:rPr>
              <a:t>a run in the sun</a:t>
            </a:r>
          </a:p>
        </p:txBody>
      </p:sp>
      <p:pic>
        <p:nvPicPr>
          <p:cNvPr id="2048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236663"/>
            <a:ext cx="3449638" cy="322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9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Portrait with 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684213" y="620713"/>
            <a:ext cx="7775575" cy="56880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827088" y="4441825"/>
            <a:ext cx="10729912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800" dirty="0">
                <a:latin typeface="Sassoon Infant Md" panose="02000603050000020003" pitchFamily="50" charset="0"/>
              </a:rPr>
              <a:t>a pin on a map</a:t>
            </a:r>
            <a:r>
              <a:rPr lang="en-GB" altLang="en-US" sz="8800" u="sng" dirty="0">
                <a:latin typeface="Sassoon Infant Md" panose="02000603050000020003" pitchFamily="50" charset="0"/>
              </a:rPr>
              <a:t> </a:t>
            </a:r>
            <a:endParaRPr lang="en-GB" altLang="en-US" sz="8800" dirty="0">
              <a:latin typeface="Sassoon Infant Md" panose="02000603050000020003" pitchFamily="50" charset="0"/>
            </a:endParaRPr>
          </a:p>
        </p:txBody>
      </p:sp>
      <p:pic>
        <p:nvPicPr>
          <p:cNvPr id="307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513" y="1233488"/>
            <a:ext cx="3990975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9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0" descr="Portrait with 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684213" y="620713"/>
            <a:ext cx="7775575" cy="56880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2195513" y="4441825"/>
            <a:ext cx="10729912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800">
                <a:latin typeface="Sassoon Infant Md" panose="02000603050000020003" pitchFamily="50" charset="0"/>
              </a:rPr>
              <a:t>a red rug</a:t>
            </a:r>
          </a:p>
        </p:txBody>
      </p:sp>
      <p:pic>
        <p:nvPicPr>
          <p:cNvPr id="2150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138" y="1989138"/>
            <a:ext cx="5673725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9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0" descr="Portrait with 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684213" y="620713"/>
            <a:ext cx="7775575" cy="56880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684213" y="4441825"/>
            <a:ext cx="10729912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0">
                <a:latin typeface="Sassoon Infant Md" panose="02000603050000020003" pitchFamily="50" charset="0"/>
              </a:rPr>
              <a:t>no lid on the pan</a:t>
            </a:r>
          </a:p>
        </p:txBody>
      </p:sp>
      <p:pic>
        <p:nvPicPr>
          <p:cNvPr id="2253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919288"/>
            <a:ext cx="5338763" cy="181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9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0" descr="Portrait with 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684213" y="620713"/>
            <a:ext cx="7775575" cy="56880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682625" y="4441825"/>
            <a:ext cx="10729913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0">
                <a:latin typeface="Sassoon Infant Md" panose="02000603050000020003" pitchFamily="50" charset="0"/>
              </a:rPr>
              <a:t>a duck and a hen</a:t>
            </a:r>
          </a:p>
        </p:txBody>
      </p:sp>
      <p:pic>
        <p:nvPicPr>
          <p:cNvPr id="2355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196975"/>
            <a:ext cx="4319588" cy="292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9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0" descr="Portrait with 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684213" y="620713"/>
            <a:ext cx="7775575" cy="56880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971550" y="4437063"/>
            <a:ext cx="107299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7200">
                <a:latin typeface="Sassoon Infant Md" panose="02000603050000020003" pitchFamily="50" charset="0"/>
              </a:rPr>
              <a:t>on top of the rock</a:t>
            </a:r>
          </a:p>
        </p:txBody>
      </p:sp>
      <p:pic>
        <p:nvPicPr>
          <p:cNvPr id="2458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268413"/>
            <a:ext cx="3095625" cy="284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9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0" descr="Portrait with 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684213" y="620713"/>
            <a:ext cx="7775575" cy="56880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1042988" y="4441825"/>
            <a:ext cx="10729912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800">
                <a:latin typeface="Sassoon Infant Md" panose="02000603050000020003" pitchFamily="50" charset="0"/>
              </a:rPr>
              <a:t>a doll in a cot</a:t>
            </a:r>
          </a:p>
        </p:txBody>
      </p:sp>
      <p:pic>
        <p:nvPicPr>
          <p:cNvPr id="2560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138" y="1060450"/>
            <a:ext cx="2117725" cy="323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9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0" descr="Portrait with 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684213" y="620713"/>
            <a:ext cx="7775575" cy="56880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1187450" y="4581525"/>
            <a:ext cx="107299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7200">
                <a:latin typeface="Sassoon Infant Md" panose="02000603050000020003" pitchFamily="50" charset="0"/>
              </a:rPr>
              <a:t>a hug and a kiss</a:t>
            </a:r>
          </a:p>
        </p:txBody>
      </p:sp>
      <p:pic>
        <p:nvPicPr>
          <p:cNvPr id="2662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363" y="968375"/>
            <a:ext cx="1927225" cy="360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9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0" descr="Portrait with 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684213" y="620713"/>
            <a:ext cx="7775575" cy="56880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2051050" y="4441825"/>
            <a:ext cx="10729913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800">
                <a:latin typeface="Sassoon Infant Md" panose="02000603050000020003" pitchFamily="50" charset="0"/>
              </a:rPr>
              <a:t>a hot hob</a:t>
            </a:r>
          </a:p>
        </p:txBody>
      </p:sp>
      <p:pic>
        <p:nvPicPr>
          <p:cNvPr id="2765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052513"/>
            <a:ext cx="40322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9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0" descr="Portrait with 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684213" y="620713"/>
            <a:ext cx="7775575" cy="56880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971550" y="4441825"/>
            <a:ext cx="10729913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800" dirty="0">
                <a:latin typeface="Sassoon Infant Md" panose="02000603050000020003" pitchFamily="50" charset="0"/>
              </a:rPr>
              <a:t>a cat on a bed</a:t>
            </a:r>
            <a:r>
              <a:rPr lang="en-GB" altLang="en-US" sz="8800" u="sng" dirty="0">
                <a:latin typeface="Sassoon Infant Md" panose="02000603050000020003" pitchFamily="50" charset="0"/>
              </a:rPr>
              <a:t> </a:t>
            </a:r>
            <a:endParaRPr lang="en-GB" altLang="en-US" sz="8800" dirty="0">
              <a:latin typeface="Sassoon Infant Md" panose="02000603050000020003" pitchFamily="50" charset="0"/>
            </a:endParaRPr>
          </a:p>
        </p:txBody>
      </p:sp>
      <p:pic>
        <p:nvPicPr>
          <p:cNvPr id="2867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758950"/>
            <a:ext cx="3457575" cy="226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9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0" descr="Portrait with 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684213" y="620713"/>
            <a:ext cx="7775575" cy="56880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1187450" y="4441825"/>
            <a:ext cx="107299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7200">
                <a:latin typeface="Sassoon Infant Md" panose="02000603050000020003" pitchFamily="50" charset="0"/>
              </a:rPr>
              <a:t>go to the log hut</a:t>
            </a:r>
          </a:p>
        </p:txBody>
      </p:sp>
      <p:pic>
        <p:nvPicPr>
          <p:cNvPr id="2970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1484313"/>
            <a:ext cx="3098800" cy="248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9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0" descr="Portrait with 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684213" y="620713"/>
            <a:ext cx="7775575" cy="56880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900113" y="4441825"/>
            <a:ext cx="10729912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800">
                <a:latin typeface="Sassoon Infant Md" panose="02000603050000020003" pitchFamily="50" charset="0"/>
              </a:rPr>
              <a:t>mugs and cups</a:t>
            </a:r>
          </a:p>
        </p:txBody>
      </p:sp>
      <p:pic>
        <p:nvPicPr>
          <p:cNvPr id="3072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371600"/>
            <a:ext cx="3541713" cy="29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9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0" descr="Portrait with 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684213" y="620713"/>
            <a:ext cx="7775575" cy="56880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1187450" y="4441825"/>
            <a:ext cx="10729913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800">
                <a:latin typeface="Sassoon Infant Md" panose="02000603050000020003" pitchFamily="50" charset="0"/>
              </a:rPr>
              <a:t>cats and dogs</a:t>
            </a:r>
          </a:p>
        </p:txBody>
      </p:sp>
      <p:pic>
        <p:nvPicPr>
          <p:cNvPr id="410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919163"/>
            <a:ext cx="3527425" cy="363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9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0" descr="Portrait with 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684213" y="620713"/>
            <a:ext cx="7775575" cy="56880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-792163" y="4000500"/>
            <a:ext cx="10728326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7200" dirty="0">
                <a:latin typeface="Sassoon Infant Md" panose="02000603050000020003" pitchFamily="50" charset="0"/>
              </a:rPr>
              <a:t>a cat and a big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7200" dirty="0">
                <a:latin typeface="Sassoon Infant Md" panose="02000603050000020003" pitchFamily="50" charset="0"/>
              </a:rPr>
              <a:t>fat rat</a:t>
            </a:r>
          </a:p>
        </p:txBody>
      </p:sp>
      <p:pic>
        <p:nvPicPr>
          <p:cNvPr id="3174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968375"/>
            <a:ext cx="2808288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9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0" descr="Portrait with 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684213" y="620713"/>
            <a:ext cx="7775575" cy="56880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-792163" y="3556000"/>
            <a:ext cx="10728326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8000" dirty="0">
                <a:latin typeface="Sassoon Infant Md" panose="02000603050000020003" pitchFamily="50" charset="0"/>
              </a:rPr>
              <a:t>an egg in an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8000" dirty="0">
                <a:latin typeface="Sassoon Infant Md" panose="02000603050000020003" pitchFamily="50" charset="0"/>
              </a:rPr>
              <a:t>egg cup</a:t>
            </a:r>
          </a:p>
        </p:txBody>
      </p:sp>
      <p:pic>
        <p:nvPicPr>
          <p:cNvPr id="3277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538" y="908050"/>
            <a:ext cx="1373187" cy="273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9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0" descr="Portrait with 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684213" y="620713"/>
            <a:ext cx="7775575" cy="56880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611188" y="4441825"/>
            <a:ext cx="10729912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800">
                <a:latin typeface="Sassoon Infant Md" panose="02000603050000020003" pitchFamily="50" charset="0"/>
              </a:rPr>
              <a:t>sit back to back</a:t>
            </a:r>
          </a:p>
        </p:txBody>
      </p:sp>
      <p:pic>
        <p:nvPicPr>
          <p:cNvPr id="3379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576388"/>
            <a:ext cx="446405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9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0" descr="Portrait with 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684213" y="620713"/>
            <a:ext cx="7775575" cy="56880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898525" y="4441825"/>
            <a:ext cx="10729913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800">
                <a:latin typeface="Sassoon Infant Md" panose="02000603050000020003" pitchFamily="50" charset="0"/>
              </a:rPr>
              <a:t>a cap on a peg</a:t>
            </a:r>
          </a:p>
        </p:txBody>
      </p:sp>
      <p:pic>
        <p:nvPicPr>
          <p:cNvPr id="3482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403350"/>
            <a:ext cx="4130675" cy="289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9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84213" y="620713"/>
            <a:ext cx="7775575" cy="56880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35843" name="Picture 10" descr="Portrait with 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4286" y="2785816"/>
            <a:ext cx="5395428" cy="1286367"/>
          </a:xfrm>
          <a:prstGeom prst="rect">
            <a:avLst/>
          </a:prstGeom>
        </p:spPr>
      </p:pic>
    </p:spTree>
  </p:cSld>
  <p:clrMapOvr>
    <a:masterClrMapping/>
  </p:clrMapOvr>
  <p:transition advTm="2138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 descr="Portrait with 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684213" y="620713"/>
            <a:ext cx="7775575" cy="56880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1692275" y="4441825"/>
            <a:ext cx="10729913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800">
                <a:latin typeface="Sassoon Infant Md" panose="02000603050000020003" pitchFamily="50" charset="0"/>
              </a:rPr>
              <a:t>cat in a hat</a:t>
            </a:r>
          </a:p>
        </p:txBody>
      </p:sp>
      <p:pic>
        <p:nvPicPr>
          <p:cNvPr id="512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009650"/>
            <a:ext cx="2387600" cy="342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9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0" descr="Portrait with 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684213" y="620713"/>
            <a:ext cx="7775575" cy="56880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971550" y="4441825"/>
            <a:ext cx="10729913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800" dirty="0">
                <a:latin typeface="Sassoon Infant Md" panose="02000603050000020003" pitchFamily="50" charset="0"/>
              </a:rPr>
              <a:t>get off the bus</a:t>
            </a:r>
          </a:p>
        </p:txBody>
      </p:sp>
      <p:pic>
        <p:nvPicPr>
          <p:cNvPr id="614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057275"/>
            <a:ext cx="2733675" cy="323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9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0" descr="Portrait with 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684213" y="620713"/>
            <a:ext cx="7775575" cy="56880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1187450" y="4441825"/>
            <a:ext cx="10729913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800">
                <a:latin typeface="Sassoon Infant Md" panose="02000603050000020003" pitchFamily="50" charset="0"/>
              </a:rPr>
              <a:t>a kid in a cap</a:t>
            </a:r>
          </a:p>
        </p:txBody>
      </p:sp>
      <p:pic>
        <p:nvPicPr>
          <p:cNvPr id="717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979488"/>
            <a:ext cx="1371600" cy="360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9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0" descr="Portrait with 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684213" y="620713"/>
            <a:ext cx="7775575" cy="56880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1331913" y="4441825"/>
            <a:ext cx="10729912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800">
                <a:latin typeface="Sassoon Infant Md" panose="02000603050000020003" pitchFamily="50" charset="0"/>
              </a:rPr>
              <a:t>a bag of nuts</a:t>
            </a:r>
          </a:p>
        </p:txBody>
      </p:sp>
      <p:pic>
        <p:nvPicPr>
          <p:cNvPr id="819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077913"/>
            <a:ext cx="2960687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9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0" descr="Portrait with 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684213" y="620713"/>
            <a:ext cx="7775575" cy="56880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1042988" y="4437063"/>
            <a:ext cx="107299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7200">
                <a:latin typeface="Sassoon Infant Md" panose="02000603050000020003" pitchFamily="50" charset="0"/>
              </a:rPr>
              <a:t>a pup in the mud</a:t>
            </a:r>
          </a:p>
        </p:txBody>
      </p:sp>
      <p:pic>
        <p:nvPicPr>
          <p:cNvPr id="922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176338"/>
            <a:ext cx="3744913" cy="311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9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0" descr="Portrait with 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684213" y="620713"/>
            <a:ext cx="7775575" cy="56880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1763713" y="4441825"/>
            <a:ext cx="10729912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800">
                <a:latin typeface="Sassoon Infant Md" panose="02000603050000020003" pitchFamily="50" charset="0"/>
              </a:rPr>
              <a:t>a sad man</a:t>
            </a:r>
          </a:p>
        </p:txBody>
      </p:sp>
      <p:pic>
        <p:nvPicPr>
          <p:cNvPr id="1024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249363"/>
            <a:ext cx="3387725" cy="301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9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641</TotalTime>
  <Words>142</Words>
  <Application>Microsoft Office PowerPoint</Application>
  <PresentationFormat>On-screen Show (4:3)</PresentationFormat>
  <Paragraphs>36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Sassoon Infant Md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Ian Ross</cp:lastModifiedBy>
  <cp:revision>208</cp:revision>
  <dcterms:created xsi:type="dcterms:W3CDTF">2012-11-21T10:26:22Z</dcterms:created>
  <dcterms:modified xsi:type="dcterms:W3CDTF">2021-01-15T16:25:08Z</dcterms:modified>
</cp:coreProperties>
</file>