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67" r:id="rId30"/>
  </p:sldIdLst>
  <p:sldSz cx="9144000" cy="6858000" type="screen4x3"/>
  <p:notesSz cx="6858000" cy="9144000"/>
  <p:embeddedFontLst>
    <p:embeddedFont>
      <p:font typeface="Twinkl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98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2" y="66"/>
      </p:cViewPr>
      <p:guideLst>
        <p:guide orient="horz" pos="2183"/>
        <p:guide pos="2880"/>
        <p:guide pos="340"/>
        <p:guide orient="horz" pos="3974"/>
        <p:guide pos="5443"/>
        <p:guide orient="horz" pos="32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12293" y="2886165"/>
            <a:ext cx="1569588" cy="1879242"/>
            <a:chOff x="2640638" y="3118588"/>
            <a:chExt cx="1415448" cy="16946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40638" y="3118588"/>
              <a:ext cx="1290759" cy="169469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4362" y="3603396"/>
              <a:ext cx="1371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70496" y="3961962"/>
            <a:ext cx="1489763" cy="1724741"/>
            <a:chOff x="921520" y="4023667"/>
            <a:chExt cx="1489763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19566" y="450668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421484" y="4408702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355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304665" y="4062576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769449" y="16960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72678" y="611328"/>
            <a:ext cx="1253839" cy="1559501"/>
            <a:chOff x="5424460" y="808089"/>
            <a:chExt cx="1253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43862" y="239704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 rot="914278">
            <a:off x="7038612" y="621200"/>
            <a:ext cx="1187790" cy="1559501"/>
            <a:chOff x="7146845" y="657692"/>
            <a:chExt cx="1187790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 rot="20685722">
              <a:off x="7298134" y="109869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ch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810" y="36652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566340" y="4581538"/>
            <a:ext cx="1514631" cy="1741623"/>
            <a:chOff x="4444827" y="2394731"/>
            <a:chExt cx="1356245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40036" y="2782153"/>
              <a:ext cx="1261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: Rounded Corners 4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F747DB-475E-4719-949B-F67F92D69B82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4208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1908" y="2985392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86185" y="4527083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002295" y="1263623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sh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14829" y="3072073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5962" y="4488810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hush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D618A1D-A301-4963-A18D-390E9B9F0A6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4152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056193" y="3309236"/>
            <a:ext cx="1557840" cy="1724741"/>
            <a:chOff x="921520" y="4023667"/>
            <a:chExt cx="1557840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87643" y="451157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285543" y="2754328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698114" y="2443602"/>
            <a:ext cx="1293293" cy="1559501"/>
            <a:chOff x="6763043" y="2722981"/>
            <a:chExt cx="129329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4324" y="3150985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866556" y="883944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287265" y="587576"/>
            <a:ext cx="1435175" cy="1685841"/>
            <a:chOff x="7146845" y="657692"/>
            <a:chExt cx="132762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6050" y="108451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th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30367" y="404082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446821">
            <a:off x="2805130" y="431190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1153179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5B80F33-E6EF-4921-A0AF-9563C2C511C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7797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976237" y="4480628"/>
            <a:ext cx="1628240" cy="1712192"/>
            <a:chOff x="2629186" y="3258935"/>
            <a:chExt cx="146834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25802" y="359444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437305" y="2968748"/>
            <a:ext cx="1575691" cy="1724741"/>
            <a:chOff x="921520" y="4023667"/>
            <a:chExt cx="157569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5494" y="4466066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81032" y="584972"/>
            <a:ext cx="1336093" cy="1559501"/>
            <a:chOff x="3882141" y="4525055"/>
            <a:chExt cx="13360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03276" y="487596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7057266" y="600213"/>
            <a:ext cx="1400888" cy="1719672"/>
            <a:chOff x="4333290" y="2374709"/>
            <a:chExt cx="14008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30286" y="2828112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5583" y="2423457"/>
            <a:ext cx="1318986" cy="1559501"/>
            <a:chOff x="5536215" y="4067695"/>
            <a:chExt cx="131898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7783" y="439528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999841" y="474922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06880" y="2355872"/>
            <a:ext cx="1382856" cy="1687988"/>
            <a:chOff x="5395965" y="821973"/>
            <a:chExt cx="1382856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21281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782498" y="3385075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678875" y="1342290"/>
            <a:ext cx="1304367" cy="1559501"/>
            <a:chOff x="7146845" y="657692"/>
            <a:chExt cx="130436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62795" y="1043168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63872" y="1365048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ng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7354079" y="4009059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415258" y="4370479"/>
            <a:ext cx="1497281" cy="1741623"/>
            <a:chOff x="4444827" y="2394731"/>
            <a:chExt cx="1340709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965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24500" y="275332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14736" cy="1559501"/>
            <a:chOff x="6694889" y="2639994"/>
            <a:chExt cx="131473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17613" y="3030670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1D4622C-7CDB-4CBC-A7BE-CD75CE4F8539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46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625858" y="3053635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460010" y="4503400"/>
            <a:ext cx="1577861" cy="1724741"/>
            <a:chOff x="921520" y="4023667"/>
            <a:chExt cx="1577861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07664" y="450312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996228" y="2825680"/>
            <a:ext cx="1317203" cy="1559501"/>
            <a:chOff x="3882141" y="4525055"/>
            <a:chExt cx="131720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84386" y="491446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rain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962940" y="2979641"/>
            <a:ext cx="1497583" cy="1719672"/>
            <a:chOff x="4333290" y="2374709"/>
            <a:chExt cx="1497583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26981" y="288910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4953974" y="1081099"/>
            <a:ext cx="1302565" cy="1559501"/>
            <a:chOff x="5536216" y="4067695"/>
            <a:chExt cx="130256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81363" y="437901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ai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915744" y="1037224"/>
            <a:ext cx="1425793" cy="1559501"/>
            <a:chOff x="2652278" y="3111136"/>
            <a:chExt cx="142579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18462" y="354059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750266">
            <a:off x="3985080" y="4477919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6742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849734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618417" y="3072072"/>
            <a:ext cx="1361916" cy="1559501"/>
            <a:chOff x="6694889" y="2639994"/>
            <a:chExt cx="136191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64793" y="30422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863438-45D5-461B-A445-45AC1FDDC75E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7045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6689569" y="4094461"/>
            <a:ext cx="1689197" cy="1647836"/>
            <a:chOff x="2634182" y="3255736"/>
            <a:chExt cx="1523311" cy="148601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4182" y="3255736"/>
              <a:ext cx="1131818" cy="148601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85769" y="349829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reef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2614870">
            <a:off x="2198871" y="3010139"/>
            <a:ext cx="1258571" cy="1559501"/>
            <a:chOff x="3882141" y="4525055"/>
            <a:chExt cx="125857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18985130">
              <a:off x="3925754" y="4931725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teeth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533092" y="3001626"/>
            <a:ext cx="1428699" cy="1559501"/>
            <a:chOff x="5536215" y="4067695"/>
            <a:chExt cx="142869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707496" y="435670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free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62525" y="652226"/>
            <a:ext cx="1353747" cy="1740200"/>
            <a:chOff x="6665901" y="2632632"/>
            <a:chExt cx="1353747" cy="17402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694228" y="2632632"/>
              <a:ext cx="1325420" cy="17402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665901" y="3113773"/>
              <a:ext cx="1314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queen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91082" y="701358"/>
            <a:ext cx="1457365" cy="1504716"/>
            <a:chOff x="5442864" y="898119"/>
            <a:chExt cx="1457365" cy="15047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2864" y="898119"/>
              <a:ext cx="1146064" cy="150471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42689" y="1286199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feel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921821" y="2366419"/>
            <a:ext cx="1240490" cy="1559501"/>
            <a:chOff x="7228380" y="4709186"/>
            <a:chExt cx="1240490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05572" y="5121692"/>
              <a:ext cx="11632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772570" y="1331047"/>
            <a:ext cx="1289359" cy="1231244"/>
            <a:chOff x="6999990" y="878786"/>
            <a:chExt cx="1289359" cy="123124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6999990" y="878786"/>
              <a:ext cx="937774" cy="123124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00932" y="1084073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ee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80597" y="2939908"/>
            <a:ext cx="1367069" cy="1559501"/>
            <a:chOff x="2652278" y="3111136"/>
            <a:chExt cx="1367069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9738" y="3527817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seed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>
            <a:off x="3019071" y="4294119"/>
            <a:ext cx="1564862" cy="1741623"/>
            <a:chOff x="4444826" y="2394731"/>
            <a:chExt cx="1401222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6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4864786" y="4613036"/>
            <a:ext cx="1286606" cy="1559501"/>
            <a:chOff x="6694889" y="2639994"/>
            <a:chExt cx="1286606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B6380E-E7A1-4F11-BE17-302261DA64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554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253893" y="2912948"/>
            <a:ext cx="1980209" cy="2016637"/>
            <a:chOff x="2380718" y="3155011"/>
            <a:chExt cx="1785745" cy="181859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754">
              <a:off x="2380718" y="3155011"/>
              <a:ext cx="1385129" cy="18185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410003" y="3648867"/>
              <a:ext cx="1756460" cy="41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midnight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71252" y="4553701"/>
            <a:ext cx="1565035" cy="1724741"/>
            <a:chOff x="988451" y="4035951"/>
            <a:chExt cx="1565035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88451" y="4035951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267304" y="2909631"/>
            <a:ext cx="1245801" cy="1559501"/>
            <a:chOff x="3882141" y="4525055"/>
            <a:chExt cx="124580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2984" y="4898453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698392" y="1829808"/>
            <a:ext cx="1394874" cy="1719672"/>
            <a:chOff x="4333290" y="2374709"/>
            <a:chExt cx="1394874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24272" y="280062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057393" y="2555091"/>
            <a:ext cx="1317826" cy="1559501"/>
            <a:chOff x="5536216" y="4067695"/>
            <a:chExt cx="1317826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8246">
              <a:off x="5536216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6624" y="438221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52567" y="578742"/>
            <a:ext cx="1365062" cy="1785902"/>
            <a:chOff x="6760932" y="2722981"/>
            <a:chExt cx="1192012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60932" y="3130983"/>
              <a:ext cx="11920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15794" y="642134"/>
            <a:ext cx="2161791" cy="2065599"/>
            <a:chOff x="5372765" y="835803"/>
            <a:chExt cx="1766595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2765" y="83580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23002" y="1430069"/>
              <a:ext cx="1716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moonlight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835995" y="4541713"/>
            <a:ext cx="1190382" cy="1559501"/>
            <a:chOff x="7228380" y="4709186"/>
            <a:chExt cx="11903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3302" y="5112542"/>
              <a:ext cx="11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9449" y="1416610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igh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166605" y="3986024"/>
            <a:ext cx="1306352" cy="1559501"/>
            <a:chOff x="2652278" y="3111136"/>
            <a:chExt cx="130635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thigh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953691" y="4504648"/>
            <a:ext cx="1677598" cy="1741623"/>
            <a:chOff x="4444827" y="2394731"/>
            <a:chExt cx="1502170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1821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7797" y="2840706"/>
              <a:ext cx="1429200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fighters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04730" y="2886529"/>
            <a:ext cx="1215798" cy="1559501"/>
            <a:chOff x="6694889" y="2639994"/>
            <a:chExt cx="1215798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18675" y="3044747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night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F529D6-F647-4389-A8BA-1AF3C7145E20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676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1167303" y="3162536"/>
            <a:ext cx="1679860" cy="1712192"/>
            <a:chOff x="2629186" y="3258935"/>
            <a:chExt cx="151489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72353" y="3577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loaf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07524" y="4526220"/>
            <a:ext cx="1298234" cy="1559501"/>
            <a:chOff x="3882141" y="4525055"/>
            <a:chExt cx="129823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65417" y="4905554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27230" y="4109845"/>
            <a:ext cx="1312329" cy="1559501"/>
            <a:chOff x="5536215" y="4067695"/>
            <a:chExt cx="1312329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91126" y="4373730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94012" y="2320684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407870" cy="1687988"/>
            <a:chOff x="5395965" y="821973"/>
            <a:chExt cx="14078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46295" y="130210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243764" cy="1559501"/>
            <a:chOff x="7228380" y="4709186"/>
            <a:chExt cx="124376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27347" y="5145290"/>
              <a:ext cx="1144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3470" y="789129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road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82964" y="1346637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oa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17840" y="4246017"/>
            <a:ext cx="1461731" cy="1559501"/>
            <a:chOff x="2652278" y="3111136"/>
            <a:chExt cx="1461731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4400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oak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440804" y="2827402"/>
            <a:ext cx="1596725" cy="1741623"/>
            <a:chOff x="4444827" y="2394731"/>
            <a:chExt cx="1429754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613545" y="2784954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goat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AA9216-0C34-4EC4-9CCA-D82024E767DB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6587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455157" y="3062353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2801400" y="4879045"/>
            <a:ext cx="1437380" cy="1213780"/>
            <a:chOff x="1116106" y="4279148"/>
            <a:chExt cx="1437380" cy="121378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116106" y="4279148"/>
              <a:ext cx="924474" cy="121378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428419" y="4445589"/>
            <a:ext cx="1493293" cy="1783352"/>
            <a:chOff x="3882141" y="4525055"/>
            <a:chExt cx="1374102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17983" y="4957318"/>
              <a:ext cx="133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28810" y="2572171"/>
            <a:ext cx="1345115" cy="1415430"/>
            <a:chOff x="4449153" y="2526830"/>
            <a:chExt cx="1345115" cy="141543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26830"/>
              <a:ext cx="1078060" cy="141543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7223547" y="4164007"/>
            <a:ext cx="1272952" cy="1429346"/>
            <a:chOff x="5585780" y="4132772"/>
            <a:chExt cx="1272952" cy="142934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4907">
              <a:off x="5585780" y="4132772"/>
              <a:ext cx="1088658" cy="142934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01314" y="4389454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8415" y="905207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48123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4414738" cy="1945896"/>
            <a:chOff x="981097" y="844027"/>
            <a:chExt cx="4414738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38861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long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23800" y="2524503"/>
            <a:ext cx="1339243" cy="1732130"/>
            <a:chOff x="2568730" y="2837187"/>
            <a:chExt cx="1339243" cy="173213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68730" y="2837187"/>
              <a:ext cx="1319272" cy="173213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moon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4049851" y="4271394"/>
            <a:ext cx="1543602" cy="1516666"/>
            <a:chOff x="4463863" y="2512329"/>
            <a:chExt cx="138218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867978" y="2985395"/>
            <a:ext cx="1321106" cy="1369556"/>
            <a:chOff x="6660389" y="2767165"/>
            <a:chExt cx="1321106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goo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1226585" y="4476217"/>
            <a:ext cx="1265205" cy="1559501"/>
            <a:chOff x="7146845" y="657692"/>
            <a:chExt cx="1265205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75719" y="2896981"/>
            <a:ext cx="1609023" cy="1712192"/>
            <a:chOff x="2629186" y="3258935"/>
            <a:chExt cx="145101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37424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08472" y="3612621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4032480" y="3907695"/>
            <a:ext cx="1413097" cy="1668028"/>
            <a:chOff x="1006788" y="3832002"/>
            <a:chExt cx="1413097" cy="16680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06788" y="3832002"/>
              <a:ext cx="1270451" cy="166802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28168" y="4287098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597371" y="4512578"/>
            <a:ext cx="1482515" cy="1783352"/>
            <a:chOff x="3882141" y="4525055"/>
            <a:chExt cx="1364184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8065" y="4958549"/>
              <a:ext cx="1338260" cy="51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5323919" y="2539513"/>
            <a:ext cx="1345115" cy="1512791"/>
            <a:chOff x="4449153" y="2507169"/>
            <a:chExt cx="1345115" cy="151279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153" y="2507169"/>
              <a:ext cx="1152215" cy="151279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90376" y="2875620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863845" y="848003"/>
            <a:ext cx="1351674" cy="1559501"/>
            <a:chOff x="6628473" y="2665777"/>
            <a:chExt cx="135167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75">
              <a:off x="6628473" y="2665777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22113" y="589591"/>
            <a:ext cx="1374153" cy="1596479"/>
            <a:chOff x="5373895" y="786352"/>
            <a:chExt cx="1374153" cy="159647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3895" y="786352"/>
              <a:ext cx="1215954" cy="159647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89718" y="3650102"/>
            <a:ext cx="1456662" cy="1559501"/>
            <a:chOff x="7228380" y="4709186"/>
            <a:chExt cx="145666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9439" y="5096173"/>
              <a:ext cx="1415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78502" y="846405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09643" y="1658823"/>
              <a:ext cx="2713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rgbClr val="1C1C1C"/>
                  </a:solidFill>
                  <a:ea typeface="+mj-ea"/>
                  <a:cs typeface="+mj-cs"/>
                </a:rPr>
                <a:t>short </a:t>
              </a:r>
              <a:r>
                <a:rPr lang="en-GB" sz="4400" b="1" dirty="0" err="1">
                  <a:solidFill>
                    <a:srgbClr val="1C1C1C"/>
                  </a:solidFill>
                  <a:ea typeface="+mj-ea"/>
                  <a:cs typeface="+mj-cs"/>
                </a:rPr>
                <a:t>oo</a:t>
              </a:r>
              <a:endParaRPr lang="en-GB" sz="105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767367" y="2193441"/>
            <a:ext cx="1388187" cy="1614555"/>
            <a:chOff x="2519786" y="2925291"/>
            <a:chExt cx="1388187" cy="16145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519786" y="2925291"/>
              <a:ext cx="1229721" cy="16145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48364" y="3345594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cook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2462754" y="4681343"/>
            <a:ext cx="1516755" cy="1516666"/>
            <a:chOff x="4463863" y="2512329"/>
            <a:chExt cx="1358145" cy="1358067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5812">
              <a:off x="4463863" y="2512329"/>
              <a:ext cx="1034371" cy="1358067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60972" y="2788007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1135663" y="4606062"/>
            <a:ext cx="1200957" cy="1369556"/>
            <a:chOff x="6660389" y="2767165"/>
            <a:chExt cx="1200957" cy="136955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60389" y="2767165"/>
              <a:ext cx="1043118" cy="136955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669334" y="306165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wool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9CAFA56-6255-47E0-BAA9-6ED8C8B70397}"/>
              </a:ext>
            </a:extLst>
          </p:cNvPr>
          <p:cNvGrpSpPr/>
          <p:nvPr/>
        </p:nvGrpSpPr>
        <p:grpSpPr>
          <a:xfrm>
            <a:off x="911087" y="2921068"/>
            <a:ext cx="1357647" cy="1559501"/>
            <a:chOff x="7146845" y="657692"/>
            <a:chExt cx="1357647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0788F9B-C77E-41A5-A9D9-909B52F0B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1B0878-0A63-4D74-A43F-60C4D57C9616}"/>
                </a:ext>
              </a:extLst>
            </p:cNvPr>
            <p:cNvSpPr txBox="1"/>
            <p:nvPr/>
          </p:nvSpPr>
          <p:spPr>
            <a:xfrm>
              <a:off x="7316075" y="106039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foot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72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532141" y="3113586"/>
            <a:ext cx="1306352" cy="1559501"/>
            <a:chOff x="2652278" y="3111136"/>
            <a:chExt cx="1306352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42994" y="351950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849181" y="4027737"/>
            <a:ext cx="1313646" cy="1724741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79689" y="447781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3277" y="4601078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5284" y="2374709"/>
            <a:ext cx="1301152" cy="1559501"/>
            <a:chOff x="4455284" y="2374709"/>
            <a:chExt cx="1301152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740800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5205355" y="4020969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255225" y="2050512"/>
            <a:ext cx="1210770" cy="1559501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jug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37501" y="735939"/>
            <a:ext cx="1304173" cy="1559501"/>
            <a:chOff x="5424460" y="808089"/>
            <a:chExt cx="1304173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12997" y="123220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084505" y="3752302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46845" y="657692"/>
            <a:ext cx="1334786" cy="1559501"/>
            <a:chOff x="7146845" y="657692"/>
            <a:chExt cx="133478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465995" y="103894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386548" y="1189290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j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DB8F5C-6201-48CB-A650-E97B7622FF3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818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514478" y="2973579"/>
            <a:ext cx="1585574" cy="1712192"/>
            <a:chOff x="2629186" y="3258935"/>
            <a:chExt cx="1429863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687325" y="3600260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81097" y="4488197"/>
            <a:ext cx="1542967" cy="1724741"/>
            <a:chOff x="921520" y="4023667"/>
            <a:chExt cx="1542967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4041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72770" y="4502719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347964" y="4641059"/>
            <a:ext cx="1279365" cy="1559501"/>
            <a:chOff x="3837039" y="4615361"/>
            <a:chExt cx="127936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39" y="4615361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59716" y="2553176"/>
            <a:ext cx="1476999" cy="1849022"/>
            <a:chOff x="4328405" y="2374709"/>
            <a:chExt cx="1476999" cy="18490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408304" cy="184902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28405" y="2890638"/>
              <a:ext cx="14769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5776740" y="3832219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sharp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92126" y="698873"/>
            <a:ext cx="1248846" cy="1309858"/>
            <a:chOff x="6731301" y="2819059"/>
            <a:chExt cx="1248846" cy="130985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31301" y="2819059"/>
              <a:ext cx="997650" cy="130985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09320" y="752425"/>
            <a:ext cx="1352083" cy="1687988"/>
            <a:chOff x="5395965" y="821973"/>
            <a:chExt cx="135208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90508" y="1232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farm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32167" y="2489622"/>
            <a:ext cx="1156183" cy="1518002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52665" y="512706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tart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dark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870290" y="2248848"/>
            <a:ext cx="1356041" cy="1309155"/>
            <a:chOff x="2633245" y="3344369"/>
            <a:chExt cx="1356041" cy="1309155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33245" y="3344369"/>
              <a:ext cx="997115" cy="130915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29677" y="3596748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797029" y="2871341"/>
            <a:ext cx="1482305" cy="1593200"/>
            <a:chOff x="4518749" y="2485601"/>
            <a:chExt cx="1327299" cy="142659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46824">
              <a:off x="4518749" y="2485601"/>
              <a:ext cx="1086566" cy="142659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1590" y="4253274"/>
            <a:ext cx="1349173" cy="1247374"/>
            <a:chOff x="6632322" y="2821292"/>
            <a:chExt cx="1349173" cy="124737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32322" y="2821292"/>
              <a:ext cx="950059" cy="124737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89483" y="3048838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1D5E71-933B-4AB2-A4FE-FCA764F97F59}"/>
              </a:ext>
            </a:extLst>
          </p:cNvPr>
          <p:cNvGrpSpPr/>
          <p:nvPr/>
        </p:nvGrpSpPr>
        <p:grpSpPr>
          <a:xfrm>
            <a:off x="2848016" y="4560671"/>
            <a:ext cx="1306352" cy="1559501"/>
            <a:chOff x="2652278" y="3111136"/>
            <a:chExt cx="1306352" cy="15595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B0851B4-9681-4100-AB2D-EF5F504B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3318B1-1A12-4F8B-9B48-57C8E8D6FB6B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730830" y="2916239"/>
            <a:ext cx="1642478" cy="1712192"/>
            <a:chOff x="2629186" y="3258935"/>
            <a:chExt cx="1481180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07695" y="4600337"/>
            <a:ext cx="1428200" cy="1625815"/>
            <a:chOff x="914469" y="4116323"/>
            <a:chExt cx="1428200" cy="162581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1976">
              <a:off x="914469" y="4116323"/>
              <a:ext cx="1238299" cy="162581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950952" y="4552451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5115708" y="4597861"/>
            <a:ext cx="1473746" cy="1703383"/>
            <a:chOff x="3882141" y="4381172"/>
            <a:chExt cx="1473746" cy="170338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81172"/>
              <a:ext cx="1297377" cy="170338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30971" y="4816564"/>
              <a:ext cx="1424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315692" y="2340685"/>
            <a:ext cx="1343488" cy="1719672"/>
            <a:chOff x="4333290" y="2374709"/>
            <a:chExt cx="1343488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372886" y="2814079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19368" y="120223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7322495" y="557329"/>
            <a:ext cx="1368933" cy="1584796"/>
            <a:chOff x="5463452" y="852410"/>
            <a:chExt cx="1368933" cy="158479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63452" y="852410"/>
              <a:ext cx="1207056" cy="158479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4845" y="1233200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54940" y="2268249"/>
            <a:ext cx="1364958" cy="1792108"/>
            <a:chOff x="7139797" y="4592883"/>
            <a:chExt cx="1364958" cy="179210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39797" y="4592883"/>
              <a:ext cx="1364958" cy="179210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60153" y="5129354"/>
              <a:ext cx="12402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thorn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486953" y="576681"/>
            <a:ext cx="1188417" cy="1559501"/>
            <a:chOff x="7146531" y="657692"/>
            <a:chExt cx="118841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146531" y="1025541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short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742672" y="2963049"/>
            <a:ext cx="1357330" cy="1559501"/>
            <a:chOff x="2601300" y="3111135"/>
            <a:chExt cx="135733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01300" y="3111135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99021" y="351950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603842" y="4112056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north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2230295" y="4654113"/>
            <a:ext cx="1345969" cy="1559501"/>
            <a:chOff x="6694889" y="2639994"/>
            <a:chExt cx="1345969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848846" y="302317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fork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2AACA1-1E8A-4F76-B6EB-2974CA86EC08}"/>
              </a:ext>
            </a:extLst>
          </p:cNvPr>
          <p:cNvGrpSpPr/>
          <p:nvPr/>
        </p:nvGrpSpPr>
        <p:grpSpPr>
          <a:xfrm>
            <a:off x="1134145" y="2804833"/>
            <a:ext cx="1573280" cy="1794495"/>
            <a:chOff x="6794974" y="2621855"/>
            <a:chExt cx="1411599" cy="1610079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9AF6D30-6715-4F0D-A0BC-6F80F32A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9098">
              <a:off x="6794974" y="2621855"/>
              <a:ext cx="1226312" cy="1610079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CBAF526-FCB6-4D4A-956F-B1870B53C06C}"/>
                </a:ext>
              </a:extLst>
            </p:cNvPr>
            <p:cNvSpPr txBox="1"/>
            <p:nvPr/>
          </p:nvSpPr>
          <p:spPr>
            <a:xfrm>
              <a:off x="6832433" y="3147263"/>
              <a:ext cx="1374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morning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2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84091" y="4124184"/>
            <a:ext cx="1926886" cy="2034862"/>
            <a:chOff x="3882141" y="4332069"/>
            <a:chExt cx="1659495" cy="17524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332069"/>
              <a:ext cx="1334777" cy="175248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58743" y="4833462"/>
              <a:ext cx="1582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31814" y="3015910"/>
            <a:ext cx="1561458" cy="1839826"/>
            <a:chOff x="4115320" y="2330620"/>
            <a:chExt cx="1561458" cy="183982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320" y="2330620"/>
              <a:ext cx="1401300" cy="183982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128328" y="2814079"/>
              <a:ext cx="1548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653593" y="2696482"/>
            <a:ext cx="1361340" cy="1559501"/>
            <a:chOff x="5536215" y="4067695"/>
            <a:chExt cx="136134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40137" y="4374346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surf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580600" y="1869499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82296" y="675568"/>
            <a:ext cx="1606997" cy="1687988"/>
            <a:chOff x="5395965" y="821973"/>
            <a:chExt cx="1606997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45422" y="122363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417901" y="844027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3274" y="512935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hurt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23551" y="2207247"/>
            <a:ext cx="1349126" cy="1559501"/>
            <a:chOff x="7146845" y="657692"/>
            <a:chExt cx="1349126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07554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954944" y="3553137"/>
            <a:ext cx="1681251" cy="1909945"/>
            <a:chOff x="2662128" y="2990432"/>
            <a:chExt cx="1486816" cy="168906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62128" y="2990432"/>
              <a:ext cx="1286469" cy="1689062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65904" y="3502172"/>
              <a:ext cx="1483040" cy="51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church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21223617">
            <a:off x="2407244" y="4290328"/>
            <a:ext cx="1564860" cy="1741623"/>
            <a:chOff x="4444827" y="2394731"/>
            <a:chExt cx="1401221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2901">
              <a:off x="4444827" y="2394731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376383">
              <a:off x="4585012" y="2808045"/>
              <a:ext cx="1261036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2300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70320" y="4409379"/>
            <a:ext cx="1234263" cy="1559501"/>
            <a:chOff x="3882141" y="4525055"/>
            <a:chExt cx="123426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01446" y="4954858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086297" y="2997873"/>
            <a:ext cx="1476689" cy="1719672"/>
            <a:chOff x="4333290" y="2374709"/>
            <a:chExt cx="1476689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6087" y="288367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52279">
            <a:off x="6848933" y="612020"/>
            <a:ext cx="1543792" cy="1935532"/>
            <a:chOff x="5522592" y="4077330"/>
            <a:chExt cx="1543792" cy="19355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22592" y="4077330"/>
              <a:ext cx="1474193" cy="193553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47721">
              <a:off x="5605315" y="4610843"/>
              <a:ext cx="14610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flower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167607" y="1268024"/>
            <a:ext cx="1248376" cy="1559501"/>
            <a:chOff x="6763043" y="2722981"/>
            <a:chExt cx="1248376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19407" y="314074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how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3557254" y="2621153"/>
            <a:ext cx="1747529" cy="1962492"/>
            <a:chOff x="5291427" y="684721"/>
            <a:chExt cx="1747529" cy="19624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291427" y="684721"/>
              <a:ext cx="1494728" cy="196249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349159" y="1232200"/>
              <a:ext cx="1689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powder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4981275" y="4316919"/>
            <a:ext cx="1194394" cy="1559501"/>
            <a:chOff x="7228380" y="4709186"/>
            <a:chExt cx="1194394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407138" y="507961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owl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126228" y="391509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706370" y="1383353"/>
              <a:ext cx="14300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ow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6201765" y="2594091"/>
            <a:ext cx="1284422" cy="1559501"/>
            <a:chOff x="2652278" y="3111136"/>
            <a:chExt cx="1284422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677091" y="3489653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gown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26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761093">
            <a:off x="2862244" y="2937626"/>
            <a:ext cx="1304088" cy="1712192"/>
            <a:chOff x="2629186" y="3258935"/>
            <a:chExt cx="1176021" cy="154404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29186" y="3258935"/>
              <a:ext cx="1176021" cy="154404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838907">
              <a:off x="2835959" y="3684456"/>
              <a:ext cx="855712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785624" y="2904797"/>
            <a:ext cx="1502728" cy="1724741"/>
            <a:chOff x="921520" y="4023667"/>
            <a:chExt cx="1502728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32531" y="4519462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003792" y="4448078"/>
            <a:ext cx="1362890" cy="1559501"/>
            <a:chOff x="3882141" y="4525055"/>
            <a:chExt cx="13628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30073" y="4868842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40571">
            <a:off x="6792526" y="3957395"/>
            <a:ext cx="1481470" cy="1559501"/>
            <a:chOff x="5536215" y="4067695"/>
            <a:chExt cx="148147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59429">
              <a:off x="5760267" y="4406233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302571" y="748121"/>
            <a:ext cx="1289733" cy="1559501"/>
            <a:chOff x="6763043" y="2722981"/>
            <a:chExt cx="1289733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60764" y="3150746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5185295" y="2982414"/>
            <a:ext cx="1458923" cy="1687988"/>
            <a:chOff x="5395965" y="821973"/>
            <a:chExt cx="1458923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3965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97348" y="1266401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coin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249644" y="2150263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95841" y="511958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717636" y="1278697"/>
            <a:ext cx="1370325" cy="1559501"/>
            <a:chOff x="7146845" y="657692"/>
            <a:chExt cx="137032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28753" y="104791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oi</a:t>
              </a:r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1690383" y="4690421"/>
            <a:ext cx="1050573" cy="1379342"/>
            <a:chOff x="4455429" y="2632758"/>
            <a:chExt cx="940714" cy="123510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5956">
              <a:off x="4455429" y="2632758"/>
              <a:ext cx="940714" cy="1235103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97651" y="2896203"/>
              <a:ext cx="633475" cy="52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oil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47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2483144" y="3165758"/>
            <a:ext cx="1325655" cy="1559501"/>
            <a:chOff x="3882141" y="4525055"/>
            <a:chExt cx="1325655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92838" y="4878736"/>
              <a:ext cx="1214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862055" y="4294301"/>
            <a:ext cx="1436112" cy="1719672"/>
            <a:chOff x="4333290" y="2374709"/>
            <a:chExt cx="1436112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65510" y="2807635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near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3117856" y="4601601"/>
            <a:ext cx="1340851" cy="1559501"/>
            <a:chOff x="5536215" y="4067695"/>
            <a:chExt cx="1340851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619648" y="4388357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188512" y="188266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505508" y="886193"/>
            <a:ext cx="1352723" cy="1767070"/>
            <a:chOff x="5378426" y="830518"/>
            <a:chExt cx="1352723" cy="176707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78426" y="830518"/>
              <a:ext cx="1345885" cy="176707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473609" y="1358508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beard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242032" y="3655909"/>
            <a:ext cx="1268582" cy="1559501"/>
            <a:chOff x="7110328" y="4712012"/>
            <a:chExt cx="1268582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10328" y="4712012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97319" y="5129354"/>
              <a:ext cx="1181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323247" cy="1559501"/>
            <a:chOff x="7146845" y="657692"/>
            <a:chExt cx="1323247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81675" y="1065769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tear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595353" y="1414183"/>
              <a:ext cx="1666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ear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369038" y="2926152"/>
            <a:ext cx="1459856" cy="1559501"/>
            <a:chOff x="2652278" y="3111136"/>
            <a:chExt cx="1459856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852525" y="3516982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ear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493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3146189" y="3072482"/>
            <a:ext cx="1475091" cy="1719672"/>
            <a:chOff x="4333290" y="2374709"/>
            <a:chExt cx="1475091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04489" y="2823213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746728" y="3249622"/>
            <a:ext cx="1366060" cy="1559501"/>
            <a:chOff x="6718252" y="2767040"/>
            <a:chExt cx="136606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3226">
              <a:off x="6718252" y="2767040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92300" y="3157349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1120006" y="4179831"/>
            <a:ext cx="1568508" cy="1687988"/>
            <a:chOff x="5395965" y="821973"/>
            <a:chExt cx="1568508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706933" y="1291256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5241088" y="1297873"/>
            <a:ext cx="1394284" cy="1830616"/>
            <a:chOff x="7070366" y="528748"/>
            <a:chExt cx="1394284" cy="183061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070366" y="528748"/>
              <a:ext cx="1394284" cy="183061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95438" y="1406993"/>
              <a:ext cx="15265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air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4882545" y="4224706"/>
            <a:ext cx="1404570" cy="1559501"/>
            <a:chOff x="2652278" y="3111136"/>
            <a:chExt cx="1404570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97239" y="3531249"/>
              <a:ext cx="12596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hair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8385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924327" y="3242718"/>
            <a:ext cx="1844120" cy="2214042"/>
            <a:chOff x="956393" y="3565379"/>
            <a:chExt cx="1844120" cy="221404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56393" y="3565379"/>
              <a:ext cx="1686321" cy="221404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045621" y="4268291"/>
              <a:ext cx="1754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452109" y="1561278"/>
            <a:ext cx="1738302" cy="2065195"/>
            <a:chOff x="4067271" y="2225376"/>
            <a:chExt cx="1738302" cy="20651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71" y="2225376"/>
              <a:ext cx="1572952" cy="206519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067271" y="2814079"/>
              <a:ext cx="1738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picture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2791560" y="4490856"/>
            <a:ext cx="1217104" cy="1559501"/>
            <a:chOff x="6763043" y="2722981"/>
            <a:chExt cx="1217104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88135" y="3113773"/>
              <a:ext cx="1192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cure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6630565" y="3101636"/>
            <a:ext cx="1438522" cy="1687988"/>
            <a:chOff x="5395965" y="821973"/>
            <a:chExt cx="1438522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76947" y="1248284"/>
              <a:ext cx="1257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pure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09572" y="663457"/>
            <a:ext cx="1931192" cy="2185952"/>
            <a:chOff x="7228380" y="4709186"/>
            <a:chExt cx="1377750" cy="15595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11232" y="5149818"/>
              <a:ext cx="1294898" cy="44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manure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4518224" y="3899302"/>
            <a:ext cx="1758376" cy="2193523"/>
            <a:chOff x="7164506" y="230517"/>
            <a:chExt cx="1604301" cy="200131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64506" y="230517"/>
              <a:ext cx="1524300" cy="200131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49062" y="834399"/>
              <a:ext cx="15197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vulture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618371" y="1443208"/>
              <a:ext cx="16470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ure</a:t>
              </a:r>
              <a:endParaRPr lang="en-GB" dirty="0"/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63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1472014">
            <a:off x="2305085" y="3054115"/>
            <a:ext cx="1549954" cy="1838865"/>
            <a:chOff x="2712624" y="3151964"/>
            <a:chExt cx="1397742" cy="165828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712624" y="3151964"/>
              <a:ext cx="1263027" cy="16582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127986">
              <a:off x="2738642" y="3585153"/>
              <a:ext cx="1371724" cy="527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dinner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>
            <a:off x="1237096" y="4482243"/>
            <a:ext cx="1631966" cy="1724741"/>
            <a:chOff x="921520" y="4023667"/>
            <a:chExt cx="163196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>
              <a:off x="1161769" y="4528350"/>
              <a:ext cx="1391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fern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4753083" y="4443610"/>
            <a:ext cx="1389469" cy="1707374"/>
            <a:chOff x="3845097" y="4430473"/>
            <a:chExt cx="1389469" cy="170737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097" y="4430473"/>
              <a:ext cx="1300417" cy="170737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899429" y="4939427"/>
              <a:ext cx="13351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64601" y="2553176"/>
            <a:ext cx="1455337" cy="1719672"/>
            <a:chOff x="4333290" y="2374709"/>
            <a:chExt cx="1455337" cy="171967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90" y="2374709"/>
              <a:ext cx="1309785" cy="171967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484735" y="2822044"/>
              <a:ext cx="13038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kerb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976322">
            <a:off x="6730139" y="4100004"/>
            <a:ext cx="1276132" cy="1559501"/>
            <a:chOff x="5536215" y="4067695"/>
            <a:chExt cx="1276132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5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623678">
              <a:off x="5554929" y="4457705"/>
              <a:ext cx="12574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5979658" y="1263623"/>
            <a:ext cx="1210427" cy="1559501"/>
            <a:chOff x="6740406" y="2722981"/>
            <a:chExt cx="1210427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740406" y="3146411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person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344183" y="625212"/>
            <a:ext cx="1367470" cy="1687988"/>
            <a:chOff x="5395965" y="821973"/>
            <a:chExt cx="1367470" cy="168798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395965" y="821973"/>
              <a:ext cx="1285652" cy="16879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505895" y="1321977"/>
              <a:ext cx="1257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farmer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7127040" y="2279960"/>
            <a:ext cx="1434817" cy="1717944"/>
            <a:chOff x="7123253" y="4541023"/>
            <a:chExt cx="1434817" cy="171794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3253" y="4541023"/>
              <a:ext cx="1308469" cy="171794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133155" y="5012976"/>
              <a:ext cx="1424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rocker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7388553" y="587576"/>
            <a:ext cx="1265205" cy="1559501"/>
            <a:chOff x="7146845" y="657692"/>
            <a:chExt cx="12652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23633" y="1072222"/>
              <a:ext cx="1188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river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81318" y="1381826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er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728155-B98A-4402-88A4-4F7D57A078BC}"/>
              </a:ext>
            </a:extLst>
          </p:cNvPr>
          <p:cNvGrpSpPr/>
          <p:nvPr/>
        </p:nvGrpSpPr>
        <p:grpSpPr>
          <a:xfrm>
            <a:off x="5564228" y="2772909"/>
            <a:ext cx="1622721" cy="1858665"/>
            <a:chOff x="2652278" y="3111136"/>
            <a:chExt cx="1361533" cy="1559501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0C93-A69B-4B82-AD36-0A25E824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DF5157E-80BF-41E4-AA92-8B0420E68FF9}"/>
                </a:ext>
              </a:extLst>
            </p:cNvPr>
            <p:cNvSpPr txBox="1"/>
            <p:nvPr/>
          </p:nvSpPr>
          <p:spPr>
            <a:xfrm>
              <a:off x="2754202" y="3520920"/>
              <a:ext cx="12596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finger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57C740-A999-4BD8-BAC3-C5EA001DD8BD}"/>
              </a:ext>
            </a:extLst>
          </p:cNvPr>
          <p:cNvGrpSpPr/>
          <p:nvPr/>
        </p:nvGrpSpPr>
        <p:grpSpPr>
          <a:xfrm rot="979029">
            <a:off x="3006641" y="4454797"/>
            <a:ext cx="1446795" cy="1741623"/>
            <a:chOff x="4481954" y="2367603"/>
            <a:chExt cx="1295503" cy="15595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6CD5D3E-15C1-4155-9410-AC77411D2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349">
              <a:off x="4481954" y="2367603"/>
              <a:ext cx="1187791" cy="15595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72A0C2-CC85-4F74-A7EC-85374D3F5A2D}"/>
                </a:ext>
              </a:extLst>
            </p:cNvPr>
            <p:cNvSpPr txBox="1"/>
            <p:nvPr/>
          </p:nvSpPr>
          <p:spPr>
            <a:xfrm rot="20620971">
              <a:off x="4516421" y="2896393"/>
              <a:ext cx="1261036" cy="413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summer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87E8588-5BB6-4824-ADC6-68CE6C114DE6}"/>
              </a:ext>
            </a:extLst>
          </p:cNvPr>
          <p:cNvGrpSpPr/>
          <p:nvPr/>
        </p:nvGrpSpPr>
        <p:grpSpPr>
          <a:xfrm>
            <a:off x="729584" y="2922490"/>
            <a:ext cx="1270541" cy="1559501"/>
            <a:chOff x="6694889" y="2639994"/>
            <a:chExt cx="1270541" cy="155950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E44A26B0-54E4-4793-965D-48A4D09B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13498">
              <a:off x="6694889" y="2639994"/>
              <a:ext cx="1187790" cy="155950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AC46C4-171B-47E5-8C98-C0936786C8EB}"/>
                </a:ext>
              </a:extLst>
            </p:cNvPr>
            <p:cNvSpPr txBox="1"/>
            <p:nvPr/>
          </p:nvSpPr>
          <p:spPr>
            <a:xfrm>
              <a:off x="6773418" y="3162449"/>
              <a:ext cx="11920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bg1"/>
                  </a:solidFill>
                </a:rPr>
                <a:t>ladder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: Rounded Corners 4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CF768F-D213-4C4B-8243-62607FD9404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64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24017" y="3594050"/>
            <a:ext cx="2203471" cy="2247885"/>
            <a:chOff x="4448907" y="2356225"/>
            <a:chExt cx="1528688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2246">
              <a:off x="4448907" y="2356225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93837" y="2862072"/>
              <a:ext cx="13837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giving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570543" y="3716594"/>
            <a:ext cx="1310990" cy="1721255"/>
            <a:chOff x="6798725" y="2612578"/>
            <a:chExt cx="1310990" cy="172125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574">
              <a:off x="6798725" y="2612578"/>
              <a:ext cx="1310990" cy="172125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7057295" y="313661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995217" y="904451"/>
            <a:ext cx="1213945" cy="1559501"/>
            <a:chOff x="5424460" y="808089"/>
            <a:chExt cx="12139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22769" y="129373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van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623803" y="2493002"/>
            <a:ext cx="1513936" cy="1922545"/>
            <a:chOff x="7146845" y="657692"/>
            <a:chExt cx="1228052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9261" y="1138250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visit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6362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v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FD4DDED-E5BF-492A-9A4A-77BFBB83445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91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2286030" y="2998835"/>
            <a:ext cx="1488317" cy="1676213"/>
            <a:chOff x="2652278" y="3111136"/>
            <a:chExt cx="1384688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2186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766504" y="3597835"/>
              <a:ext cx="12704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1161984">
            <a:off x="927166" y="4294790"/>
            <a:ext cx="1309413" cy="1719183"/>
            <a:chOff x="921520" y="4023667"/>
            <a:chExt cx="1313646" cy="172474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921520" y="4023667"/>
              <a:ext cx="1313646" cy="172474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0438016">
              <a:off x="1135060" y="456047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web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271907" y="4473650"/>
            <a:ext cx="1187790" cy="1559501"/>
            <a:chOff x="3882141" y="4525055"/>
            <a:chExt cx="1187790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3978014" y="493489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4197454" y="2624046"/>
            <a:ext cx="1435465" cy="1757642"/>
            <a:chOff x="4455285" y="2374709"/>
            <a:chExt cx="130115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5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568645" y="2773055"/>
              <a:ext cx="1187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996615">
            <a:off x="5280548" y="4332992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603385">
              <a:off x="5703722" y="44492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7099860" y="852923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7470" y="311247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win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 rot="20604034">
            <a:off x="5424374" y="1368952"/>
            <a:ext cx="1198839" cy="1559501"/>
            <a:chOff x="5424460" y="808089"/>
            <a:chExt cx="1198839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 rot="995966">
              <a:off x="5607663" y="125940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580808" y="2589913"/>
            <a:ext cx="1419781" cy="1864091"/>
            <a:chOff x="7127354" y="4533833"/>
            <a:chExt cx="1419781" cy="186409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127354" y="4533833"/>
              <a:ext cx="1419781" cy="186409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299684" y="5065603"/>
              <a:ext cx="12240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weep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044140" y="1272924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w</a:t>
              </a:r>
              <a:endParaRPr lang="en-GB" dirty="0"/>
            </a:p>
          </p:txBody>
        </p:sp>
      </p:grpSp>
      <p:sp>
        <p:nvSpPr>
          <p:cNvPr id="40" name="Rectangle: Rounded Corners 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931947-B492-456C-977B-74FE56F7C72D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833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749648" y="910858"/>
            <a:ext cx="1380284" cy="1812234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874054" y="3567433"/>
              <a:ext cx="882643" cy="503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exit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171332" y="4615974"/>
            <a:ext cx="1303793" cy="1559501"/>
            <a:chOff x="3882141" y="4525055"/>
            <a:chExt cx="1303793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141" y="4525055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170298" y="49103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92977">
            <a:off x="4316306" y="2544119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07023">
              <a:off x="4595753" y="282299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mix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1412643" y="3621987"/>
            <a:ext cx="1187790" cy="1559501"/>
            <a:chOff x="5536215" y="4067696"/>
            <a:chExt cx="1187790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660141" y="44753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wax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6933023" y="2902989"/>
            <a:ext cx="1187790" cy="1559500"/>
            <a:chOff x="6763043" y="2722981"/>
            <a:chExt cx="1187790" cy="15595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85751" y="3165486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box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5440262" y="4261947"/>
            <a:ext cx="1303756" cy="1559501"/>
            <a:chOff x="7228380" y="4709186"/>
            <a:chExt cx="1303756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516500" y="508238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six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77476" y="1247661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x</a:t>
              </a:r>
              <a:endParaRPr lang="en-GB" dirty="0"/>
            </a:p>
          </p:txBody>
        </p:sp>
      </p:grpSp>
      <p:sp>
        <p:nvSpPr>
          <p:cNvPr id="10" name="Rectangle: Rounded Corner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375281A-3110-4745-8671-B7DD76603635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51198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>
            <a:off x="6154967" y="3580888"/>
            <a:ext cx="1503737" cy="1795134"/>
            <a:chOff x="2697109" y="3098628"/>
            <a:chExt cx="1306353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828">
              <a:off x="2697109" y="3098628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>
              <a:off x="2987826" y="353408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yes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 rot="686158">
            <a:off x="3504467" y="4022827"/>
            <a:ext cx="1318750" cy="1731443"/>
            <a:chOff x="4455284" y="2374709"/>
            <a:chExt cx="1318750" cy="173144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318750" cy="173144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 rot="20913842">
              <a:off x="4720354" y="2894644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yell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107696">
            <a:off x="1306196" y="3219415"/>
            <a:ext cx="1303413" cy="1711307"/>
            <a:chOff x="5415380" y="4063427"/>
            <a:chExt cx="1303413" cy="17113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415380" y="4063427"/>
              <a:ext cx="1303413" cy="171130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0492304">
              <a:off x="5608059" y="452341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771191" y="2140664"/>
            <a:ext cx="1187790" cy="1559501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0586" y="3116461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yum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69176" y="1230422"/>
            <a:ext cx="1223484" cy="1559501"/>
            <a:chOff x="7146845" y="657692"/>
            <a:chExt cx="1223484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54693" y="1047329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yap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194254" y="1191783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y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9F03A3-FF0D-44E3-B2EB-3A6B110F6A14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4783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4418F33-E60E-40B6-8186-C988E8E1ED7F}"/>
              </a:ext>
            </a:extLst>
          </p:cNvPr>
          <p:cNvGrpSpPr/>
          <p:nvPr/>
        </p:nvGrpSpPr>
        <p:grpSpPr>
          <a:xfrm rot="879340">
            <a:off x="4606440" y="2089570"/>
            <a:ext cx="1407915" cy="1848512"/>
            <a:chOff x="2652278" y="3111136"/>
            <a:chExt cx="1187790" cy="15595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394DD21-45DC-4BEB-B640-39FE8B784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789">
              <a:off x="2652278" y="3111136"/>
              <a:ext cx="1187790" cy="155950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B17B44-0450-4389-B749-D834A2AFB552}"/>
                </a:ext>
              </a:extLst>
            </p:cNvPr>
            <p:cNvSpPr txBox="1"/>
            <p:nvPr/>
          </p:nvSpPr>
          <p:spPr>
            <a:xfrm rot="20720660">
              <a:off x="2775733" y="3540664"/>
              <a:ext cx="1015636" cy="49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zoom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1586F1-2BD5-474A-AE96-2A9EA82A2526}"/>
              </a:ext>
            </a:extLst>
          </p:cNvPr>
          <p:cNvGrpSpPr/>
          <p:nvPr/>
        </p:nvGrpSpPr>
        <p:grpSpPr>
          <a:xfrm rot="416668">
            <a:off x="1095072" y="3523765"/>
            <a:ext cx="1799819" cy="2363059"/>
            <a:chOff x="1093465" y="4189922"/>
            <a:chExt cx="1258570" cy="165243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4B4B803-6692-4E70-933B-B36244A5C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182">
              <a:off x="1093465" y="4189922"/>
              <a:ext cx="1258570" cy="165243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E9E4EE-A46D-4894-86D7-0B8C8C053512}"/>
                </a:ext>
              </a:extLst>
            </p:cNvPr>
            <p:cNvSpPr txBox="1"/>
            <p:nvPr/>
          </p:nvSpPr>
          <p:spPr>
            <a:xfrm rot="21183332">
              <a:off x="1194485" y="4712931"/>
              <a:ext cx="1119015" cy="40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zig-zag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9817ED-4FE1-4ED5-AD42-A8FA50017D75}"/>
              </a:ext>
            </a:extLst>
          </p:cNvPr>
          <p:cNvGrpSpPr/>
          <p:nvPr/>
        </p:nvGrpSpPr>
        <p:grpSpPr>
          <a:xfrm rot="892853">
            <a:off x="3977927" y="4328518"/>
            <a:ext cx="1226711" cy="1559501"/>
            <a:chOff x="3838372" y="4523667"/>
            <a:chExt cx="1226711" cy="155950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C7E5D2D-DBA7-4847-B6EF-B499EB0CA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8372" y="4523667"/>
              <a:ext cx="1187790" cy="1559501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73D5E6-32D6-4009-8F22-4660CB1970AE}"/>
                </a:ext>
              </a:extLst>
            </p:cNvPr>
            <p:cNvSpPr txBox="1"/>
            <p:nvPr/>
          </p:nvSpPr>
          <p:spPr>
            <a:xfrm rot="20707147">
              <a:off x="4049447" y="49377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6876323" y="968947"/>
            <a:ext cx="1227480" cy="1559501"/>
            <a:chOff x="4455284" y="2374709"/>
            <a:chExt cx="1227480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67128" y="277305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zap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232988">
            <a:off x="6631483" y="3276131"/>
            <a:ext cx="1275855" cy="1559501"/>
            <a:chOff x="5536215" y="4067696"/>
            <a:chExt cx="1275855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21367012">
              <a:off x="5796434" y="444951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zit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2237011" y="1236427"/>
              <a:ext cx="5816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>
                  <a:solidFill>
                    <a:srgbClr val="1C1C1C"/>
                  </a:solidFill>
                  <a:ea typeface="+mj-ea"/>
                  <a:cs typeface="+mj-cs"/>
                </a:rPr>
                <a:t>z</a:t>
              </a:r>
              <a:endParaRPr lang="en-GB" dirty="0"/>
            </a:p>
          </p:txBody>
        </p:sp>
      </p:grpSp>
      <p:sp>
        <p:nvSpPr>
          <p:cNvPr id="21" name="Rectangle: Rounded Corners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3A5917-EF5D-4EFB-BF53-02CA4BEB0FF1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0644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1576002" y="3545271"/>
            <a:ext cx="1416945" cy="1783257"/>
            <a:chOff x="4455284" y="2374709"/>
            <a:chExt cx="1239154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78802" y="283272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jazz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987788" y="4309568"/>
            <a:ext cx="1384490" cy="1783257"/>
            <a:chOff x="6763043" y="2722981"/>
            <a:chExt cx="121077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958177" y="3094667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fizz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234870" y="2430027"/>
            <a:ext cx="1382061" cy="1783257"/>
            <a:chOff x="5424460" y="808089"/>
            <a:chExt cx="1208645" cy="155950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24460" y="808089"/>
              <a:ext cx="1187790" cy="1559501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17469" y="1295452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buzz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506391" y="1645743"/>
            <a:ext cx="1429496" cy="1783257"/>
            <a:chOff x="7146845" y="657692"/>
            <a:chExt cx="1250129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381338" y="1086738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fuzz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927513" y="1216810"/>
              <a:ext cx="10700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zz</a:t>
              </a:r>
              <a:endParaRPr lang="en-GB" dirty="0"/>
            </a:p>
          </p:txBody>
        </p:sp>
      </p:grpSp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1C1AEA-D506-44B8-A286-0D934A29F383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6560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3ED305-B482-41CB-ACBA-983351318273}"/>
              </a:ext>
            </a:extLst>
          </p:cNvPr>
          <p:cNvGrpSpPr/>
          <p:nvPr/>
        </p:nvGrpSpPr>
        <p:grpSpPr>
          <a:xfrm>
            <a:off x="2991174" y="3122097"/>
            <a:ext cx="1187791" cy="1559501"/>
            <a:chOff x="4455284" y="2374709"/>
            <a:chExt cx="1187791" cy="15595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D0407A-AC92-4E7E-87B4-7312DE2AD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284" y="2374709"/>
              <a:ext cx="1187791" cy="155950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746CCB-25E6-4CD5-9553-E4BCF4D48E47}"/>
                </a:ext>
              </a:extLst>
            </p:cNvPr>
            <p:cNvSpPr txBox="1"/>
            <p:nvPr/>
          </p:nvSpPr>
          <p:spPr>
            <a:xfrm>
              <a:off x="4607304" y="2789923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quit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D9B1AE4-C901-4467-9CDC-AEB649CB083B}"/>
              </a:ext>
            </a:extLst>
          </p:cNvPr>
          <p:cNvGrpSpPr/>
          <p:nvPr/>
        </p:nvGrpSpPr>
        <p:grpSpPr>
          <a:xfrm rot="1890072">
            <a:off x="1158953" y="4195742"/>
            <a:ext cx="1518540" cy="1806003"/>
            <a:chOff x="5536215" y="4067696"/>
            <a:chExt cx="1311274" cy="155950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4BDC6B-6A74-4810-AC9A-F6231F42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748">
              <a:off x="5536215" y="4067696"/>
              <a:ext cx="1187790" cy="155950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247E91-8B86-46A0-9D86-F1735965BEC3}"/>
                </a:ext>
              </a:extLst>
            </p:cNvPr>
            <p:cNvSpPr txBox="1"/>
            <p:nvPr/>
          </p:nvSpPr>
          <p:spPr>
            <a:xfrm rot="19709928">
              <a:off x="5689435" y="4478320"/>
              <a:ext cx="11580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quill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B42101-0C09-4273-B3AB-125BC1A43D3A}"/>
              </a:ext>
            </a:extLst>
          </p:cNvPr>
          <p:cNvGrpSpPr/>
          <p:nvPr/>
        </p:nvGrpSpPr>
        <p:grpSpPr>
          <a:xfrm>
            <a:off x="4885572" y="1312791"/>
            <a:ext cx="1445915" cy="1898405"/>
            <a:chOff x="6763043" y="2722981"/>
            <a:chExt cx="1187790" cy="155950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34DA44-9EBF-4F35-AB29-44282F94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698">
              <a:off x="6763043" y="2722981"/>
              <a:ext cx="1187790" cy="155950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8D3F9A-6A0C-4AAE-8E9E-86A768C81FB7}"/>
                </a:ext>
              </a:extLst>
            </p:cNvPr>
            <p:cNvSpPr txBox="1"/>
            <p:nvPr/>
          </p:nvSpPr>
          <p:spPr>
            <a:xfrm>
              <a:off x="6822877" y="3211880"/>
              <a:ext cx="1067718" cy="480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quick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A675CC6-14EF-44DA-B55D-F0B9E9C590E5}"/>
              </a:ext>
            </a:extLst>
          </p:cNvPr>
          <p:cNvGrpSpPr/>
          <p:nvPr/>
        </p:nvGrpSpPr>
        <p:grpSpPr>
          <a:xfrm>
            <a:off x="4431774" y="3901847"/>
            <a:ext cx="1494886" cy="1962700"/>
            <a:chOff x="5449454" y="683207"/>
            <a:chExt cx="1304511" cy="17127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527850-63C2-4880-A9A6-69BF9AB03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176">
              <a:off x="5449454" y="683207"/>
              <a:ext cx="1304511" cy="171274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5B95F2-9BD5-4EDF-BCF9-2745A61BD01D}"/>
                </a:ext>
              </a:extLst>
            </p:cNvPr>
            <p:cNvSpPr txBox="1"/>
            <p:nvPr/>
          </p:nvSpPr>
          <p:spPr>
            <a:xfrm>
              <a:off x="5601907" y="1232200"/>
              <a:ext cx="1126726" cy="510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liquid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36A4E-6B5B-4528-903F-4ACA425DE018}"/>
              </a:ext>
            </a:extLst>
          </p:cNvPr>
          <p:cNvGrpSpPr/>
          <p:nvPr/>
        </p:nvGrpSpPr>
        <p:grpSpPr>
          <a:xfrm>
            <a:off x="6786022" y="3785770"/>
            <a:ext cx="1187791" cy="1559501"/>
            <a:chOff x="7228380" y="4709186"/>
            <a:chExt cx="1187791" cy="155950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5AC0A4A-F3C4-4D5C-BC2B-8E414C928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3980">
              <a:off x="7228380" y="4709186"/>
              <a:ext cx="1187791" cy="15595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5E40D7-E93B-4595-BDD8-533F21F5A2C4}"/>
                </a:ext>
              </a:extLst>
            </p:cNvPr>
            <p:cNvSpPr txBox="1"/>
            <p:nvPr/>
          </p:nvSpPr>
          <p:spPr>
            <a:xfrm>
              <a:off x="7368408" y="5131415"/>
              <a:ext cx="101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quiz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90DF74E-5B28-4B54-8F5E-AF1407972CEE}"/>
              </a:ext>
            </a:extLst>
          </p:cNvPr>
          <p:cNvGrpSpPr/>
          <p:nvPr/>
        </p:nvGrpSpPr>
        <p:grpSpPr>
          <a:xfrm>
            <a:off x="6926060" y="840523"/>
            <a:ext cx="1601056" cy="1817467"/>
            <a:chOff x="7146845" y="657692"/>
            <a:chExt cx="1373805" cy="155950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B2D121-32D7-443D-9034-FFB3535AF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4100">
              <a:off x="7146845" y="657692"/>
              <a:ext cx="1187790" cy="1559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8A9A5C-DDD6-42AE-A2D7-7BF47863D8BC}"/>
                </a:ext>
              </a:extLst>
            </p:cNvPr>
            <p:cNvSpPr txBox="1"/>
            <p:nvPr/>
          </p:nvSpPr>
          <p:spPr>
            <a:xfrm>
              <a:off x="7208180" y="1062928"/>
              <a:ext cx="13124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</a:rPr>
                <a:t>quack</a:t>
              </a:r>
              <a:endParaRPr lang="en-GB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52730-DB61-4A99-BA25-8F084DD138D8}"/>
              </a:ext>
            </a:extLst>
          </p:cNvPr>
          <p:cNvGrpSpPr/>
          <p:nvPr/>
        </p:nvGrpSpPr>
        <p:grpSpPr>
          <a:xfrm>
            <a:off x="981097" y="844027"/>
            <a:ext cx="3289313" cy="1945896"/>
            <a:chOff x="981097" y="844027"/>
            <a:chExt cx="3289313" cy="19458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3E9848-DC04-43BA-B2BE-0EFE06CB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097" y="844027"/>
              <a:ext cx="3289313" cy="19458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10635-D73C-4E5F-83F5-827057FBFDA3}"/>
                </a:ext>
              </a:extLst>
            </p:cNvPr>
            <p:cNvSpPr txBox="1"/>
            <p:nvPr/>
          </p:nvSpPr>
          <p:spPr>
            <a:xfrm>
              <a:off x="1801623" y="1263623"/>
              <a:ext cx="12239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1C1C1C"/>
                  </a:solidFill>
                  <a:ea typeface="+mj-ea"/>
                  <a:cs typeface="+mj-cs"/>
                </a:rPr>
                <a:t>qu</a:t>
              </a:r>
              <a:endParaRPr lang="en-GB" dirty="0"/>
            </a:p>
          </p:txBody>
        </p:sp>
      </p:grpSp>
      <p:sp>
        <p:nvSpPr>
          <p:cNvPr id="30" name="Rectangle: Rounded Corners 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703547-8138-4D9A-BF3C-F2DC11B2F66C}"/>
              </a:ext>
            </a:extLst>
          </p:cNvPr>
          <p:cNvSpPr/>
          <p:nvPr/>
        </p:nvSpPr>
        <p:spPr>
          <a:xfrm>
            <a:off x="6876323" y="5634424"/>
            <a:ext cx="1519745" cy="466790"/>
          </a:xfrm>
          <a:prstGeom prst="roundRect">
            <a:avLst/>
          </a:prstGeom>
          <a:solidFill>
            <a:srgbClr val="345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2480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116</TotalTime>
  <Words>293</Words>
  <Application>Microsoft Office PowerPoint</Application>
  <PresentationFormat>On-screen Show (4:3)</PresentationFormat>
  <Paragraphs>291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Cooper</dc:creator>
  <cp:lastModifiedBy>Ian Ross</cp:lastModifiedBy>
  <cp:revision>29</cp:revision>
  <dcterms:created xsi:type="dcterms:W3CDTF">2020-02-18T15:14:01Z</dcterms:created>
  <dcterms:modified xsi:type="dcterms:W3CDTF">2021-01-15T16:23:24Z</dcterms:modified>
</cp:coreProperties>
</file>