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4"/>
  </p:notesMasterIdLst>
  <p:handoutMasterIdLst>
    <p:handoutMasterId r:id="rId25"/>
  </p:handoutMasterIdLst>
  <p:sldIdLst>
    <p:sldId id="258" r:id="rId2"/>
    <p:sldId id="264" r:id="rId3"/>
    <p:sldId id="271" r:id="rId4"/>
    <p:sldId id="272" r:id="rId5"/>
    <p:sldId id="273" r:id="rId6"/>
    <p:sldId id="274" r:id="rId7"/>
    <p:sldId id="275" r:id="rId8"/>
    <p:sldId id="276" r:id="rId9"/>
    <p:sldId id="277" r:id="rId10"/>
    <p:sldId id="278" r:id="rId11"/>
    <p:sldId id="279" r:id="rId12"/>
    <p:sldId id="280" r:id="rId13"/>
    <p:sldId id="281" r:id="rId14"/>
    <p:sldId id="282" r:id="rId15"/>
    <p:sldId id="283" r:id="rId16"/>
    <p:sldId id="284" r:id="rId17"/>
    <p:sldId id="285" r:id="rId18"/>
    <p:sldId id="286" r:id="rId19"/>
    <p:sldId id="287" r:id="rId20"/>
    <p:sldId id="288" r:id="rId21"/>
    <p:sldId id="289" r:id="rId22"/>
    <p:sldId id="267" r:id="rId23"/>
  </p:sldIdLst>
  <p:sldSz cx="9144000" cy="6858000" type="screen4x3"/>
  <p:notesSz cx="6858000" cy="9144000"/>
  <p:embeddedFontLst>
    <p:embeddedFont>
      <p:font typeface="Twinkl SemiBold" charset="0"/>
      <p:bold r:id="rId26"/>
    </p:embeddedFont>
    <p:embeddedFont>
      <p:font typeface="Twinkl" panose="020B0604020202020204" charset="0"/>
      <p:regular r:id="rId27"/>
      <p:bold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352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BDBE"/>
    <a:srgbClr val="DE1E5A"/>
    <a:srgbClr val="18A0DB"/>
    <a:srgbClr val="BC0105"/>
    <a:srgbClr val="4DB1E3"/>
    <a:srgbClr val="80C1EB"/>
    <a:srgbClr val="ACDDFC"/>
    <a:srgbClr val="FFFFFF"/>
    <a:srgbClr val="4AA1D9"/>
    <a:srgbClr val="21A6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67" d="100"/>
          <a:sy n="67" d="100"/>
        </p:scale>
        <p:origin x="1242" y="66"/>
      </p:cViewPr>
      <p:guideLst>
        <p:guide orient="horz" pos="2160"/>
        <p:guide pos="2880"/>
        <p:guide pos="340"/>
        <p:guide orient="horz" pos="3974"/>
        <p:guide pos="5352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15/01/2021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15/01/2021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26.wav"/><Relationship Id="rId3" Type="http://schemas.microsoft.com/office/2007/relationships/media" Target="../media/media17.wav"/><Relationship Id="rId7" Type="http://schemas.microsoft.com/office/2007/relationships/media" Target="../media/media26.wav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6" Type="http://schemas.openxmlformats.org/officeDocument/2006/relationships/audio" Target="../media/media18.wav"/><Relationship Id="rId11" Type="http://schemas.openxmlformats.org/officeDocument/2006/relationships/image" Target="../media/image5.png"/><Relationship Id="rId5" Type="http://schemas.microsoft.com/office/2007/relationships/media" Target="../media/media18.wav"/><Relationship Id="rId10" Type="http://schemas.openxmlformats.org/officeDocument/2006/relationships/image" Target="../media/image14.png"/><Relationship Id="rId4" Type="http://schemas.openxmlformats.org/officeDocument/2006/relationships/audio" Target="../media/media17.wav"/><Relationship Id="rId9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27.wav"/><Relationship Id="rId3" Type="http://schemas.microsoft.com/office/2007/relationships/media" Target="../media/media2.wav"/><Relationship Id="rId7" Type="http://schemas.microsoft.com/office/2007/relationships/media" Target="../media/media27.wav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audio" Target="../media/media14.wav"/><Relationship Id="rId11" Type="http://schemas.openxmlformats.org/officeDocument/2006/relationships/image" Target="../media/image5.png"/><Relationship Id="rId5" Type="http://schemas.microsoft.com/office/2007/relationships/media" Target="../media/media14.wav"/><Relationship Id="rId10" Type="http://schemas.openxmlformats.org/officeDocument/2006/relationships/image" Target="../media/image15.png"/><Relationship Id="rId4" Type="http://schemas.openxmlformats.org/officeDocument/2006/relationships/audio" Target="../media/media2.wav"/><Relationship Id="rId9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12.wav"/><Relationship Id="rId3" Type="http://schemas.microsoft.com/office/2007/relationships/media" Target="../media/media23.wav"/><Relationship Id="rId7" Type="http://schemas.microsoft.com/office/2007/relationships/media" Target="../media/media12.wav"/><Relationship Id="rId2" Type="http://schemas.openxmlformats.org/officeDocument/2006/relationships/audio" Target="../media/media28.wav"/><Relationship Id="rId1" Type="http://schemas.microsoft.com/office/2007/relationships/media" Target="../media/media28.wav"/><Relationship Id="rId6" Type="http://schemas.openxmlformats.org/officeDocument/2006/relationships/audio" Target="../media/media22.wav"/><Relationship Id="rId11" Type="http://schemas.openxmlformats.org/officeDocument/2006/relationships/image" Target="../media/image5.png"/><Relationship Id="rId5" Type="http://schemas.microsoft.com/office/2007/relationships/media" Target="../media/media22.wav"/><Relationship Id="rId10" Type="http://schemas.openxmlformats.org/officeDocument/2006/relationships/image" Target="../media/image16.png"/><Relationship Id="rId4" Type="http://schemas.openxmlformats.org/officeDocument/2006/relationships/audio" Target="../media/media23.wav"/><Relationship Id="rId9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29.wav"/><Relationship Id="rId3" Type="http://schemas.microsoft.com/office/2007/relationships/media" Target="../media/media15.wav"/><Relationship Id="rId7" Type="http://schemas.microsoft.com/office/2007/relationships/media" Target="../media/media29.wav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6" Type="http://schemas.openxmlformats.org/officeDocument/2006/relationships/audio" Target="../media/media3.wav"/><Relationship Id="rId11" Type="http://schemas.openxmlformats.org/officeDocument/2006/relationships/image" Target="../media/image5.png"/><Relationship Id="rId5" Type="http://schemas.microsoft.com/office/2007/relationships/media" Target="../media/media3.wav"/><Relationship Id="rId10" Type="http://schemas.openxmlformats.org/officeDocument/2006/relationships/image" Target="../media/image17.png"/><Relationship Id="rId4" Type="http://schemas.openxmlformats.org/officeDocument/2006/relationships/audio" Target="../media/media15.wav"/><Relationship Id="rId9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wav"/><Relationship Id="rId3" Type="http://schemas.microsoft.com/office/2007/relationships/media" Target="../media/media23.wav"/><Relationship Id="rId7" Type="http://schemas.microsoft.com/office/2007/relationships/media" Target="../media/media5.wav"/><Relationship Id="rId2" Type="http://schemas.openxmlformats.org/officeDocument/2006/relationships/audio" Target="../media/media30.wav"/><Relationship Id="rId1" Type="http://schemas.microsoft.com/office/2007/relationships/media" Target="../media/media30.wav"/><Relationship Id="rId6" Type="http://schemas.openxmlformats.org/officeDocument/2006/relationships/audio" Target="../media/media2.wav"/><Relationship Id="rId11" Type="http://schemas.openxmlformats.org/officeDocument/2006/relationships/image" Target="../media/image5.png"/><Relationship Id="rId5" Type="http://schemas.microsoft.com/office/2007/relationships/media" Target="../media/media2.wav"/><Relationship Id="rId10" Type="http://schemas.openxmlformats.org/officeDocument/2006/relationships/image" Target="../media/image18.png"/><Relationship Id="rId4" Type="http://schemas.openxmlformats.org/officeDocument/2006/relationships/audio" Target="../media/media23.wav"/><Relationship Id="rId9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media32.wav"/><Relationship Id="rId3" Type="http://schemas.microsoft.com/office/2007/relationships/media" Target="../media/media2.wav"/><Relationship Id="rId7" Type="http://schemas.microsoft.com/office/2007/relationships/media" Target="../media/media32.wav"/><Relationship Id="rId2" Type="http://schemas.openxmlformats.org/officeDocument/2006/relationships/audio" Target="../media/media31.wav"/><Relationship Id="rId1" Type="http://schemas.microsoft.com/office/2007/relationships/media" Target="../media/media31.wav"/><Relationship Id="rId6" Type="http://schemas.openxmlformats.org/officeDocument/2006/relationships/audio" Target="../media/media7.wav"/><Relationship Id="rId11" Type="http://schemas.openxmlformats.org/officeDocument/2006/relationships/image" Target="../media/image5.png"/><Relationship Id="rId5" Type="http://schemas.microsoft.com/office/2007/relationships/media" Target="../media/media7.wav"/><Relationship Id="rId10" Type="http://schemas.openxmlformats.org/officeDocument/2006/relationships/image" Target="../media/image19.png"/><Relationship Id="rId4" Type="http://schemas.openxmlformats.org/officeDocument/2006/relationships/audio" Target="../media/media2.wav"/><Relationship Id="rId9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media3.wav"/><Relationship Id="rId3" Type="http://schemas.microsoft.com/office/2007/relationships/media" Target="../media/media12.wav"/><Relationship Id="rId7" Type="http://schemas.microsoft.com/office/2007/relationships/media" Target="../media/media3.wav"/><Relationship Id="rId2" Type="http://schemas.openxmlformats.org/officeDocument/2006/relationships/audio" Target="../media/media33.wav"/><Relationship Id="rId1" Type="http://schemas.microsoft.com/office/2007/relationships/media" Target="../media/media33.wav"/><Relationship Id="rId6" Type="http://schemas.openxmlformats.org/officeDocument/2006/relationships/audio" Target="../media/media17.wav"/><Relationship Id="rId11" Type="http://schemas.openxmlformats.org/officeDocument/2006/relationships/image" Target="../media/image5.png"/><Relationship Id="rId5" Type="http://schemas.microsoft.com/office/2007/relationships/media" Target="../media/media17.wav"/><Relationship Id="rId10" Type="http://schemas.openxmlformats.org/officeDocument/2006/relationships/image" Target="../media/image20.png"/><Relationship Id="rId4" Type="http://schemas.openxmlformats.org/officeDocument/2006/relationships/audio" Target="../media/media12.wav"/><Relationship Id="rId9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media34.wav"/><Relationship Id="rId3" Type="http://schemas.microsoft.com/office/2007/relationships/media" Target="../media/media15.wav"/><Relationship Id="rId7" Type="http://schemas.microsoft.com/office/2007/relationships/media" Target="../media/media34.wav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audio" Target="../media/media23.wav"/><Relationship Id="rId11" Type="http://schemas.openxmlformats.org/officeDocument/2006/relationships/image" Target="../media/image5.png"/><Relationship Id="rId5" Type="http://schemas.microsoft.com/office/2007/relationships/media" Target="../media/media23.wav"/><Relationship Id="rId10" Type="http://schemas.openxmlformats.org/officeDocument/2006/relationships/image" Target="../media/image21.png"/><Relationship Id="rId4" Type="http://schemas.openxmlformats.org/officeDocument/2006/relationships/audio" Target="../media/media15.wav"/><Relationship Id="rId9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wav"/><Relationship Id="rId3" Type="http://schemas.microsoft.com/office/2007/relationships/media" Target="../media/media11.wav"/><Relationship Id="rId7" Type="http://schemas.microsoft.com/office/2007/relationships/media" Target="../media/media7.wav"/><Relationship Id="rId2" Type="http://schemas.openxmlformats.org/officeDocument/2006/relationships/audio" Target="../media/media35.wav"/><Relationship Id="rId1" Type="http://schemas.microsoft.com/office/2007/relationships/media" Target="../media/media35.wav"/><Relationship Id="rId6" Type="http://schemas.openxmlformats.org/officeDocument/2006/relationships/audio" Target="../media/media22.wav"/><Relationship Id="rId11" Type="http://schemas.openxmlformats.org/officeDocument/2006/relationships/image" Target="../media/image5.png"/><Relationship Id="rId5" Type="http://schemas.microsoft.com/office/2007/relationships/media" Target="../media/media22.wav"/><Relationship Id="rId10" Type="http://schemas.openxmlformats.org/officeDocument/2006/relationships/image" Target="../media/image22.png"/><Relationship Id="rId4" Type="http://schemas.openxmlformats.org/officeDocument/2006/relationships/audio" Target="../media/media11.wav"/><Relationship Id="rId9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media37.wav"/><Relationship Id="rId3" Type="http://schemas.microsoft.com/office/2007/relationships/media" Target="../media/media22.wav"/><Relationship Id="rId7" Type="http://schemas.microsoft.com/office/2007/relationships/media" Target="../media/media37.wav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audio" Target="../media/media36.wav"/><Relationship Id="rId11" Type="http://schemas.openxmlformats.org/officeDocument/2006/relationships/image" Target="../media/image5.png"/><Relationship Id="rId5" Type="http://schemas.microsoft.com/office/2007/relationships/media" Target="../media/media36.wav"/><Relationship Id="rId10" Type="http://schemas.openxmlformats.org/officeDocument/2006/relationships/image" Target="../media/image23.png"/><Relationship Id="rId4" Type="http://schemas.openxmlformats.org/officeDocument/2006/relationships/audio" Target="../media/media22.wav"/><Relationship Id="rId9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av"/><Relationship Id="rId3" Type="http://schemas.microsoft.com/office/2007/relationships/media" Target="../media/media2.wav"/><Relationship Id="rId7" Type="http://schemas.microsoft.com/office/2007/relationships/media" Target="../media/media4.wav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11" Type="http://schemas.openxmlformats.org/officeDocument/2006/relationships/image" Target="../media/image6.png"/><Relationship Id="rId5" Type="http://schemas.microsoft.com/office/2007/relationships/media" Target="../media/media3.wav"/><Relationship Id="rId10" Type="http://schemas.openxmlformats.org/officeDocument/2006/relationships/image" Target="../media/image5.png"/><Relationship Id="rId4" Type="http://schemas.openxmlformats.org/officeDocument/2006/relationships/audio" Target="../media/media2.wav"/><Relationship Id="rId9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media38.wav"/><Relationship Id="rId3" Type="http://schemas.microsoft.com/office/2007/relationships/media" Target="../media/media15.wav"/><Relationship Id="rId7" Type="http://schemas.microsoft.com/office/2007/relationships/media" Target="../media/media38.wav"/><Relationship Id="rId2" Type="http://schemas.openxmlformats.org/officeDocument/2006/relationships/audio" Target="../media/media36.wav"/><Relationship Id="rId1" Type="http://schemas.microsoft.com/office/2007/relationships/media" Target="../media/media36.wav"/><Relationship Id="rId6" Type="http://schemas.openxmlformats.org/officeDocument/2006/relationships/audio" Target="../media/media12.wav"/><Relationship Id="rId11" Type="http://schemas.openxmlformats.org/officeDocument/2006/relationships/image" Target="../media/image5.png"/><Relationship Id="rId5" Type="http://schemas.microsoft.com/office/2007/relationships/media" Target="../media/media12.wav"/><Relationship Id="rId10" Type="http://schemas.openxmlformats.org/officeDocument/2006/relationships/image" Target="../media/image24.png"/><Relationship Id="rId4" Type="http://schemas.openxmlformats.org/officeDocument/2006/relationships/audio" Target="../media/media15.wav"/><Relationship Id="rId9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media24.wav"/><Relationship Id="rId3" Type="http://schemas.microsoft.com/office/2007/relationships/media" Target="../media/media31.wav"/><Relationship Id="rId7" Type="http://schemas.microsoft.com/office/2007/relationships/media" Target="../media/media24.wav"/><Relationship Id="rId2" Type="http://schemas.openxmlformats.org/officeDocument/2006/relationships/audio" Target="../media/media39.wav"/><Relationship Id="rId1" Type="http://schemas.microsoft.com/office/2007/relationships/media" Target="../media/media39.wav"/><Relationship Id="rId6" Type="http://schemas.openxmlformats.org/officeDocument/2006/relationships/audio" Target="../media/media6.wav"/><Relationship Id="rId11" Type="http://schemas.openxmlformats.org/officeDocument/2006/relationships/image" Target="../media/image5.png"/><Relationship Id="rId5" Type="http://schemas.microsoft.com/office/2007/relationships/media" Target="../media/media6.wav"/><Relationship Id="rId10" Type="http://schemas.openxmlformats.org/officeDocument/2006/relationships/image" Target="../media/image25.png"/><Relationship Id="rId4" Type="http://schemas.openxmlformats.org/officeDocument/2006/relationships/audio" Target="../media/media31.wav"/><Relationship Id="rId9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wav"/><Relationship Id="rId3" Type="http://schemas.microsoft.com/office/2007/relationships/media" Target="../media/media6.wav"/><Relationship Id="rId7" Type="http://schemas.microsoft.com/office/2007/relationships/media" Target="../media/media8.wav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audio" Target="../media/media7.wav"/><Relationship Id="rId11" Type="http://schemas.openxmlformats.org/officeDocument/2006/relationships/image" Target="../media/image5.png"/><Relationship Id="rId5" Type="http://schemas.microsoft.com/office/2007/relationships/media" Target="../media/media7.wav"/><Relationship Id="rId10" Type="http://schemas.openxmlformats.org/officeDocument/2006/relationships/image" Target="../media/image7.png"/><Relationship Id="rId4" Type="http://schemas.openxmlformats.org/officeDocument/2006/relationships/audio" Target="../media/media6.wav"/><Relationship Id="rId9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10.wav"/><Relationship Id="rId3" Type="http://schemas.microsoft.com/office/2007/relationships/media" Target="../media/media3.wav"/><Relationship Id="rId7" Type="http://schemas.microsoft.com/office/2007/relationships/media" Target="../media/media10.wav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media9.wav"/><Relationship Id="rId11" Type="http://schemas.openxmlformats.org/officeDocument/2006/relationships/image" Target="../media/image8.png"/><Relationship Id="rId5" Type="http://schemas.microsoft.com/office/2007/relationships/media" Target="../media/media9.wav"/><Relationship Id="rId10" Type="http://schemas.openxmlformats.org/officeDocument/2006/relationships/image" Target="../media/image5.png"/><Relationship Id="rId4" Type="http://schemas.openxmlformats.org/officeDocument/2006/relationships/audio" Target="../media/media3.wav"/><Relationship Id="rId9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13.wav"/><Relationship Id="rId3" Type="http://schemas.microsoft.com/office/2007/relationships/media" Target="../media/media11.wav"/><Relationship Id="rId7" Type="http://schemas.microsoft.com/office/2007/relationships/media" Target="../media/media13.wav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media12.wav"/><Relationship Id="rId11" Type="http://schemas.openxmlformats.org/officeDocument/2006/relationships/image" Target="../media/image5.png"/><Relationship Id="rId5" Type="http://schemas.microsoft.com/office/2007/relationships/media" Target="../media/media12.wav"/><Relationship Id="rId10" Type="http://schemas.openxmlformats.org/officeDocument/2006/relationships/image" Target="../media/image9.png"/><Relationship Id="rId4" Type="http://schemas.openxmlformats.org/officeDocument/2006/relationships/audio" Target="../media/media11.wav"/><Relationship Id="rId9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16.wav"/><Relationship Id="rId3" Type="http://schemas.microsoft.com/office/2007/relationships/media" Target="../media/media15.wav"/><Relationship Id="rId7" Type="http://schemas.microsoft.com/office/2007/relationships/media" Target="../media/media16.wav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audio" Target="../media/media12.wav"/><Relationship Id="rId11" Type="http://schemas.openxmlformats.org/officeDocument/2006/relationships/image" Target="../media/image5.png"/><Relationship Id="rId5" Type="http://schemas.microsoft.com/office/2007/relationships/media" Target="../media/media12.wav"/><Relationship Id="rId10" Type="http://schemas.openxmlformats.org/officeDocument/2006/relationships/image" Target="../media/image10.png"/><Relationship Id="rId4" Type="http://schemas.openxmlformats.org/officeDocument/2006/relationships/audio" Target="../media/media15.wav"/><Relationship Id="rId9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19.wav"/><Relationship Id="rId3" Type="http://schemas.microsoft.com/office/2007/relationships/media" Target="../media/media18.wav"/><Relationship Id="rId7" Type="http://schemas.microsoft.com/office/2007/relationships/media" Target="../media/media19.wav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audio" Target="../media/media7.wav"/><Relationship Id="rId11" Type="http://schemas.openxmlformats.org/officeDocument/2006/relationships/image" Target="../media/image5.png"/><Relationship Id="rId5" Type="http://schemas.microsoft.com/office/2007/relationships/media" Target="../media/media7.wav"/><Relationship Id="rId10" Type="http://schemas.openxmlformats.org/officeDocument/2006/relationships/image" Target="../media/image11.png"/><Relationship Id="rId4" Type="http://schemas.openxmlformats.org/officeDocument/2006/relationships/audio" Target="../media/media18.wav"/><Relationship Id="rId9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23.wav"/><Relationship Id="rId3" Type="http://schemas.microsoft.com/office/2007/relationships/media" Target="../media/media21.wav"/><Relationship Id="rId7" Type="http://schemas.microsoft.com/office/2007/relationships/media" Target="../media/media23.wav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6" Type="http://schemas.openxmlformats.org/officeDocument/2006/relationships/audio" Target="../media/media22.wav"/><Relationship Id="rId11" Type="http://schemas.openxmlformats.org/officeDocument/2006/relationships/image" Target="../media/image5.png"/><Relationship Id="rId5" Type="http://schemas.microsoft.com/office/2007/relationships/media" Target="../media/media22.wav"/><Relationship Id="rId10" Type="http://schemas.openxmlformats.org/officeDocument/2006/relationships/image" Target="../media/image12.png"/><Relationship Id="rId4" Type="http://schemas.openxmlformats.org/officeDocument/2006/relationships/audio" Target="../media/media21.wav"/><Relationship Id="rId9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25.wav"/><Relationship Id="rId3" Type="http://schemas.microsoft.com/office/2007/relationships/media" Target="../media/media6.wav"/><Relationship Id="rId7" Type="http://schemas.microsoft.com/office/2007/relationships/media" Target="../media/media25.wav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6" Type="http://schemas.openxmlformats.org/officeDocument/2006/relationships/audio" Target="../media/media24.wav"/><Relationship Id="rId11" Type="http://schemas.openxmlformats.org/officeDocument/2006/relationships/image" Target="../media/image5.png"/><Relationship Id="rId5" Type="http://schemas.microsoft.com/office/2007/relationships/media" Target="../media/media24.wav"/><Relationship Id="rId10" Type="http://schemas.openxmlformats.org/officeDocument/2006/relationships/image" Target="../media/image13.png"/><Relationship Id="rId4" Type="http://schemas.openxmlformats.org/officeDocument/2006/relationships/audio" Target="../media/media6.wav"/><Relationship Id="rId9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/>
          <p:cNvSpPr/>
          <p:nvPr/>
        </p:nvSpPr>
        <p:spPr>
          <a:xfrm>
            <a:off x="3341717" y="3634297"/>
            <a:ext cx="2458528" cy="2458528"/>
          </a:xfrm>
          <a:prstGeom prst="ellipse">
            <a:avLst/>
          </a:prstGeom>
          <a:solidFill>
            <a:srgbClr val="26BD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BC6D4FA-05C0-4769-BA59-521D0C8F0C31}"/>
              </a:ext>
            </a:extLst>
          </p:cNvPr>
          <p:cNvSpPr/>
          <p:nvPr/>
        </p:nvSpPr>
        <p:spPr>
          <a:xfrm>
            <a:off x="3592316" y="1143838"/>
            <a:ext cx="1954475" cy="214713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7E6DAD4-750D-4615-802E-C6388DA3AE23}"/>
              </a:ext>
            </a:extLst>
          </p:cNvPr>
          <p:cNvSpPr/>
          <p:nvPr/>
        </p:nvSpPr>
        <p:spPr>
          <a:xfrm>
            <a:off x="5848116" y="765176"/>
            <a:ext cx="1984675" cy="2525802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6F79186-80DD-496F-A378-0F1198233BFA}"/>
              </a:ext>
            </a:extLst>
          </p:cNvPr>
          <p:cNvSpPr txBox="1"/>
          <p:nvPr/>
        </p:nvSpPr>
        <p:spPr>
          <a:xfrm>
            <a:off x="3889089" y="703193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DC5E262-8CE6-4FFB-A716-0EF2625836A7}"/>
              </a:ext>
            </a:extLst>
          </p:cNvPr>
          <p:cNvSpPr txBox="1"/>
          <p:nvPr/>
        </p:nvSpPr>
        <p:spPr>
          <a:xfrm>
            <a:off x="5843564" y="765175"/>
            <a:ext cx="198922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 err="1">
                <a:latin typeface="Twinkl SemiBold" pitchFamily="2" charset="0"/>
              </a:rPr>
              <a:t>ll</a:t>
            </a:r>
            <a:endParaRPr lang="en-GB" sz="16600" dirty="0">
              <a:latin typeface="Twinkl SemiBold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24FA859-3265-44AD-A2CD-2C45E2165EA9}"/>
              </a:ext>
            </a:extLst>
          </p:cNvPr>
          <p:cNvSpPr/>
          <p:nvPr/>
        </p:nvSpPr>
        <p:spPr>
          <a:xfrm>
            <a:off x="1310022" y="767740"/>
            <a:ext cx="1984675" cy="2525802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685B98-5EE7-4BB7-9C14-2BB1EC0D48AA}"/>
              </a:ext>
            </a:extLst>
          </p:cNvPr>
          <p:cNvSpPr txBox="1"/>
          <p:nvPr/>
        </p:nvSpPr>
        <p:spPr>
          <a:xfrm>
            <a:off x="1340222" y="767739"/>
            <a:ext cx="195447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b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9B2784-DDCF-4CD6-A194-A00DCBF27F1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926" y="3693391"/>
            <a:ext cx="2196148" cy="2198592"/>
          </a:xfrm>
          <a:prstGeom prst="rect">
            <a:avLst/>
          </a:prstGeom>
        </p:spPr>
      </p:pic>
      <p:pic>
        <p:nvPicPr>
          <p:cNvPr id="4" name="B">
            <a:hlinkClick r:id="" action="ppaction://media"/>
            <a:extLst>
              <a:ext uri="{FF2B5EF4-FFF2-40B4-BE49-F238E27FC236}">
                <a16:creationId xmlns:a16="http://schemas.microsoft.com/office/drawing/2014/main" id="{0B079F09-327D-46B4-9CAC-A0A949928A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101641" y="2026632"/>
            <a:ext cx="609600" cy="609600"/>
          </a:xfrm>
          <a:prstGeom prst="rect">
            <a:avLst/>
          </a:prstGeom>
        </p:spPr>
      </p:pic>
      <p:pic>
        <p:nvPicPr>
          <p:cNvPr id="5" name="E">
            <a:hlinkClick r:id="" action="ppaction://media"/>
            <a:extLst>
              <a:ext uri="{FF2B5EF4-FFF2-40B4-BE49-F238E27FC236}">
                <a16:creationId xmlns:a16="http://schemas.microsoft.com/office/drawing/2014/main" id="{559A4D22-58AA-4C5A-91EF-26336E51027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62899" y="1912607"/>
            <a:ext cx="609600" cy="609600"/>
          </a:xfrm>
          <a:prstGeom prst="rect">
            <a:avLst/>
          </a:prstGeom>
        </p:spPr>
      </p:pic>
      <p:pic>
        <p:nvPicPr>
          <p:cNvPr id="6" name="L (LL)">
            <a:hlinkClick r:id="" action="ppaction://media"/>
            <a:extLst>
              <a:ext uri="{FF2B5EF4-FFF2-40B4-BE49-F238E27FC236}">
                <a16:creationId xmlns:a16="http://schemas.microsoft.com/office/drawing/2014/main" id="{7175449E-D1B3-41E3-9E8E-63D16FFA8E6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639195" y="1783814"/>
            <a:ext cx="609600" cy="609600"/>
          </a:xfrm>
          <a:prstGeom prst="rect">
            <a:avLst/>
          </a:prstGeom>
        </p:spPr>
      </p:pic>
      <p:pic>
        <p:nvPicPr>
          <p:cNvPr id="7" name="bell">
            <a:hlinkClick r:id="" action="ppaction://media"/>
            <a:extLst>
              <a:ext uri="{FF2B5EF4-FFF2-40B4-BE49-F238E27FC236}">
                <a16:creationId xmlns:a16="http://schemas.microsoft.com/office/drawing/2014/main" id="{DBFCAD64-916B-40F3-BA0E-9919A0268CFC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62899" y="45587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161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37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1" grpId="0"/>
      <p:bldP spid="22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/>
          <p:cNvSpPr/>
          <p:nvPr/>
        </p:nvSpPr>
        <p:spPr>
          <a:xfrm>
            <a:off x="3341717" y="3634297"/>
            <a:ext cx="2458528" cy="2458528"/>
          </a:xfrm>
          <a:prstGeom prst="ellipse">
            <a:avLst/>
          </a:prstGeom>
          <a:solidFill>
            <a:srgbClr val="26BD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BC6D4FA-05C0-4769-BA59-521D0C8F0C31}"/>
              </a:ext>
            </a:extLst>
          </p:cNvPr>
          <p:cNvSpPr/>
          <p:nvPr/>
        </p:nvSpPr>
        <p:spPr>
          <a:xfrm>
            <a:off x="3592316" y="1143838"/>
            <a:ext cx="1954475" cy="214713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6F79186-80DD-496F-A378-0F1198233BFA}"/>
              </a:ext>
            </a:extLst>
          </p:cNvPr>
          <p:cNvSpPr txBox="1"/>
          <p:nvPr/>
        </p:nvSpPr>
        <p:spPr>
          <a:xfrm>
            <a:off x="3889089" y="703193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5199367-6DCC-492D-96F3-67DF010DA77A}"/>
              </a:ext>
            </a:extLst>
          </p:cNvPr>
          <p:cNvSpPr/>
          <p:nvPr/>
        </p:nvSpPr>
        <p:spPr>
          <a:xfrm>
            <a:off x="5945876" y="1143838"/>
            <a:ext cx="2147139" cy="3057226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ACA1FEC-A4E3-4126-9DE9-73FBFB326F0A}"/>
              </a:ext>
            </a:extLst>
          </p:cNvPr>
          <p:cNvSpPr txBox="1"/>
          <p:nvPr/>
        </p:nvSpPr>
        <p:spPr>
          <a:xfrm>
            <a:off x="6333645" y="765175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p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FBF1611-58FF-43BB-87C4-86B7427967C5}"/>
              </a:ext>
            </a:extLst>
          </p:cNvPr>
          <p:cNvSpPr/>
          <p:nvPr/>
        </p:nvSpPr>
        <p:spPr>
          <a:xfrm>
            <a:off x="1232388" y="767740"/>
            <a:ext cx="1984675" cy="2525802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2DAF244-79EE-4F6C-B65D-829F42E11B97}"/>
              </a:ext>
            </a:extLst>
          </p:cNvPr>
          <p:cNvSpPr txBox="1"/>
          <p:nvPr/>
        </p:nvSpPr>
        <p:spPr>
          <a:xfrm>
            <a:off x="1262588" y="767739"/>
            <a:ext cx="195447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A0A009-806C-4101-B94A-E79082D8E77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089" y="3507930"/>
            <a:ext cx="1555950" cy="2646878"/>
          </a:xfrm>
          <a:prstGeom prst="rect">
            <a:avLst/>
          </a:prstGeom>
        </p:spPr>
      </p:pic>
      <p:pic>
        <p:nvPicPr>
          <p:cNvPr id="4" name="T">
            <a:hlinkClick r:id="" action="ppaction://media"/>
            <a:extLst>
              <a:ext uri="{FF2B5EF4-FFF2-40B4-BE49-F238E27FC236}">
                <a16:creationId xmlns:a16="http://schemas.microsoft.com/office/drawing/2014/main" id="{628D6177-5A8A-4CC7-BF5A-6853C12643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015646" y="1912607"/>
            <a:ext cx="609600" cy="609600"/>
          </a:xfrm>
          <a:prstGeom prst="rect">
            <a:avLst/>
          </a:prstGeom>
        </p:spPr>
      </p:pic>
      <p:pic>
        <p:nvPicPr>
          <p:cNvPr id="5" name="A">
            <a:hlinkClick r:id="" action="ppaction://media"/>
            <a:extLst>
              <a:ext uri="{FF2B5EF4-FFF2-40B4-BE49-F238E27FC236}">
                <a16:creationId xmlns:a16="http://schemas.microsoft.com/office/drawing/2014/main" id="{DFD1B4FF-1E45-4807-89AD-11890B48026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62264" y="2026632"/>
            <a:ext cx="609600" cy="609600"/>
          </a:xfrm>
          <a:prstGeom prst="rect">
            <a:avLst/>
          </a:prstGeom>
        </p:spPr>
      </p:pic>
      <p:pic>
        <p:nvPicPr>
          <p:cNvPr id="6" name="P">
            <a:hlinkClick r:id="" action="ppaction://media"/>
            <a:extLst>
              <a:ext uri="{FF2B5EF4-FFF2-40B4-BE49-F238E27FC236}">
                <a16:creationId xmlns:a16="http://schemas.microsoft.com/office/drawing/2014/main" id="{8F733C1B-5F9E-4892-BA3A-7506AAFF52A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823554" y="2088614"/>
            <a:ext cx="609600" cy="609600"/>
          </a:xfrm>
          <a:prstGeom prst="rect">
            <a:avLst/>
          </a:prstGeom>
        </p:spPr>
      </p:pic>
      <p:pic>
        <p:nvPicPr>
          <p:cNvPr id="7" name="tap">
            <a:hlinkClick r:id="" action="ppaction://media"/>
            <a:extLst>
              <a:ext uri="{FF2B5EF4-FFF2-40B4-BE49-F238E27FC236}">
                <a16:creationId xmlns:a16="http://schemas.microsoft.com/office/drawing/2014/main" id="{0DC510BF-DE16-49B4-A769-86F976D0ABD5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27758" y="45587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992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76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1" grpId="0"/>
      <p:bldP spid="12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48948" y="1143838"/>
            <a:ext cx="2147139" cy="214713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497412" y="1143838"/>
            <a:ext cx="2147139" cy="214713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5945876" y="1143838"/>
            <a:ext cx="2147139" cy="214713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440608" y="790452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85181" y="765175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u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33645" y="765175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n</a:t>
            </a:r>
          </a:p>
        </p:txBody>
      </p:sp>
      <p:sp>
        <p:nvSpPr>
          <p:cNvPr id="14" name="Oval 13"/>
          <p:cNvSpPr/>
          <p:nvPr/>
        </p:nvSpPr>
        <p:spPr>
          <a:xfrm>
            <a:off x="3341717" y="3634297"/>
            <a:ext cx="2458528" cy="2458528"/>
          </a:xfrm>
          <a:prstGeom prst="ellipse">
            <a:avLst/>
          </a:prstGeom>
          <a:solidFill>
            <a:srgbClr val="26BD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2005B0-1304-46F1-80B3-ACE600AFD7A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159" y="3790338"/>
            <a:ext cx="2147139" cy="2167549"/>
          </a:xfrm>
          <a:prstGeom prst="rect">
            <a:avLst/>
          </a:prstGeom>
        </p:spPr>
      </p:pic>
      <p:pic>
        <p:nvPicPr>
          <p:cNvPr id="11" name="sun">
            <a:hlinkClick r:id="" action="ppaction://media"/>
            <a:extLst>
              <a:ext uri="{FF2B5EF4-FFF2-40B4-BE49-F238E27FC236}">
                <a16:creationId xmlns:a16="http://schemas.microsoft.com/office/drawing/2014/main" id="{32582AFA-8EA3-4674-B70E-A9417D1BB9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67200" y="4630228"/>
            <a:ext cx="609600" cy="609600"/>
          </a:xfrm>
          <a:prstGeom prst="rect">
            <a:avLst/>
          </a:prstGeom>
        </p:spPr>
      </p:pic>
      <p:pic>
        <p:nvPicPr>
          <p:cNvPr id="15" name="S (SS)">
            <a:hlinkClick r:id="" action="ppaction://media"/>
            <a:extLst>
              <a:ext uri="{FF2B5EF4-FFF2-40B4-BE49-F238E27FC236}">
                <a16:creationId xmlns:a16="http://schemas.microsoft.com/office/drawing/2014/main" id="{E28838E3-8937-435C-BF01-A89492A630A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21324" y="2088614"/>
            <a:ext cx="609600" cy="609600"/>
          </a:xfrm>
          <a:prstGeom prst="rect">
            <a:avLst/>
          </a:prstGeom>
        </p:spPr>
      </p:pic>
      <p:pic>
        <p:nvPicPr>
          <p:cNvPr id="16" name="U">
            <a:hlinkClick r:id="" action="ppaction://media"/>
            <a:extLst>
              <a:ext uri="{FF2B5EF4-FFF2-40B4-BE49-F238E27FC236}">
                <a16:creationId xmlns:a16="http://schemas.microsoft.com/office/drawing/2014/main" id="{BD6C36D7-2204-4F9E-AE1A-477175C68B1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47205" y="2088614"/>
            <a:ext cx="609600" cy="609600"/>
          </a:xfrm>
          <a:prstGeom prst="rect">
            <a:avLst/>
          </a:prstGeom>
        </p:spPr>
      </p:pic>
      <p:pic>
        <p:nvPicPr>
          <p:cNvPr id="18" name="N">
            <a:hlinkClick r:id="" action="ppaction://media"/>
            <a:extLst>
              <a:ext uri="{FF2B5EF4-FFF2-40B4-BE49-F238E27FC236}">
                <a16:creationId xmlns:a16="http://schemas.microsoft.com/office/drawing/2014/main" id="{451934ED-71A5-4C7D-9140-7ED9102B9F71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794021" y="20886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043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8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7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8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52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/>
          <p:cNvSpPr/>
          <p:nvPr/>
        </p:nvSpPr>
        <p:spPr>
          <a:xfrm>
            <a:off x="3341717" y="3634297"/>
            <a:ext cx="2458528" cy="2458528"/>
          </a:xfrm>
          <a:prstGeom prst="ellipse">
            <a:avLst/>
          </a:prstGeom>
          <a:solidFill>
            <a:srgbClr val="26BD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BC6D4FA-05C0-4769-BA59-521D0C8F0C31}"/>
              </a:ext>
            </a:extLst>
          </p:cNvPr>
          <p:cNvSpPr/>
          <p:nvPr/>
        </p:nvSpPr>
        <p:spPr>
          <a:xfrm>
            <a:off x="3592316" y="1061050"/>
            <a:ext cx="1954475" cy="2229928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7E6DAD4-750D-4615-802E-C6388DA3AE23}"/>
              </a:ext>
            </a:extLst>
          </p:cNvPr>
          <p:cNvSpPr/>
          <p:nvPr/>
        </p:nvSpPr>
        <p:spPr>
          <a:xfrm>
            <a:off x="5848116" y="765176"/>
            <a:ext cx="1984675" cy="2525802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6F79186-80DD-496F-A378-0F1198233BFA}"/>
              </a:ext>
            </a:extLst>
          </p:cNvPr>
          <p:cNvSpPr txBox="1"/>
          <p:nvPr/>
        </p:nvSpPr>
        <p:spPr>
          <a:xfrm>
            <a:off x="3889089" y="772201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 err="1">
                <a:latin typeface="Twinkl SemiBold" pitchFamily="2" charset="0"/>
              </a:rPr>
              <a:t>i</a:t>
            </a:r>
            <a:endParaRPr lang="en-GB" sz="16600" dirty="0">
              <a:latin typeface="Twinkl SemiBold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DC5E262-8CE6-4FFB-A716-0EF2625836A7}"/>
              </a:ext>
            </a:extLst>
          </p:cNvPr>
          <p:cNvSpPr txBox="1"/>
          <p:nvPr/>
        </p:nvSpPr>
        <p:spPr>
          <a:xfrm>
            <a:off x="5843564" y="834183"/>
            <a:ext cx="198922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24FA859-3265-44AD-A2CD-2C45E2165EA9}"/>
              </a:ext>
            </a:extLst>
          </p:cNvPr>
          <p:cNvSpPr/>
          <p:nvPr/>
        </p:nvSpPr>
        <p:spPr>
          <a:xfrm>
            <a:off x="1310022" y="767740"/>
            <a:ext cx="1984675" cy="2525802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685B98-5EE7-4BB7-9C14-2BB1EC0D48AA}"/>
              </a:ext>
            </a:extLst>
          </p:cNvPr>
          <p:cNvSpPr txBox="1"/>
          <p:nvPr/>
        </p:nvSpPr>
        <p:spPr>
          <a:xfrm>
            <a:off x="1340222" y="836747"/>
            <a:ext cx="195447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644C82-67BA-4167-B2D2-E752C0EBA2A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473" y="3809976"/>
            <a:ext cx="2673154" cy="2202651"/>
          </a:xfrm>
          <a:prstGeom prst="rect">
            <a:avLst/>
          </a:prstGeom>
        </p:spPr>
      </p:pic>
      <p:pic>
        <p:nvPicPr>
          <p:cNvPr id="4" name="K (CK)">
            <a:hlinkClick r:id="" action="ppaction://media"/>
            <a:extLst>
              <a:ext uri="{FF2B5EF4-FFF2-40B4-BE49-F238E27FC236}">
                <a16:creationId xmlns:a16="http://schemas.microsoft.com/office/drawing/2014/main" id="{4C28AC07-6DD3-4F44-A90E-BB15970375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101431" y="2028077"/>
            <a:ext cx="609600" cy="609600"/>
          </a:xfrm>
          <a:prstGeom prst="rect">
            <a:avLst/>
          </a:prstGeom>
        </p:spPr>
      </p:pic>
      <p:pic>
        <p:nvPicPr>
          <p:cNvPr id="5" name="I">
            <a:hlinkClick r:id="" action="ppaction://media"/>
            <a:extLst>
              <a:ext uri="{FF2B5EF4-FFF2-40B4-BE49-F238E27FC236}">
                <a16:creationId xmlns:a16="http://schemas.microsoft.com/office/drawing/2014/main" id="{01A88F87-70AA-44AA-9BA0-A57C45121C4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489340" y="2051950"/>
            <a:ext cx="609600" cy="609600"/>
          </a:xfrm>
          <a:prstGeom prst="rect">
            <a:avLst/>
          </a:prstGeom>
        </p:spPr>
      </p:pic>
      <p:pic>
        <p:nvPicPr>
          <p:cNvPr id="6" name="T">
            <a:hlinkClick r:id="" action="ppaction://media"/>
            <a:extLst>
              <a:ext uri="{FF2B5EF4-FFF2-40B4-BE49-F238E27FC236}">
                <a16:creationId xmlns:a16="http://schemas.microsoft.com/office/drawing/2014/main" id="{7D14FEC1-51D0-4FC1-A693-576ED2E97E9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622601" y="2030685"/>
            <a:ext cx="609600" cy="609600"/>
          </a:xfrm>
          <a:prstGeom prst="rect">
            <a:avLst/>
          </a:prstGeom>
        </p:spPr>
      </p:pic>
      <p:pic>
        <p:nvPicPr>
          <p:cNvPr id="7" name="kit">
            <a:hlinkClick r:id="" action="ppaction://media"/>
            <a:extLst>
              <a:ext uri="{FF2B5EF4-FFF2-40B4-BE49-F238E27FC236}">
                <a16:creationId xmlns:a16="http://schemas.microsoft.com/office/drawing/2014/main" id="{B1F43AC9-FFE4-4722-9E50-67435F55113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53584" y="45587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743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38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1" grpId="0"/>
      <p:bldP spid="22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48948" y="1143838"/>
            <a:ext cx="2147139" cy="2147140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497412" y="1143838"/>
            <a:ext cx="2147139" cy="214713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5945876" y="765176"/>
            <a:ext cx="2147139" cy="2525802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371600" y="703193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85181" y="703193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33645" y="765175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d</a:t>
            </a:r>
          </a:p>
        </p:txBody>
      </p:sp>
      <p:sp>
        <p:nvSpPr>
          <p:cNvPr id="14" name="Oval 13"/>
          <p:cNvSpPr/>
          <p:nvPr/>
        </p:nvSpPr>
        <p:spPr>
          <a:xfrm>
            <a:off x="3341717" y="3634297"/>
            <a:ext cx="2458528" cy="2458528"/>
          </a:xfrm>
          <a:prstGeom prst="ellipse">
            <a:avLst/>
          </a:prstGeom>
          <a:solidFill>
            <a:srgbClr val="26BD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215E20-E184-4085-8943-F3E051DB126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6" t="-3003" r="-5007" b="50001"/>
          <a:stretch/>
        </p:blipFill>
        <p:spPr>
          <a:xfrm>
            <a:off x="3341717" y="3634298"/>
            <a:ext cx="2458528" cy="2458527"/>
          </a:xfrm>
          <a:prstGeom prst="ellipse">
            <a:avLst/>
          </a:prstGeom>
        </p:spPr>
      </p:pic>
      <p:pic>
        <p:nvPicPr>
          <p:cNvPr id="11" name="sad">
            <a:hlinkClick r:id="" action="ppaction://media"/>
            <a:extLst>
              <a:ext uri="{FF2B5EF4-FFF2-40B4-BE49-F238E27FC236}">
                <a16:creationId xmlns:a16="http://schemas.microsoft.com/office/drawing/2014/main" id="{A40909AD-9C61-468C-A60A-12C11BDD99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79224" y="4620643"/>
            <a:ext cx="609600" cy="609600"/>
          </a:xfrm>
          <a:prstGeom prst="rect">
            <a:avLst/>
          </a:prstGeom>
        </p:spPr>
      </p:pic>
      <p:pic>
        <p:nvPicPr>
          <p:cNvPr id="15" name="S (SS)">
            <a:hlinkClick r:id="" action="ppaction://media"/>
            <a:extLst>
              <a:ext uri="{FF2B5EF4-FFF2-40B4-BE49-F238E27FC236}">
                <a16:creationId xmlns:a16="http://schemas.microsoft.com/office/drawing/2014/main" id="{39461BC1-98FB-4EBA-A9AF-34A215C84E1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17717" y="2061556"/>
            <a:ext cx="609600" cy="609600"/>
          </a:xfrm>
          <a:prstGeom prst="rect">
            <a:avLst/>
          </a:prstGeom>
        </p:spPr>
      </p:pic>
      <p:pic>
        <p:nvPicPr>
          <p:cNvPr id="18" name="A">
            <a:hlinkClick r:id="" action="ppaction://media"/>
            <a:extLst>
              <a:ext uri="{FF2B5EF4-FFF2-40B4-BE49-F238E27FC236}">
                <a16:creationId xmlns:a16="http://schemas.microsoft.com/office/drawing/2014/main" id="{2E42D9E7-A2C3-4BD1-94AD-470664BB632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72951" y="2026632"/>
            <a:ext cx="609600" cy="609600"/>
          </a:xfrm>
          <a:prstGeom prst="rect">
            <a:avLst/>
          </a:prstGeom>
        </p:spPr>
      </p:pic>
      <p:pic>
        <p:nvPicPr>
          <p:cNvPr id="19" name="D">
            <a:hlinkClick r:id="" action="ppaction://media"/>
            <a:extLst>
              <a:ext uri="{FF2B5EF4-FFF2-40B4-BE49-F238E27FC236}">
                <a16:creationId xmlns:a16="http://schemas.microsoft.com/office/drawing/2014/main" id="{F33FA9C2-6C41-462A-8805-94F2BDCEB681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806870" y="20266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788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8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9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4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36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4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497412" y="1143838"/>
            <a:ext cx="2147139" cy="214713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5945876" y="1143838"/>
            <a:ext cx="2147139" cy="3057226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3885181" y="765175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33645" y="765175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g</a:t>
            </a:r>
          </a:p>
        </p:txBody>
      </p:sp>
      <p:sp>
        <p:nvSpPr>
          <p:cNvPr id="14" name="Oval 13"/>
          <p:cNvSpPr/>
          <p:nvPr/>
        </p:nvSpPr>
        <p:spPr>
          <a:xfrm>
            <a:off x="3341717" y="3634297"/>
            <a:ext cx="2458528" cy="2458528"/>
          </a:xfrm>
          <a:prstGeom prst="ellipse">
            <a:avLst/>
          </a:prstGeom>
          <a:solidFill>
            <a:srgbClr val="26BD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3A57639-2BA9-47DE-B030-82E0F3CBBDB2}"/>
              </a:ext>
            </a:extLst>
          </p:cNvPr>
          <p:cNvSpPr/>
          <p:nvPr/>
        </p:nvSpPr>
        <p:spPr>
          <a:xfrm>
            <a:off x="962503" y="1143838"/>
            <a:ext cx="2147139" cy="214713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9A91A53-ED9E-42A7-AAE7-6F19D643CDB0}"/>
              </a:ext>
            </a:extLst>
          </p:cNvPr>
          <p:cNvSpPr txBox="1"/>
          <p:nvPr/>
        </p:nvSpPr>
        <p:spPr>
          <a:xfrm>
            <a:off x="1350272" y="765175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22CA66-6F22-4DE1-819A-55280345927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815" y="3652759"/>
            <a:ext cx="2643400" cy="2327349"/>
          </a:xfrm>
          <a:prstGeom prst="rect">
            <a:avLst/>
          </a:prstGeom>
        </p:spPr>
      </p:pic>
      <p:pic>
        <p:nvPicPr>
          <p:cNvPr id="11" name="R">
            <a:hlinkClick r:id="" action="ppaction://media"/>
            <a:extLst>
              <a:ext uri="{FF2B5EF4-FFF2-40B4-BE49-F238E27FC236}">
                <a16:creationId xmlns:a16="http://schemas.microsoft.com/office/drawing/2014/main" id="{15803989-EC90-4170-95D2-3C7EB6B2FA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10948" y="1990006"/>
            <a:ext cx="609600" cy="609600"/>
          </a:xfrm>
          <a:prstGeom prst="rect">
            <a:avLst/>
          </a:prstGeom>
        </p:spPr>
      </p:pic>
      <p:pic>
        <p:nvPicPr>
          <p:cNvPr id="19" name="A">
            <a:hlinkClick r:id="" action="ppaction://media"/>
            <a:extLst>
              <a:ext uri="{FF2B5EF4-FFF2-40B4-BE49-F238E27FC236}">
                <a16:creationId xmlns:a16="http://schemas.microsoft.com/office/drawing/2014/main" id="{C8D34296-287F-43DF-8327-255777768B2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72951" y="2062851"/>
            <a:ext cx="609600" cy="609600"/>
          </a:xfrm>
          <a:prstGeom prst="rect">
            <a:avLst/>
          </a:prstGeom>
        </p:spPr>
      </p:pic>
      <p:pic>
        <p:nvPicPr>
          <p:cNvPr id="20" name="G">
            <a:hlinkClick r:id="" action="ppaction://media"/>
            <a:extLst>
              <a:ext uri="{FF2B5EF4-FFF2-40B4-BE49-F238E27FC236}">
                <a16:creationId xmlns:a16="http://schemas.microsoft.com/office/drawing/2014/main" id="{1D4D4AB7-CABD-4601-868C-67401F5AEA4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807860" y="1990006"/>
            <a:ext cx="609600" cy="609600"/>
          </a:xfrm>
          <a:prstGeom prst="rect">
            <a:avLst/>
          </a:prstGeom>
        </p:spPr>
      </p:pic>
      <p:pic>
        <p:nvPicPr>
          <p:cNvPr id="21" name="rag">
            <a:hlinkClick r:id="" action="ppaction://media"/>
            <a:extLst>
              <a:ext uri="{FF2B5EF4-FFF2-40B4-BE49-F238E27FC236}">
                <a16:creationId xmlns:a16="http://schemas.microsoft.com/office/drawing/2014/main" id="{FCBE8E48-D7D8-462E-B544-4EAA7E322EB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88719" y="44484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511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3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9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0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40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9" grpId="0"/>
      <p:bldP spid="10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48948" y="1143838"/>
            <a:ext cx="2147139" cy="2147140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497412" y="1143838"/>
            <a:ext cx="2147139" cy="214713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5945876" y="765176"/>
            <a:ext cx="2147139" cy="2525802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371600" y="703193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85181" y="703193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33645" y="765175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t</a:t>
            </a:r>
          </a:p>
        </p:txBody>
      </p:sp>
      <p:sp>
        <p:nvSpPr>
          <p:cNvPr id="14" name="Oval 13"/>
          <p:cNvSpPr/>
          <p:nvPr/>
        </p:nvSpPr>
        <p:spPr>
          <a:xfrm>
            <a:off x="3341717" y="3634297"/>
            <a:ext cx="2458528" cy="2458528"/>
          </a:xfrm>
          <a:prstGeom prst="ellipse">
            <a:avLst/>
          </a:prstGeom>
          <a:solidFill>
            <a:srgbClr val="26BD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81E982-E1BD-46DA-AC95-95176661C9F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479" y="3634297"/>
            <a:ext cx="2518072" cy="2266265"/>
          </a:xfrm>
          <a:prstGeom prst="rect">
            <a:avLst/>
          </a:prstGeom>
        </p:spPr>
      </p:pic>
      <p:pic>
        <p:nvPicPr>
          <p:cNvPr id="8" name="net">
            <a:hlinkClick r:id="" action="ppaction://media"/>
            <a:extLst>
              <a:ext uri="{FF2B5EF4-FFF2-40B4-BE49-F238E27FC236}">
                <a16:creationId xmlns:a16="http://schemas.microsoft.com/office/drawing/2014/main" id="{8D2BE897-67AC-49E5-8493-FC03F601D2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85515" y="4558761"/>
            <a:ext cx="609600" cy="609600"/>
          </a:xfrm>
          <a:prstGeom prst="rect">
            <a:avLst/>
          </a:prstGeom>
        </p:spPr>
      </p:pic>
      <p:pic>
        <p:nvPicPr>
          <p:cNvPr id="11" name="N">
            <a:hlinkClick r:id="" action="ppaction://media"/>
            <a:extLst>
              <a:ext uri="{FF2B5EF4-FFF2-40B4-BE49-F238E27FC236}">
                <a16:creationId xmlns:a16="http://schemas.microsoft.com/office/drawing/2014/main" id="{5A7C3E0A-DEF3-41C1-9E6A-7C1CAA74686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46592" y="1912607"/>
            <a:ext cx="609600" cy="609600"/>
          </a:xfrm>
          <a:prstGeom prst="rect">
            <a:avLst/>
          </a:prstGeom>
        </p:spPr>
      </p:pic>
      <p:pic>
        <p:nvPicPr>
          <p:cNvPr id="12" name="E">
            <a:hlinkClick r:id="" action="ppaction://media"/>
            <a:extLst>
              <a:ext uri="{FF2B5EF4-FFF2-40B4-BE49-F238E27FC236}">
                <a16:creationId xmlns:a16="http://schemas.microsoft.com/office/drawing/2014/main" id="{E31E7433-EF41-474C-8872-E3F16600CBF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85515" y="1912607"/>
            <a:ext cx="609600" cy="609600"/>
          </a:xfrm>
          <a:prstGeom prst="rect">
            <a:avLst/>
          </a:prstGeom>
        </p:spPr>
      </p:pic>
      <p:pic>
        <p:nvPicPr>
          <p:cNvPr id="13" name="T">
            <a:hlinkClick r:id="" action="ppaction://media"/>
            <a:extLst>
              <a:ext uri="{FF2B5EF4-FFF2-40B4-BE49-F238E27FC236}">
                <a16:creationId xmlns:a16="http://schemas.microsoft.com/office/drawing/2014/main" id="{7A3DBA17-CF13-4F10-9874-1666F1FEE4E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786532" y="19126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88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8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0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2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38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" grpId="0"/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12208" y="1143838"/>
            <a:ext cx="2147139" cy="2147140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5981009" y="1143838"/>
            <a:ext cx="2407341" cy="214713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1043407" y="765176"/>
            <a:ext cx="2147139" cy="2525802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3834860" y="841209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 err="1">
                <a:latin typeface="Twinkl SemiBold" pitchFamily="2" charset="0"/>
              </a:rPr>
              <a:t>i</a:t>
            </a:r>
            <a:endParaRPr lang="en-GB" sz="16600" dirty="0">
              <a:latin typeface="Twinkl SemiBold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55415" y="841209"/>
            <a:ext cx="245852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ss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31176" y="903191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h</a:t>
            </a:r>
          </a:p>
        </p:txBody>
      </p:sp>
      <p:sp>
        <p:nvSpPr>
          <p:cNvPr id="14" name="Oval 13"/>
          <p:cNvSpPr/>
          <p:nvPr/>
        </p:nvSpPr>
        <p:spPr>
          <a:xfrm>
            <a:off x="3341717" y="3634297"/>
            <a:ext cx="2458528" cy="2458528"/>
          </a:xfrm>
          <a:prstGeom prst="ellipse">
            <a:avLst/>
          </a:prstGeom>
          <a:solidFill>
            <a:srgbClr val="26BD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B15F7B-78CF-4F8D-A5D4-0050A9291F9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036" y="3771851"/>
            <a:ext cx="2987927" cy="2244940"/>
          </a:xfrm>
          <a:prstGeom prst="rect">
            <a:avLst/>
          </a:prstGeom>
        </p:spPr>
      </p:pic>
      <p:pic>
        <p:nvPicPr>
          <p:cNvPr id="8" name="H">
            <a:hlinkClick r:id="" action="ppaction://media"/>
            <a:extLst>
              <a:ext uri="{FF2B5EF4-FFF2-40B4-BE49-F238E27FC236}">
                <a16:creationId xmlns:a16="http://schemas.microsoft.com/office/drawing/2014/main" id="{F339D8E3-3E2F-4268-8A70-0A623A6706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01173" y="2028077"/>
            <a:ext cx="609600" cy="609600"/>
          </a:xfrm>
          <a:prstGeom prst="rect">
            <a:avLst/>
          </a:prstGeom>
        </p:spPr>
      </p:pic>
      <p:pic>
        <p:nvPicPr>
          <p:cNvPr id="11" name="I">
            <a:hlinkClick r:id="" action="ppaction://media"/>
            <a:extLst>
              <a:ext uri="{FF2B5EF4-FFF2-40B4-BE49-F238E27FC236}">
                <a16:creationId xmlns:a16="http://schemas.microsoft.com/office/drawing/2014/main" id="{BF3CA057-F7CF-4E19-B374-A38F0C9B867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80977" y="2028077"/>
            <a:ext cx="609600" cy="609600"/>
          </a:xfrm>
          <a:prstGeom prst="rect">
            <a:avLst/>
          </a:prstGeom>
        </p:spPr>
      </p:pic>
      <p:pic>
        <p:nvPicPr>
          <p:cNvPr id="12" name="S (SS)">
            <a:hlinkClick r:id="" action="ppaction://media"/>
            <a:extLst>
              <a:ext uri="{FF2B5EF4-FFF2-40B4-BE49-F238E27FC236}">
                <a16:creationId xmlns:a16="http://schemas.microsoft.com/office/drawing/2014/main" id="{3B926BF4-2C18-4750-BD29-04A5B58EACD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938027" y="2164648"/>
            <a:ext cx="609600" cy="609600"/>
          </a:xfrm>
          <a:prstGeom prst="rect">
            <a:avLst/>
          </a:prstGeom>
        </p:spPr>
      </p:pic>
      <p:pic>
        <p:nvPicPr>
          <p:cNvPr id="13" name="hiss">
            <a:hlinkClick r:id="" action="ppaction://media"/>
            <a:extLst>
              <a:ext uri="{FF2B5EF4-FFF2-40B4-BE49-F238E27FC236}">
                <a16:creationId xmlns:a16="http://schemas.microsoft.com/office/drawing/2014/main" id="{AB559BB0-275C-4A71-928F-3CBA72421EA3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56588" y="45895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988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1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0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7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50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" grpId="0"/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497412" y="1143838"/>
            <a:ext cx="2147139" cy="214713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5945876" y="1143838"/>
            <a:ext cx="2147139" cy="3057226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3885181" y="765175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u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33645" y="765175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g</a:t>
            </a:r>
          </a:p>
        </p:txBody>
      </p:sp>
      <p:sp>
        <p:nvSpPr>
          <p:cNvPr id="14" name="Oval 13"/>
          <p:cNvSpPr/>
          <p:nvPr/>
        </p:nvSpPr>
        <p:spPr>
          <a:xfrm>
            <a:off x="3341717" y="3634297"/>
            <a:ext cx="2458528" cy="2458528"/>
          </a:xfrm>
          <a:prstGeom prst="ellipse">
            <a:avLst/>
          </a:prstGeom>
          <a:solidFill>
            <a:srgbClr val="26BD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3A57639-2BA9-47DE-B030-82E0F3CBBDB2}"/>
              </a:ext>
            </a:extLst>
          </p:cNvPr>
          <p:cNvSpPr/>
          <p:nvPr/>
        </p:nvSpPr>
        <p:spPr>
          <a:xfrm>
            <a:off x="962503" y="1143838"/>
            <a:ext cx="2147139" cy="214713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9A91A53-ED9E-42A7-AAE7-6F19D643CDB0}"/>
              </a:ext>
            </a:extLst>
          </p:cNvPr>
          <p:cNvSpPr txBox="1"/>
          <p:nvPr/>
        </p:nvSpPr>
        <p:spPr>
          <a:xfrm>
            <a:off x="1350272" y="765175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789E06-F16B-4DAC-99B1-91180C2627F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963" y="3748649"/>
            <a:ext cx="2308035" cy="2290375"/>
          </a:xfrm>
          <a:prstGeom prst="rect">
            <a:avLst/>
          </a:prstGeom>
        </p:spPr>
      </p:pic>
      <p:pic>
        <p:nvPicPr>
          <p:cNvPr id="4" name="mug">
            <a:hlinkClick r:id="" action="ppaction://media"/>
            <a:extLst>
              <a:ext uri="{FF2B5EF4-FFF2-40B4-BE49-F238E27FC236}">
                <a16:creationId xmlns:a16="http://schemas.microsoft.com/office/drawing/2014/main" id="{A9F651AE-D44E-492B-8777-4BAE5ADD1E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29358" y="4589036"/>
            <a:ext cx="609600" cy="609600"/>
          </a:xfrm>
          <a:prstGeom prst="rect">
            <a:avLst/>
          </a:prstGeom>
        </p:spPr>
      </p:pic>
      <p:pic>
        <p:nvPicPr>
          <p:cNvPr id="5" name="M">
            <a:hlinkClick r:id="" action="ppaction://media"/>
            <a:extLst>
              <a:ext uri="{FF2B5EF4-FFF2-40B4-BE49-F238E27FC236}">
                <a16:creationId xmlns:a16="http://schemas.microsoft.com/office/drawing/2014/main" id="{83B9E906-0207-4141-83B5-133FA275C82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25629" y="2062851"/>
            <a:ext cx="609600" cy="609600"/>
          </a:xfrm>
          <a:prstGeom prst="rect">
            <a:avLst/>
          </a:prstGeom>
        </p:spPr>
      </p:pic>
      <p:pic>
        <p:nvPicPr>
          <p:cNvPr id="8" name="U">
            <a:hlinkClick r:id="" action="ppaction://media"/>
            <a:extLst>
              <a:ext uri="{FF2B5EF4-FFF2-40B4-BE49-F238E27FC236}">
                <a16:creationId xmlns:a16="http://schemas.microsoft.com/office/drawing/2014/main" id="{A99317EE-EA58-4C31-8401-078B399C894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29358" y="2088614"/>
            <a:ext cx="609600" cy="609600"/>
          </a:xfrm>
          <a:prstGeom prst="rect">
            <a:avLst/>
          </a:prstGeom>
        </p:spPr>
      </p:pic>
      <p:pic>
        <p:nvPicPr>
          <p:cNvPr id="11" name="G">
            <a:hlinkClick r:id="" action="ppaction://media"/>
            <a:extLst>
              <a:ext uri="{FF2B5EF4-FFF2-40B4-BE49-F238E27FC236}">
                <a16:creationId xmlns:a16="http://schemas.microsoft.com/office/drawing/2014/main" id="{95CC8DFD-AA1D-4DBD-B5D8-F0EA180A77B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807860" y="20886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810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7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0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3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9" grpId="0"/>
      <p:bldP spid="10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445656" y="1143838"/>
            <a:ext cx="2147139" cy="214713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5945876" y="897147"/>
            <a:ext cx="2147139" cy="2967487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3816173" y="765175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u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95519" y="765175"/>
            <a:ext cx="1847852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ff</a:t>
            </a:r>
          </a:p>
        </p:txBody>
      </p:sp>
      <p:sp>
        <p:nvSpPr>
          <p:cNvPr id="14" name="Oval 13"/>
          <p:cNvSpPr/>
          <p:nvPr/>
        </p:nvSpPr>
        <p:spPr>
          <a:xfrm>
            <a:off x="3341717" y="3634297"/>
            <a:ext cx="2458528" cy="2458528"/>
          </a:xfrm>
          <a:prstGeom prst="ellipse">
            <a:avLst/>
          </a:prstGeom>
          <a:solidFill>
            <a:srgbClr val="26BD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3A57639-2BA9-47DE-B030-82E0F3CBBDB2}"/>
              </a:ext>
            </a:extLst>
          </p:cNvPr>
          <p:cNvSpPr/>
          <p:nvPr/>
        </p:nvSpPr>
        <p:spPr>
          <a:xfrm>
            <a:off x="962503" y="1143838"/>
            <a:ext cx="2147139" cy="3057226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9A91A53-ED9E-42A7-AAE7-6F19D643CDB0}"/>
              </a:ext>
            </a:extLst>
          </p:cNvPr>
          <p:cNvSpPr txBox="1"/>
          <p:nvPr/>
        </p:nvSpPr>
        <p:spPr>
          <a:xfrm>
            <a:off x="1350272" y="765175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C48C36-3B4D-4CE7-BB34-F7EADE9B85D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60"/>
          <a:stretch/>
        </p:blipFill>
        <p:spPr>
          <a:xfrm>
            <a:off x="3816172" y="3412053"/>
            <a:ext cx="1825473" cy="2578779"/>
          </a:xfrm>
          <a:prstGeom prst="rect">
            <a:avLst/>
          </a:prstGeom>
        </p:spPr>
      </p:pic>
      <p:pic>
        <p:nvPicPr>
          <p:cNvPr id="4" name="P">
            <a:hlinkClick r:id="" action="ppaction://media"/>
            <a:extLst>
              <a:ext uri="{FF2B5EF4-FFF2-40B4-BE49-F238E27FC236}">
                <a16:creationId xmlns:a16="http://schemas.microsoft.com/office/drawing/2014/main" id="{F91DE1A1-E414-4008-8035-8F70D9E97D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23510" y="2088614"/>
            <a:ext cx="609600" cy="609600"/>
          </a:xfrm>
          <a:prstGeom prst="rect">
            <a:avLst/>
          </a:prstGeom>
        </p:spPr>
      </p:pic>
      <p:pic>
        <p:nvPicPr>
          <p:cNvPr id="5" name="U">
            <a:hlinkClick r:id="" action="ppaction://media"/>
            <a:extLst>
              <a:ext uri="{FF2B5EF4-FFF2-40B4-BE49-F238E27FC236}">
                <a16:creationId xmlns:a16="http://schemas.microsoft.com/office/drawing/2014/main" id="{1B79014A-2F64-4C07-BC02-F24524BCD73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67200" y="2062851"/>
            <a:ext cx="609600" cy="609600"/>
          </a:xfrm>
          <a:prstGeom prst="rect">
            <a:avLst/>
          </a:prstGeom>
        </p:spPr>
      </p:pic>
      <p:pic>
        <p:nvPicPr>
          <p:cNvPr id="8" name="F">
            <a:hlinkClick r:id="" action="ppaction://media"/>
            <a:extLst>
              <a:ext uri="{FF2B5EF4-FFF2-40B4-BE49-F238E27FC236}">
                <a16:creationId xmlns:a16="http://schemas.microsoft.com/office/drawing/2014/main" id="{9E35BA7F-5E69-4122-8AC4-86F306EB1AE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714645" y="2062851"/>
            <a:ext cx="609600" cy="609600"/>
          </a:xfrm>
          <a:prstGeom prst="rect">
            <a:avLst/>
          </a:prstGeom>
        </p:spPr>
      </p:pic>
      <p:pic>
        <p:nvPicPr>
          <p:cNvPr id="11" name="puff">
            <a:hlinkClick r:id="" action="ppaction://media"/>
            <a:extLst>
              <a:ext uri="{FF2B5EF4-FFF2-40B4-BE49-F238E27FC236}">
                <a16:creationId xmlns:a16="http://schemas.microsoft.com/office/drawing/2014/main" id="{15D0DE5C-47EB-4C7D-8C7A-3A34A7BDF4A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424108" y="45587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022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7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5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9" grpId="0"/>
      <p:bldP spid="10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48948" y="1143838"/>
            <a:ext cx="2147139" cy="2147140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497412" y="1143838"/>
            <a:ext cx="2147139" cy="214713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5945876" y="765176"/>
            <a:ext cx="2147139" cy="2525802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371600" y="703193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85181" y="703193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33645" y="765175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t</a:t>
            </a:r>
          </a:p>
        </p:txBody>
      </p:sp>
      <p:pic>
        <p:nvPicPr>
          <p:cNvPr id="8" name="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17717" y="1912607"/>
            <a:ext cx="609600" cy="609600"/>
          </a:xfrm>
          <a:prstGeom prst="rect">
            <a:avLst/>
          </a:prstGeom>
        </p:spPr>
      </p:pic>
      <p:pic>
        <p:nvPicPr>
          <p:cNvPr id="12" name="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338068" y="1891833"/>
            <a:ext cx="609600" cy="609600"/>
          </a:xfrm>
          <a:prstGeom prst="rect">
            <a:avLst/>
          </a:prstGeom>
        </p:spPr>
      </p:pic>
      <p:pic>
        <p:nvPicPr>
          <p:cNvPr id="13" name="T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721415" y="1891833"/>
            <a:ext cx="609600" cy="609600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3341717" y="3634297"/>
            <a:ext cx="2458528" cy="2458528"/>
          </a:xfrm>
          <a:prstGeom prst="ellipse">
            <a:avLst/>
          </a:prstGeom>
          <a:solidFill>
            <a:srgbClr val="26BD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891" y="3575203"/>
            <a:ext cx="3058218" cy="2459902"/>
          </a:xfrm>
          <a:prstGeom prst="rect">
            <a:avLst/>
          </a:prstGeom>
        </p:spPr>
      </p:pic>
      <p:pic>
        <p:nvPicPr>
          <p:cNvPr id="17" name="cat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6181" y="45587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1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9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2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73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4" grpId="0"/>
      <p:bldP spid="9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445656" y="1143838"/>
            <a:ext cx="2147139" cy="214713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893495" y="897147"/>
            <a:ext cx="2147139" cy="2967487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3816173" y="834183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 err="1">
                <a:latin typeface="Twinkl SemiBold" pitchFamily="2" charset="0"/>
              </a:rPr>
              <a:t>i</a:t>
            </a:r>
            <a:endParaRPr lang="en-GB" sz="16600" dirty="0">
              <a:latin typeface="Twinkl SemiBold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43138" y="834183"/>
            <a:ext cx="1847852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f</a:t>
            </a:r>
          </a:p>
        </p:txBody>
      </p:sp>
      <p:sp>
        <p:nvSpPr>
          <p:cNvPr id="14" name="Oval 13"/>
          <p:cNvSpPr/>
          <p:nvPr/>
        </p:nvSpPr>
        <p:spPr>
          <a:xfrm>
            <a:off x="3341717" y="3634297"/>
            <a:ext cx="2458528" cy="2458528"/>
          </a:xfrm>
          <a:prstGeom prst="ellipse">
            <a:avLst/>
          </a:prstGeom>
          <a:solidFill>
            <a:srgbClr val="26BD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DE384EC-8255-4BFB-B5C8-2BBFF0C58D1B}"/>
              </a:ext>
            </a:extLst>
          </p:cNvPr>
          <p:cNvSpPr/>
          <p:nvPr/>
        </p:nvSpPr>
        <p:spPr>
          <a:xfrm>
            <a:off x="5953723" y="1143533"/>
            <a:ext cx="2147139" cy="214713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3B5BE0-7E38-4684-A400-F32E07DDE69F}"/>
              </a:ext>
            </a:extLst>
          </p:cNvPr>
          <p:cNvSpPr txBox="1"/>
          <p:nvPr/>
        </p:nvSpPr>
        <p:spPr>
          <a:xfrm>
            <a:off x="6324240" y="833878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502733-C490-4FAD-872C-1946C4847B0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2" t="-8064" r="25924" b="6340"/>
          <a:stretch/>
        </p:blipFill>
        <p:spPr>
          <a:xfrm>
            <a:off x="3341716" y="3633992"/>
            <a:ext cx="2458529" cy="2458833"/>
          </a:xfrm>
          <a:prstGeom prst="ellipse">
            <a:avLst/>
          </a:prstGeom>
        </p:spPr>
      </p:pic>
      <p:pic>
        <p:nvPicPr>
          <p:cNvPr id="4" name="F">
            <a:hlinkClick r:id="" action="ppaction://media"/>
            <a:extLst>
              <a:ext uri="{FF2B5EF4-FFF2-40B4-BE49-F238E27FC236}">
                <a16:creationId xmlns:a16="http://schemas.microsoft.com/office/drawing/2014/main" id="{F298A309-8D21-48A1-8178-FBE554107C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794748" y="1972693"/>
            <a:ext cx="609600" cy="609600"/>
          </a:xfrm>
          <a:prstGeom prst="rect">
            <a:avLst/>
          </a:prstGeom>
        </p:spPr>
      </p:pic>
      <p:pic>
        <p:nvPicPr>
          <p:cNvPr id="5" name="I">
            <a:hlinkClick r:id="" action="ppaction://media"/>
            <a:extLst>
              <a:ext uri="{FF2B5EF4-FFF2-40B4-BE49-F238E27FC236}">
                <a16:creationId xmlns:a16="http://schemas.microsoft.com/office/drawing/2014/main" id="{0BA97863-3999-41FA-9413-60A6E3B8335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77637" y="1972693"/>
            <a:ext cx="609600" cy="609600"/>
          </a:xfrm>
          <a:prstGeom prst="rect">
            <a:avLst/>
          </a:prstGeom>
        </p:spPr>
      </p:pic>
      <p:pic>
        <p:nvPicPr>
          <p:cNvPr id="8" name="N">
            <a:hlinkClick r:id="" action="ppaction://media"/>
            <a:extLst>
              <a:ext uri="{FF2B5EF4-FFF2-40B4-BE49-F238E27FC236}">
                <a16:creationId xmlns:a16="http://schemas.microsoft.com/office/drawing/2014/main" id="{FF04A180-F0FC-4A2B-9517-94E411D4AD2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739652" y="1972693"/>
            <a:ext cx="609600" cy="609600"/>
          </a:xfrm>
          <a:prstGeom prst="rect">
            <a:avLst/>
          </a:prstGeom>
        </p:spPr>
      </p:pic>
      <p:pic>
        <p:nvPicPr>
          <p:cNvPr id="2" name="fin">
            <a:hlinkClick r:id="" action="ppaction://media"/>
            <a:extLst>
              <a:ext uri="{FF2B5EF4-FFF2-40B4-BE49-F238E27FC236}">
                <a16:creationId xmlns:a16="http://schemas.microsoft.com/office/drawing/2014/main" id="{B0867FAD-23BC-4402-A25F-93C3A69B1E5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77637" y="46204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624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8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9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0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/>
          <p:cNvSpPr/>
          <p:nvPr/>
        </p:nvSpPr>
        <p:spPr>
          <a:xfrm>
            <a:off x="3341717" y="3634297"/>
            <a:ext cx="2458528" cy="2458528"/>
          </a:xfrm>
          <a:prstGeom prst="ellipse">
            <a:avLst/>
          </a:prstGeom>
          <a:solidFill>
            <a:srgbClr val="26BD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908CC44-30C6-40CB-89C5-DB96936F0CC7}"/>
              </a:ext>
            </a:extLst>
          </p:cNvPr>
          <p:cNvSpPr/>
          <p:nvPr/>
        </p:nvSpPr>
        <p:spPr>
          <a:xfrm>
            <a:off x="893680" y="1143838"/>
            <a:ext cx="2147139" cy="2147140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BC6D4FA-05C0-4769-BA59-521D0C8F0C31}"/>
              </a:ext>
            </a:extLst>
          </p:cNvPr>
          <p:cNvSpPr/>
          <p:nvPr/>
        </p:nvSpPr>
        <p:spPr>
          <a:xfrm>
            <a:off x="3342144" y="1143838"/>
            <a:ext cx="1954475" cy="214713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7E6DAD4-750D-4615-802E-C6388DA3AE23}"/>
              </a:ext>
            </a:extLst>
          </p:cNvPr>
          <p:cNvSpPr/>
          <p:nvPr/>
        </p:nvSpPr>
        <p:spPr>
          <a:xfrm>
            <a:off x="5597944" y="765176"/>
            <a:ext cx="2635138" cy="2525802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4CD2BCB-1207-4DFF-AA9E-51D5A60C7E3B}"/>
              </a:ext>
            </a:extLst>
          </p:cNvPr>
          <p:cNvSpPr txBox="1"/>
          <p:nvPr/>
        </p:nvSpPr>
        <p:spPr>
          <a:xfrm>
            <a:off x="1216332" y="703193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6F79186-80DD-496F-A378-0F1198233BFA}"/>
              </a:ext>
            </a:extLst>
          </p:cNvPr>
          <p:cNvSpPr txBox="1"/>
          <p:nvPr/>
        </p:nvSpPr>
        <p:spPr>
          <a:xfrm>
            <a:off x="3638917" y="703193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o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DC5E262-8CE6-4FFB-A716-0EF2625836A7}"/>
              </a:ext>
            </a:extLst>
          </p:cNvPr>
          <p:cNvSpPr txBox="1"/>
          <p:nvPr/>
        </p:nvSpPr>
        <p:spPr>
          <a:xfrm>
            <a:off x="5489282" y="765175"/>
            <a:ext cx="286109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ck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CCC662-4CF8-4596-9780-477B02E46C6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819" y="3942358"/>
            <a:ext cx="2832472" cy="1842405"/>
          </a:xfrm>
          <a:prstGeom prst="rect">
            <a:avLst/>
          </a:prstGeom>
        </p:spPr>
      </p:pic>
      <p:pic>
        <p:nvPicPr>
          <p:cNvPr id="6" name="rock">
            <a:hlinkClick r:id="" action="ppaction://media"/>
            <a:extLst>
              <a:ext uri="{FF2B5EF4-FFF2-40B4-BE49-F238E27FC236}">
                <a16:creationId xmlns:a16="http://schemas.microsoft.com/office/drawing/2014/main" id="{C5783CA9-4DF0-4730-BE36-EF3B75EB9C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67200" y="4620644"/>
            <a:ext cx="609600" cy="609600"/>
          </a:xfrm>
          <a:prstGeom prst="rect">
            <a:avLst/>
          </a:prstGeom>
        </p:spPr>
      </p:pic>
      <p:pic>
        <p:nvPicPr>
          <p:cNvPr id="7" name="R">
            <a:hlinkClick r:id="" action="ppaction://media"/>
            <a:extLst>
              <a:ext uri="{FF2B5EF4-FFF2-40B4-BE49-F238E27FC236}">
                <a16:creationId xmlns:a16="http://schemas.microsoft.com/office/drawing/2014/main" id="{3ACC3B10-C49B-4AE7-8B88-DEDF1A48CBD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732179" y="2048991"/>
            <a:ext cx="609600" cy="609600"/>
          </a:xfrm>
          <a:prstGeom prst="rect">
            <a:avLst/>
          </a:prstGeom>
        </p:spPr>
      </p:pic>
      <p:pic>
        <p:nvPicPr>
          <p:cNvPr id="8" name="O">
            <a:hlinkClick r:id="" action="ppaction://media"/>
            <a:extLst>
              <a:ext uri="{FF2B5EF4-FFF2-40B4-BE49-F238E27FC236}">
                <a16:creationId xmlns:a16="http://schemas.microsoft.com/office/drawing/2014/main" id="{61709123-F831-4850-9C30-CE598F4BCE9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77427" y="2026632"/>
            <a:ext cx="609600" cy="609600"/>
          </a:xfrm>
          <a:prstGeom prst="rect">
            <a:avLst/>
          </a:prstGeom>
        </p:spPr>
      </p:pic>
      <p:pic>
        <p:nvPicPr>
          <p:cNvPr id="9" name="K (CK)">
            <a:hlinkClick r:id="" action="ppaction://media"/>
            <a:extLst>
              <a:ext uri="{FF2B5EF4-FFF2-40B4-BE49-F238E27FC236}">
                <a16:creationId xmlns:a16="http://schemas.microsoft.com/office/drawing/2014/main" id="{3630F00A-60D8-45EF-87A6-2965FAF831A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674239" y="20266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631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1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5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7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0" grpId="0"/>
      <p:bldP spid="21" grpId="0"/>
      <p:bldP spid="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48948" y="536896"/>
            <a:ext cx="2147139" cy="2754082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497412" y="1143838"/>
            <a:ext cx="2147139" cy="214713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5945876" y="1143838"/>
            <a:ext cx="2147139" cy="2824313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371600" y="893968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85181" y="765175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33645" y="765175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g</a:t>
            </a:r>
          </a:p>
        </p:txBody>
      </p:sp>
      <p:sp>
        <p:nvSpPr>
          <p:cNvPr id="14" name="Oval 13"/>
          <p:cNvSpPr/>
          <p:nvPr/>
        </p:nvSpPr>
        <p:spPr>
          <a:xfrm>
            <a:off x="3341717" y="3634297"/>
            <a:ext cx="2458528" cy="2458528"/>
          </a:xfrm>
          <a:prstGeom prst="ellipse">
            <a:avLst/>
          </a:prstGeom>
          <a:solidFill>
            <a:srgbClr val="26BD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885" y="3540846"/>
            <a:ext cx="2115443" cy="2782063"/>
          </a:xfrm>
          <a:prstGeom prst="rect">
            <a:avLst/>
          </a:prstGeom>
        </p:spPr>
      </p:pic>
      <p:pic>
        <p:nvPicPr>
          <p:cNvPr id="5" name="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752600" y="1946394"/>
            <a:ext cx="609600" cy="609600"/>
          </a:xfrm>
          <a:prstGeom prst="rect">
            <a:avLst/>
          </a:prstGeom>
        </p:spPr>
      </p:pic>
      <p:pic>
        <p:nvPicPr>
          <p:cNvPr id="11" name="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38068" y="1946394"/>
            <a:ext cx="609600" cy="609600"/>
          </a:xfrm>
          <a:prstGeom prst="rect">
            <a:avLst/>
          </a:prstGeom>
        </p:spPr>
      </p:pic>
      <p:pic>
        <p:nvPicPr>
          <p:cNvPr id="15" name="G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762090" y="1946394"/>
            <a:ext cx="609600" cy="609600"/>
          </a:xfrm>
          <a:prstGeom prst="rect">
            <a:avLst/>
          </a:prstGeom>
        </p:spPr>
      </p:pic>
      <p:pic>
        <p:nvPicPr>
          <p:cNvPr id="18" name="dog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38806" y="43222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093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1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0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8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48948" y="765176"/>
            <a:ext cx="2147139" cy="2525802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497412" y="1143838"/>
            <a:ext cx="2147139" cy="214713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5945876" y="765176"/>
            <a:ext cx="2147139" cy="2525802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371600" y="780830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85181" y="703193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33645" y="765175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t</a:t>
            </a:r>
          </a:p>
        </p:txBody>
      </p:sp>
      <p:pic>
        <p:nvPicPr>
          <p:cNvPr id="12" name="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338068" y="1891833"/>
            <a:ext cx="609600" cy="609600"/>
          </a:xfrm>
          <a:prstGeom prst="rect">
            <a:avLst/>
          </a:prstGeom>
        </p:spPr>
      </p:pic>
      <p:pic>
        <p:nvPicPr>
          <p:cNvPr id="13" name="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721415" y="1891833"/>
            <a:ext cx="609600" cy="609600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3341717" y="3634297"/>
            <a:ext cx="2458528" cy="2458528"/>
          </a:xfrm>
          <a:prstGeom prst="ellipse">
            <a:avLst/>
          </a:prstGeom>
          <a:solidFill>
            <a:srgbClr val="26BD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" name="H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17717" y="1891833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256" y="3977461"/>
            <a:ext cx="2275487" cy="1703192"/>
          </a:xfrm>
          <a:prstGeom prst="rect">
            <a:avLst/>
          </a:prstGeom>
        </p:spPr>
      </p:pic>
      <p:pic>
        <p:nvPicPr>
          <p:cNvPr id="11" name="hat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46820" y="45242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853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9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2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76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48948" y="1143838"/>
            <a:ext cx="2147139" cy="214713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497412" y="1143838"/>
            <a:ext cx="2147139" cy="214713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5945876" y="1143838"/>
            <a:ext cx="2147139" cy="214713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371600" y="790452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85181" y="765175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33645" y="765175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n</a:t>
            </a:r>
          </a:p>
        </p:txBody>
      </p:sp>
      <p:sp>
        <p:nvSpPr>
          <p:cNvPr id="14" name="Oval 13"/>
          <p:cNvSpPr/>
          <p:nvPr/>
        </p:nvSpPr>
        <p:spPr>
          <a:xfrm>
            <a:off x="3341717" y="3634297"/>
            <a:ext cx="2458528" cy="2458528"/>
          </a:xfrm>
          <a:prstGeom prst="ellipse">
            <a:avLst/>
          </a:prstGeom>
          <a:solidFill>
            <a:srgbClr val="26BD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939" y="3484777"/>
            <a:ext cx="1395842" cy="2688559"/>
          </a:xfrm>
          <a:prstGeom prst="rect">
            <a:avLst/>
          </a:prstGeom>
        </p:spPr>
      </p:pic>
      <p:pic>
        <p:nvPicPr>
          <p:cNvPr id="12" name="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81709" y="2088614"/>
            <a:ext cx="609600" cy="609600"/>
          </a:xfrm>
          <a:prstGeom prst="rect">
            <a:avLst/>
          </a:prstGeom>
        </p:spPr>
      </p:pic>
      <p:pic>
        <p:nvPicPr>
          <p:cNvPr id="13" name="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752600" y="1912607"/>
            <a:ext cx="609600" cy="609600"/>
          </a:xfrm>
          <a:prstGeom prst="rect">
            <a:avLst/>
          </a:prstGeom>
        </p:spPr>
      </p:pic>
      <p:pic>
        <p:nvPicPr>
          <p:cNvPr id="17" name="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786532" y="2088614"/>
            <a:ext cx="609600" cy="609600"/>
          </a:xfrm>
          <a:prstGeom prst="rect">
            <a:avLst/>
          </a:prstGeom>
        </p:spPr>
      </p:pic>
      <p:pic>
        <p:nvPicPr>
          <p:cNvPr id="19" name="man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181205" y="43568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371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4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9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8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76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4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48948" y="1143838"/>
            <a:ext cx="2147139" cy="3057226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497412" y="1143838"/>
            <a:ext cx="2147139" cy="214713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5945876" y="1143838"/>
            <a:ext cx="2147139" cy="214713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371600" y="790452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p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85181" y="765175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 err="1">
                <a:latin typeface="Twinkl SemiBold" pitchFamily="2" charset="0"/>
              </a:rPr>
              <a:t>i</a:t>
            </a:r>
            <a:endParaRPr lang="en-GB" sz="16600" dirty="0">
              <a:latin typeface="Twinkl SemiBold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33645" y="765175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n</a:t>
            </a:r>
          </a:p>
        </p:txBody>
      </p:sp>
      <p:sp>
        <p:nvSpPr>
          <p:cNvPr id="14" name="Oval 13"/>
          <p:cNvSpPr/>
          <p:nvPr/>
        </p:nvSpPr>
        <p:spPr>
          <a:xfrm>
            <a:off x="3341717" y="3634297"/>
            <a:ext cx="2458528" cy="2458528"/>
          </a:xfrm>
          <a:prstGeom prst="ellipse">
            <a:avLst/>
          </a:prstGeom>
          <a:solidFill>
            <a:srgbClr val="26BD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623" y="3755373"/>
            <a:ext cx="1711501" cy="2068064"/>
          </a:xfrm>
          <a:prstGeom prst="rect">
            <a:avLst/>
          </a:prstGeom>
        </p:spPr>
      </p:pic>
      <p:pic>
        <p:nvPicPr>
          <p:cNvPr id="5" name="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752600" y="2113891"/>
            <a:ext cx="609600" cy="609600"/>
          </a:xfrm>
          <a:prstGeom prst="rect">
            <a:avLst/>
          </a:prstGeom>
        </p:spPr>
      </p:pic>
      <p:pic>
        <p:nvPicPr>
          <p:cNvPr id="11" name="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38068" y="1912607"/>
            <a:ext cx="609600" cy="609600"/>
          </a:xfrm>
          <a:prstGeom prst="rect">
            <a:avLst/>
          </a:prstGeom>
        </p:spPr>
      </p:pic>
      <p:pic>
        <p:nvPicPr>
          <p:cNvPr id="15" name="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721415" y="1966942"/>
            <a:ext cx="609600" cy="609600"/>
          </a:xfrm>
          <a:prstGeom prst="rect">
            <a:avLst/>
          </a:prstGeom>
        </p:spPr>
      </p:pic>
      <p:pic>
        <p:nvPicPr>
          <p:cNvPr id="16" name="pin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163443" y="44218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480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0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8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77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48948" y="549276"/>
            <a:ext cx="2147139" cy="2741702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497412" y="1143838"/>
            <a:ext cx="2147139" cy="214713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5945876" y="1143838"/>
            <a:ext cx="2147139" cy="3057226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371600" y="790452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85181" y="765175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33645" y="765175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g</a:t>
            </a:r>
          </a:p>
        </p:txBody>
      </p:sp>
      <p:sp>
        <p:nvSpPr>
          <p:cNvPr id="14" name="Oval 13"/>
          <p:cNvSpPr/>
          <p:nvPr/>
        </p:nvSpPr>
        <p:spPr>
          <a:xfrm>
            <a:off x="3341717" y="3634297"/>
            <a:ext cx="2458528" cy="2458528"/>
          </a:xfrm>
          <a:prstGeom prst="ellipse">
            <a:avLst/>
          </a:prstGeom>
          <a:solidFill>
            <a:srgbClr val="26BD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506" y="3522153"/>
            <a:ext cx="1806988" cy="2675536"/>
          </a:xfrm>
          <a:prstGeom prst="rect">
            <a:avLst/>
          </a:prstGeom>
        </p:spPr>
      </p:pic>
      <p:pic>
        <p:nvPicPr>
          <p:cNvPr id="12" name="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155266" y="1920127"/>
            <a:ext cx="609600" cy="609600"/>
          </a:xfrm>
          <a:prstGeom prst="rect">
            <a:avLst/>
          </a:prstGeom>
        </p:spPr>
      </p:pic>
      <p:pic>
        <p:nvPicPr>
          <p:cNvPr id="13" name="L (LL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39528" y="1783814"/>
            <a:ext cx="609600" cy="609600"/>
          </a:xfrm>
          <a:prstGeom prst="rect">
            <a:avLst/>
          </a:prstGeom>
        </p:spPr>
      </p:pic>
      <p:pic>
        <p:nvPicPr>
          <p:cNvPr id="17" name="G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714645" y="2088614"/>
            <a:ext cx="609600" cy="609600"/>
          </a:xfrm>
          <a:prstGeom prst="rect">
            <a:avLst/>
          </a:prstGeom>
        </p:spPr>
      </p:pic>
      <p:pic>
        <p:nvPicPr>
          <p:cNvPr id="18" name="leg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460066" y="44304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783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8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0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0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68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48948" y="765176"/>
            <a:ext cx="2147139" cy="2525802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497412" y="1143838"/>
            <a:ext cx="2147139" cy="214713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5945876" y="1143838"/>
            <a:ext cx="2147139" cy="2147140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371600" y="703193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b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85181" y="703193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u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33645" y="765175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s</a:t>
            </a:r>
          </a:p>
        </p:txBody>
      </p:sp>
      <p:sp>
        <p:nvSpPr>
          <p:cNvPr id="14" name="Oval 13"/>
          <p:cNvSpPr/>
          <p:nvPr/>
        </p:nvSpPr>
        <p:spPr>
          <a:xfrm>
            <a:off x="3341717" y="3634297"/>
            <a:ext cx="2458528" cy="2458528"/>
          </a:xfrm>
          <a:prstGeom prst="ellipse">
            <a:avLst/>
          </a:prstGeom>
          <a:solidFill>
            <a:srgbClr val="26BD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3" y="3548033"/>
            <a:ext cx="3014568" cy="2544792"/>
          </a:xfrm>
          <a:prstGeom prst="rect">
            <a:avLst/>
          </a:prstGeom>
        </p:spPr>
      </p:pic>
      <p:pic>
        <p:nvPicPr>
          <p:cNvPr id="5" name="bu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647181" y="4515629"/>
            <a:ext cx="609600" cy="609600"/>
          </a:xfrm>
          <a:prstGeom prst="rect">
            <a:avLst/>
          </a:prstGeom>
        </p:spPr>
      </p:pic>
      <p:pic>
        <p:nvPicPr>
          <p:cNvPr id="11" name="B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17717" y="1783814"/>
            <a:ext cx="609600" cy="609600"/>
          </a:xfrm>
          <a:prstGeom prst="rect">
            <a:avLst/>
          </a:prstGeom>
        </p:spPr>
      </p:pic>
      <p:pic>
        <p:nvPicPr>
          <p:cNvPr id="15" name="U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95891" y="1912607"/>
            <a:ext cx="609600" cy="609600"/>
          </a:xfrm>
          <a:prstGeom prst="rect">
            <a:avLst/>
          </a:prstGeom>
        </p:spPr>
      </p:pic>
      <p:pic>
        <p:nvPicPr>
          <p:cNvPr id="18" name="S (SS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721415" y="20266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374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5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7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78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/>
          <p:cNvSpPr/>
          <p:nvPr/>
        </p:nvSpPr>
        <p:spPr>
          <a:xfrm>
            <a:off x="3341717" y="3634297"/>
            <a:ext cx="2458528" cy="2458528"/>
          </a:xfrm>
          <a:prstGeom prst="ellipse">
            <a:avLst/>
          </a:prstGeom>
          <a:solidFill>
            <a:srgbClr val="26BD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908CC44-30C6-40CB-89C5-DB96936F0CC7}"/>
              </a:ext>
            </a:extLst>
          </p:cNvPr>
          <p:cNvSpPr/>
          <p:nvPr/>
        </p:nvSpPr>
        <p:spPr>
          <a:xfrm>
            <a:off x="893680" y="1143838"/>
            <a:ext cx="2147139" cy="2147140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BC6D4FA-05C0-4769-BA59-521D0C8F0C31}"/>
              </a:ext>
            </a:extLst>
          </p:cNvPr>
          <p:cNvSpPr/>
          <p:nvPr/>
        </p:nvSpPr>
        <p:spPr>
          <a:xfrm>
            <a:off x="3342144" y="1143838"/>
            <a:ext cx="1954475" cy="214713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7E6DAD4-750D-4615-802E-C6388DA3AE23}"/>
              </a:ext>
            </a:extLst>
          </p:cNvPr>
          <p:cNvSpPr/>
          <p:nvPr/>
        </p:nvSpPr>
        <p:spPr>
          <a:xfrm>
            <a:off x="5597944" y="765176"/>
            <a:ext cx="2635138" cy="2525802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4CD2BCB-1207-4DFF-AA9E-51D5A60C7E3B}"/>
              </a:ext>
            </a:extLst>
          </p:cNvPr>
          <p:cNvSpPr txBox="1"/>
          <p:nvPr/>
        </p:nvSpPr>
        <p:spPr>
          <a:xfrm>
            <a:off x="1216332" y="703193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6F79186-80DD-496F-A378-0F1198233BFA}"/>
              </a:ext>
            </a:extLst>
          </p:cNvPr>
          <p:cNvSpPr txBox="1"/>
          <p:nvPr/>
        </p:nvSpPr>
        <p:spPr>
          <a:xfrm>
            <a:off x="3638917" y="703193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o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DC5E262-8CE6-4FFB-A716-0EF2625836A7}"/>
              </a:ext>
            </a:extLst>
          </p:cNvPr>
          <p:cNvSpPr txBox="1"/>
          <p:nvPr/>
        </p:nvSpPr>
        <p:spPr>
          <a:xfrm>
            <a:off x="5489282" y="765175"/>
            <a:ext cx="286109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ck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1ACCD49-50EB-4F46-BD2F-EC5D3257FE4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469" y="3634297"/>
            <a:ext cx="1954475" cy="2407165"/>
          </a:xfrm>
          <a:prstGeom prst="rect">
            <a:avLst/>
          </a:prstGeom>
        </p:spPr>
      </p:pic>
      <p:pic>
        <p:nvPicPr>
          <p:cNvPr id="3" name="S (SS)">
            <a:hlinkClick r:id="" action="ppaction://media"/>
            <a:extLst>
              <a:ext uri="{FF2B5EF4-FFF2-40B4-BE49-F238E27FC236}">
                <a16:creationId xmlns:a16="http://schemas.microsoft.com/office/drawing/2014/main" id="{B53CB1D1-ACF5-4D5F-9D8E-C90125F49D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732179" y="2026632"/>
            <a:ext cx="609600" cy="609600"/>
          </a:xfrm>
          <a:prstGeom prst="rect">
            <a:avLst/>
          </a:prstGeom>
        </p:spPr>
      </p:pic>
      <p:pic>
        <p:nvPicPr>
          <p:cNvPr id="5" name="O">
            <a:hlinkClick r:id="" action="ppaction://media"/>
            <a:extLst>
              <a:ext uri="{FF2B5EF4-FFF2-40B4-BE49-F238E27FC236}">
                <a16:creationId xmlns:a16="http://schemas.microsoft.com/office/drawing/2014/main" id="{51451D3B-5776-42F0-8067-ED3AE39EA72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91804" y="2026632"/>
            <a:ext cx="609600" cy="609600"/>
          </a:xfrm>
          <a:prstGeom prst="rect">
            <a:avLst/>
          </a:prstGeom>
        </p:spPr>
      </p:pic>
      <p:pic>
        <p:nvPicPr>
          <p:cNvPr id="11" name="K (CK)">
            <a:hlinkClick r:id="" action="ppaction://media"/>
            <a:extLst>
              <a:ext uri="{FF2B5EF4-FFF2-40B4-BE49-F238E27FC236}">
                <a16:creationId xmlns:a16="http://schemas.microsoft.com/office/drawing/2014/main" id="{9918BCC7-8804-4DDB-A1FB-7802154EF9B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733636" y="2026632"/>
            <a:ext cx="609600" cy="609600"/>
          </a:xfrm>
          <a:prstGeom prst="rect">
            <a:avLst/>
          </a:prstGeom>
        </p:spPr>
      </p:pic>
      <p:pic>
        <p:nvPicPr>
          <p:cNvPr id="24" name="sock">
            <a:hlinkClick r:id="" action="ppaction://media"/>
            <a:extLst>
              <a:ext uri="{FF2B5EF4-FFF2-40B4-BE49-F238E27FC236}">
                <a16:creationId xmlns:a16="http://schemas.microsoft.com/office/drawing/2014/main" id="{62858F45-D662-4CEB-BDF4-E8E694983F3A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96604" y="46302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578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5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417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0" grpId="0"/>
      <p:bldP spid="21" grpId="0"/>
      <p:bldP spid="22" grpId="0"/>
    </p:bld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.pptx" id="{DCB5FAEE-CC91-4608-92BD-1007FC9F45E5}" vid="{49F44A1D-5DD0-448D-A9E8-9C9190F1A6E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106</TotalTime>
  <Words>60</Words>
  <Application>Microsoft Office PowerPoint</Application>
  <PresentationFormat>On-screen Show (4:3)</PresentationFormat>
  <Paragraphs>60</Paragraphs>
  <Slides>22</Slides>
  <Notes>0</Notes>
  <HiddenSlides>0</HiddenSlides>
  <MMClips>80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Twinkl SemiBold</vt:lpstr>
      <vt:lpstr>Arial</vt:lpstr>
      <vt:lpstr>Twinkl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Guidance</dc:title>
  <dc:creator>Shantal Paley</dc:creator>
  <cp:lastModifiedBy>Ian Ross</cp:lastModifiedBy>
  <cp:revision>25</cp:revision>
  <dcterms:created xsi:type="dcterms:W3CDTF">2018-11-07T12:51:02Z</dcterms:created>
  <dcterms:modified xsi:type="dcterms:W3CDTF">2021-01-15T16:24:28Z</dcterms:modified>
</cp:coreProperties>
</file>