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4"/>
  </p:notesMasterIdLst>
  <p:sldIdLst>
    <p:sldId id="256" r:id="rId5"/>
    <p:sldId id="421" r:id="rId6"/>
    <p:sldId id="366" r:id="rId7"/>
    <p:sldId id="367" r:id="rId8"/>
    <p:sldId id="380" r:id="rId9"/>
    <p:sldId id="360" r:id="rId10"/>
    <p:sldId id="381" r:id="rId11"/>
    <p:sldId id="314" r:id="rId12"/>
    <p:sldId id="413" r:id="rId13"/>
    <p:sldId id="414" r:id="rId14"/>
    <p:sldId id="415" r:id="rId15"/>
    <p:sldId id="412" r:id="rId16"/>
    <p:sldId id="416" r:id="rId17"/>
    <p:sldId id="417" r:id="rId18"/>
    <p:sldId id="376" r:id="rId19"/>
    <p:sldId id="419" r:id="rId20"/>
    <p:sldId id="420" r:id="rId21"/>
    <p:sldId id="375" r:id="rId22"/>
    <p:sldId id="422"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49B4F7-CD23-4AA1-A051-5FDC9FB9A464}" v="140" dt="2020-02-28T09:17:41.484"/>
    <p1510:client id="{B7C7CBCD-C977-41DB-B954-8C066DB617D2}" v="35" dt="2020-02-28T15:36:10.665"/>
    <p1510:client id="{FDB64B8E-1B21-4953-B483-EEDAE42A0013}" v="17" dt="2020-02-28T15:17:44.51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75" autoAdjust="0"/>
    <p:restoredTop sz="94660"/>
  </p:normalViewPr>
  <p:slideViewPr>
    <p:cSldViewPr snapToGrid="0">
      <p:cViewPr varScale="1">
        <p:scale>
          <a:sx n="93" d="100"/>
          <a:sy n="93" d="100"/>
        </p:scale>
        <p:origin x="750" y="5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Brook" userId="06afbc14-41d6-491b-8b33-ddab361a9d36" providerId="ADAL" clId="{4049B4F7-CD23-4AA1-A051-5FDC9FB9A464}"/>
    <pc:docChg chg="undo custSel addSld delSld modSld sldOrd">
      <pc:chgData name="Sarah Brook" userId="06afbc14-41d6-491b-8b33-ddab361a9d36" providerId="ADAL" clId="{4049B4F7-CD23-4AA1-A051-5FDC9FB9A464}" dt="2020-02-28T10:20:51.406" v="1946" actId="20577"/>
      <pc:docMkLst>
        <pc:docMk/>
      </pc:docMkLst>
      <pc:sldChg chg="addSp delSp modSp mod ord">
        <pc:chgData name="Sarah Brook" userId="06afbc14-41d6-491b-8b33-ddab361a9d36" providerId="ADAL" clId="{4049B4F7-CD23-4AA1-A051-5FDC9FB9A464}" dt="2020-02-26T21:26:27.420" v="240" actId="1076"/>
        <pc:sldMkLst>
          <pc:docMk/>
          <pc:sldMk cId="636014570" sldId="314"/>
        </pc:sldMkLst>
        <pc:spChg chg="mod">
          <ac:chgData name="Sarah Brook" userId="06afbc14-41d6-491b-8b33-ddab361a9d36" providerId="ADAL" clId="{4049B4F7-CD23-4AA1-A051-5FDC9FB9A464}" dt="2020-02-26T21:18:01.506" v="122" actId="6549"/>
          <ac:spMkLst>
            <pc:docMk/>
            <pc:sldMk cId="636014570" sldId="314"/>
            <ac:spMk id="19" creationId="{5252A847-DE45-4FA3-A1F8-EEBEB845FF8E}"/>
          </ac:spMkLst>
        </pc:spChg>
        <pc:grpChg chg="add mod">
          <ac:chgData name="Sarah Brook" userId="06afbc14-41d6-491b-8b33-ddab361a9d36" providerId="ADAL" clId="{4049B4F7-CD23-4AA1-A051-5FDC9FB9A464}" dt="2020-02-26T21:26:27.420" v="240" actId="1076"/>
          <ac:grpSpMkLst>
            <pc:docMk/>
            <pc:sldMk cId="636014570" sldId="314"/>
            <ac:grpSpMk id="15" creationId="{85223C69-BFDC-4F29-8534-7181C92307F0}"/>
          </ac:grpSpMkLst>
        </pc:grpChg>
        <pc:picChg chg="add mod modCrop">
          <ac:chgData name="Sarah Brook" userId="06afbc14-41d6-491b-8b33-ddab361a9d36" providerId="ADAL" clId="{4049B4F7-CD23-4AA1-A051-5FDC9FB9A464}" dt="2020-02-26T21:26:17.648" v="238" actId="164"/>
          <ac:picMkLst>
            <pc:docMk/>
            <pc:sldMk cId="636014570" sldId="314"/>
            <ac:picMk id="3" creationId="{DAC286A2-07A5-4C34-9C36-F5CC191D7C72}"/>
          </ac:picMkLst>
        </pc:picChg>
        <pc:picChg chg="add mod modCrop">
          <ac:chgData name="Sarah Brook" userId="06afbc14-41d6-491b-8b33-ddab361a9d36" providerId="ADAL" clId="{4049B4F7-CD23-4AA1-A051-5FDC9FB9A464}" dt="2020-02-26T21:26:17.648" v="238" actId="164"/>
          <ac:picMkLst>
            <pc:docMk/>
            <pc:sldMk cId="636014570" sldId="314"/>
            <ac:picMk id="5" creationId="{64E1D843-7840-4A9E-A7F6-62D4167C992E}"/>
          </ac:picMkLst>
        </pc:picChg>
        <pc:picChg chg="add mod">
          <ac:chgData name="Sarah Brook" userId="06afbc14-41d6-491b-8b33-ddab361a9d36" providerId="ADAL" clId="{4049B4F7-CD23-4AA1-A051-5FDC9FB9A464}" dt="2020-02-26T21:26:17.648" v="238" actId="164"/>
          <ac:picMkLst>
            <pc:docMk/>
            <pc:sldMk cId="636014570" sldId="314"/>
            <ac:picMk id="6" creationId="{6001E0A6-6B10-4656-A3B9-6D1EE6A72A43}"/>
          </ac:picMkLst>
        </pc:picChg>
        <pc:picChg chg="add del mod">
          <ac:chgData name="Sarah Brook" userId="06afbc14-41d6-491b-8b33-ddab361a9d36" providerId="ADAL" clId="{4049B4F7-CD23-4AA1-A051-5FDC9FB9A464}" dt="2020-02-26T21:18:48.013" v="149" actId="478"/>
          <ac:picMkLst>
            <pc:docMk/>
            <pc:sldMk cId="636014570" sldId="314"/>
            <ac:picMk id="9" creationId="{445C2784-FF82-40E2-B8C4-E9BD398D6A09}"/>
          </ac:picMkLst>
        </pc:picChg>
        <pc:picChg chg="add del mod">
          <ac:chgData name="Sarah Brook" userId="06afbc14-41d6-491b-8b33-ddab361a9d36" providerId="ADAL" clId="{4049B4F7-CD23-4AA1-A051-5FDC9FB9A464}" dt="2020-02-26T21:18:48.744" v="150" actId="478"/>
          <ac:picMkLst>
            <pc:docMk/>
            <pc:sldMk cId="636014570" sldId="314"/>
            <ac:picMk id="10" creationId="{0FAE8AAC-33AB-487C-BB73-119BB8F050B4}"/>
          </ac:picMkLst>
        </pc:picChg>
        <pc:picChg chg="add mod">
          <ac:chgData name="Sarah Brook" userId="06afbc14-41d6-491b-8b33-ddab361a9d36" providerId="ADAL" clId="{4049B4F7-CD23-4AA1-A051-5FDC9FB9A464}" dt="2020-02-26T21:26:17.648" v="238" actId="164"/>
          <ac:picMkLst>
            <pc:docMk/>
            <pc:sldMk cId="636014570" sldId="314"/>
            <ac:picMk id="11" creationId="{B5C6A62F-B222-4555-A017-0CEBEA532929}"/>
          </ac:picMkLst>
        </pc:picChg>
        <pc:picChg chg="add mod">
          <ac:chgData name="Sarah Brook" userId="06afbc14-41d6-491b-8b33-ddab361a9d36" providerId="ADAL" clId="{4049B4F7-CD23-4AA1-A051-5FDC9FB9A464}" dt="2020-02-26T21:26:17.648" v="238" actId="164"/>
          <ac:picMkLst>
            <pc:docMk/>
            <pc:sldMk cId="636014570" sldId="314"/>
            <ac:picMk id="12" creationId="{E7C3A642-A84C-4637-99FB-AB622842E4E3}"/>
          </ac:picMkLst>
        </pc:picChg>
        <pc:picChg chg="add mod">
          <ac:chgData name="Sarah Brook" userId="06afbc14-41d6-491b-8b33-ddab361a9d36" providerId="ADAL" clId="{4049B4F7-CD23-4AA1-A051-5FDC9FB9A464}" dt="2020-02-26T21:26:17.648" v="238" actId="164"/>
          <ac:picMkLst>
            <pc:docMk/>
            <pc:sldMk cId="636014570" sldId="314"/>
            <ac:picMk id="13" creationId="{B7B109EB-9495-48DD-B72D-C25C0F6CB0DE}"/>
          </ac:picMkLst>
        </pc:picChg>
        <pc:picChg chg="add mod">
          <ac:chgData name="Sarah Brook" userId="06afbc14-41d6-491b-8b33-ddab361a9d36" providerId="ADAL" clId="{4049B4F7-CD23-4AA1-A051-5FDC9FB9A464}" dt="2020-02-26T21:26:17.648" v="238" actId="164"/>
          <ac:picMkLst>
            <pc:docMk/>
            <pc:sldMk cId="636014570" sldId="314"/>
            <ac:picMk id="14" creationId="{881F58C6-0384-445A-881D-8AD974128C69}"/>
          </ac:picMkLst>
        </pc:picChg>
      </pc:sldChg>
      <pc:sldChg chg="del">
        <pc:chgData name="Sarah Brook" userId="06afbc14-41d6-491b-8b33-ddab361a9d36" providerId="ADAL" clId="{4049B4F7-CD23-4AA1-A051-5FDC9FB9A464}" dt="2020-02-28T09:18:07.333" v="1859" actId="47"/>
        <pc:sldMkLst>
          <pc:docMk/>
          <pc:sldMk cId="1071900124" sldId="355"/>
        </pc:sldMkLst>
      </pc:sldChg>
      <pc:sldChg chg="del">
        <pc:chgData name="Sarah Brook" userId="06afbc14-41d6-491b-8b33-ddab361a9d36" providerId="ADAL" clId="{4049B4F7-CD23-4AA1-A051-5FDC9FB9A464}" dt="2020-02-26T21:26:44.343" v="244" actId="47"/>
        <pc:sldMkLst>
          <pc:docMk/>
          <pc:sldMk cId="2036854050" sldId="369"/>
        </pc:sldMkLst>
      </pc:sldChg>
      <pc:sldChg chg="del">
        <pc:chgData name="Sarah Brook" userId="06afbc14-41d6-491b-8b33-ddab361a9d36" providerId="ADAL" clId="{4049B4F7-CD23-4AA1-A051-5FDC9FB9A464}" dt="2020-02-28T09:18:07.333" v="1859" actId="47"/>
        <pc:sldMkLst>
          <pc:docMk/>
          <pc:sldMk cId="3724735368" sldId="374"/>
        </pc:sldMkLst>
      </pc:sldChg>
      <pc:sldChg chg="addSp delSp modSp mod">
        <pc:chgData name="Sarah Brook" userId="06afbc14-41d6-491b-8b33-ddab361a9d36" providerId="ADAL" clId="{4049B4F7-CD23-4AA1-A051-5FDC9FB9A464}" dt="2020-02-28T09:18:17.808" v="1862" actId="478"/>
        <pc:sldMkLst>
          <pc:docMk/>
          <pc:sldMk cId="4286166171" sldId="375"/>
        </pc:sldMkLst>
        <pc:spChg chg="mod">
          <ac:chgData name="Sarah Brook" userId="06afbc14-41d6-491b-8b33-ddab361a9d36" providerId="ADAL" clId="{4049B4F7-CD23-4AA1-A051-5FDC9FB9A464}" dt="2020-02-28T08:58:42.456" v="1306" actId="20577"/>
          <ac:spMkLst>
            <pc:docMk/>
            <pc:sldMk cId="4286166171" sldId="375"/>
            <ac:spMk id="19" creationId="{5252A847-DE45-4FA3-A1F8-EEBEB845FF8E}"/>
          </ac:spMkLst>
        </pc:spChg>
        <pc:graphicFrameChg chg="add del mod modGraphic">
          <ac:chgData name="Sarah Brook" userId="06afbc14-41d6-491b-8b33-ddab361a9d36" providerId="ADAL" clId="{4049B4F7-CD23-4AA1-A051-5FDC9FB9A464}" dt="2020-02-28T09:18:17.808" v="1862" actId="478"/>
          <ac:graphicFrameMkLst>
            <pc:docMk/>
            <pc:sldMk cId="4286166171" sldId="375"/>
            <ac:graphicFrameMk id="3" creationId="{B62E3FE3-710B-4A53-BC4E-533C4CCE05F2}"/>
          </ac:graphicFrameMkLst>
        </pc:graphicFrameChg>
        <pc:graphicFrameChg chg="add mod modGraphic">
          <ac:chgData name="Sarah Brook" userId="06afbc14-41d6-491b-8b33-ddab361a9d36" providerId="ADAL" clId="{4049B4F7-CD23-4AA1-A051-5FDC9FB9A464}" dt="2020-02-28T09:02:13.930" v="1401" actId="1036"/>
          <ac:graphicFrameMkLst>
            <pc:docMk/>
            <pc:sldMk cId="4286166171" sldId="375"/>
            <ac:graphicFrameMk id="9" creationId="{8C8FFCC1-FE6A-4F46-B352-5EA9401DFD87}"/>
          </ac:graphicFrameMkLst>
        </pc:graphicFrameChg>
        <pc:graphicFrameChg chg="add mod modGraphic">
          <ac:chgData name="Sarah Brook" userId="06afbc14-41d6-491b-8b33-ddab361a9d36" providerId="ADAL" clId="{4049B4F7-CD23-4AA1-A051-5FDC9FB9A464}" dt="2020-02-28T09:02:13.930" v="1401" actId="1036"/>
          <ac:graphicFrameMkLst>
            <pc:docMk/>
            <pc:sldMk cId="4286166171" sldId="375"/>
            <ac:graphicFrameMk id="10" creationId="{F6B78FDD-121B-4214-AFDB-8C8ABF1189E8}"/>
          </ac:graphicFrameMkLst>
        </pc:graphicFrameChg>
        <pc:picChg chg="add mod modCrop">
          <ac:chgData name="Sarah Brook" userId="06afbc14-41d6-491b-8b33-ddab361a9d36" providerId="ADAL" clId="{4049B4F7-CD23-4AA1-A051-5FDC9FB9A464}" dt="2020-02-28T09:02:35.645" v="1420" actId="14100"/>
          <ac:picMkLst>
            <pc:docMk/>
            <pc:sldMk cId="4286166171" sldId="375"/>
            <ac:picMk id="5" creationId="{A8185795-BBB1-42AE-8B10-E3B494CF4EA3}"/>
          </ac:picMkLst>
        </pc:picChg>
        <pc:picChg chg="add mod modCrop">
          <ac:chgData name="Sarah Brook" userId="06afbc14-41d6-491b-8b33-ddab361a9d36" providerId="ADAL" clId="{4049B4F7-CD23-4AA1-A051-5FDC9FB9A464}" dt="2020-02-28T09:02:48.666" v="1423" actId="1076"/>
          <ac:picMkLst>
            <pc:docMk/>
            <pc:sldMk cId="4286166171" sldId="375"/>
            <ac:picMk id="12" creationId="{E072CA4D-354B-4137-A17E-3685F3AB7333}"/>
          </ac:picMkLst>
        </pc:picChg>
        <pc:picChg chg="add mod modCrop">
          <ac:chgData name="Sarah Brook" userId="06afbc14-41d6-491b-8b33-ddab361a9d36" providerId="ADAL" clId="{4049B4F7-CD23-4AA1-A051-5FDC9FB9A464}" dt="2020-02-28T09:02:54.706" v="1425" actId="14100"/>
          <ac:picMkLst>
            <pc:docMk/>
            <pc:sldMk cId="4286166171" sldId="375"/>
            <ac:picMk id="13" creationId="{600ED40E-D810-4070-8357-F6D45E6C3372}"/>
          </ac:picMkLst>
        </pc:picChg>
      </pc:sldChg>
      <pc:sldChg chg="addSp delSp modSp mod">
        <pc:chgData name="Sarah Brook" userId="06afbc14-41d6-491b-8b33-ddab361a9d36" providerId="ADAL" clId="{4049B4F7-CD23-4AA1-A051-5FDC9FB9A464}" dt="2020-02-28T10:20:33.980" v="1927" actId="20577"/>
        <pc:sldMkLst>
          <pc:docMk/>
          <pc:sldMk cId="2659400154" sldId="376"/>
        </pc:sldMkLst>
        <pc:spChg chg="add mod">
          <ac:chgData name="Sarah Brook" userId="06afbc14-41d6-491b-8b33-ddab361a9d36" providerId="ADAL" clId="{4049B4F7-CD23-4AA1-A051-5FDC9FB9A464}" dt="2020-02-28T09:17:08.377" v="1741" actId="20577"/>
          <ac:spMkLst>
            <pc:docMk/>
            <pc:sldMk cId="2659400154" sldId="376"/>
            <ac:spMk id="4" creationId="{BC2FE0D3-1FEE-457A-BC75-B3B8295023AC}"/>
          </ac:spMkLst>
        </pc:spChg>
        <pc:spChg chg="mod">
          <ac:chgData name="Sarah Brook" userId="06afbc14-41d6-491b-8b33-ddab361a9d36" providerId="ADAL" clId="{4049B4F7-CD23-4AA1-A051-5FDC9FB9A464}" dt="2020-02-28T10:20:33.980" v="1927" actId="20577"/>
          <ac:spMkLst>
            <pc:docMk/>
            <pc:sldMk cId="2659400154" sldId="376"/>
            <ac:spMk id="19" creationId="{5252A847-DE45-4FA3-A1F8-EEBEB845FF8E}"/>
          </ac:spMkLst>
        </pc:spChg>
        <pc:graphicFrameChg chg="add del mod modGraphic">
          <ac:chgData name="Sarah Brook" userId="06afbc14-41d6-491b-8b33-ddab361a9d36" providerId="ADAL" clId="{4049B4F7-CD23-4AA1-A051-5FDC9FB9A464}" dt="2020-02-28T09:18:12.097" v="1861" actId="478"/>
          <ac:graphicFrameMkLst>
            <pc:docMk/>
            <pc:sldMk cId="2659400154" sldId="376"/>
            <ac:graphicFrameMk id="3" creationId="{0DA674F6-FC16-41A1-8807-7112266D86A1}"/>
          </ac:graphicFrameMkLst>
        </pc:graphicFrameChg>
        <pc:picChg chg="add mod modCrop">
          <ac:chgData name="Sarah Brook" userId="06afbc14-41d6-491b-8b33-ddab361a9d36" providerId="ADAL" clId="{4049B4F7-CD23-4AA1-A051-5FDC9FB9A464}" dt="2020-02-28T09:17:04.161" v="1740" actId="14100"/>
          <ac:picMkLst>
            <pc:docMk/>
            <pc:sldMk cId="2659400154" sldId="376"/>
            <ac:picMk id="6" creationId="{744BB051-A6A7-4484-83D8-5B43B9FDE6E9}"/>
          </ac:picMkLst>
        </pc:picChg>
        <pc:picChg chg="add mod">
          <ac:chgData name="Sarah Brook" userId="06afbc14-41d6-491b-8b33-ddab361a9d36" providerId="ADAL" clId="{4049B4F7-CD23-4AA1-A051-5FDC9FB9A464}" dt="2020-02-28T09:13:10.188" v="1641" actId="1076"/>
          <ac:picMkLst>
            <pc:docMk/>
            <pc:sldMk cId="2659400154" sldId="376"/>
            <ac:picMk id="9" creationId="{B8C27B45-0469-47C2-BB85-6287661F4F92}"/>
          </ac:picMkLst>
        </pc:picChg>
        <pc:picChg chg="add del mod">
          <ac:chgData name="Sarah Brook" userId="06afbc14-41d6-491b-8b33-ddab361a9d36" providerId="ADAL" clId="{4049B4F7-CD23-4AA1-A051-5FDC9FB9A464}" dt="2020-02-28T09:14:47.208" v="1718" actId="478"/>
          <ac:picMkLst>
            <pc:docMk/>
            <pc:sldMk cId="2659400154" sldId="376"/>
            <ac:picMk id="10" creationId="{9CD1D2DB-08F6-410B-901B-82EA2770B225}"/>
          </ac:picMkLst>
        </pc:picChg>
        <pc:picChg chg="add del mod">
          <ac:chgData name="Sarah Brook" userId="06afbc14-41d6-491b-8b33-ddab361a9d36" providerId="ADAL" clId="{4049B4F7-CD23-4AA1-A051-5FDC9FB9A464}" dt="2020-02-28T09:14:48.711" v="1719" actId="478"/>
          <ac:picMkLst>
            <pc:docMk/>
            <pc:sldMk cId="2659400154" sldId="376"/>
            <ac:picMk id="11" creationId="{8B0C3F48-9C62-4778-8A89-8C392F3BE4D5}"/>
          </ac:picMkLst>
        </pc:picChg>
        <pc:picChg chg="add del mod">
          <ac:chgData name="Sarah Brook" userId="06afbc14-41d6-491b-8b33-ddab361a9d36" providerId="ADAL" clId="{4049B4F7-CD23-4AA1-A051-5FDC9FB9A464}" dt="2020-02-28T09:14:50.345" v="1720" actId="478"/>
          <ac:picMkLst>
            <pc:docMk/>
            <pc:sldMk cId="2659400154" sldId="376"/>
            <ac:picMk id="12" creationId="{F1FFB8C3-0C5B-463B-8F17-5479C9597BC5}"/>
          </ac:picMkLst>
        </pc:picChg>
        <pc:picChg chg="add mod">
          <ac:chgData name="Sarah Brook" userId="06afbc14-41d6-491b-8b33-ddab361a9d36" providerId="ADAL" clId="{4049B4F7-CD23-4AA1-A051-5FDC9FB9A464}" dt="2020-02-28T09:15:17.015" v="1726" actId="408"/>
          <ac:picMkLst>
            <pc:docMk/>
            <pc:sldMk cId="2659400154" sldId="376"/>
            <ac:picMk id="13" creationId="{F79EC2F6-C6CB-4472-BF75-84DED7541831}"/>
          </ac:picMkLst>
        </pc:picChg>
        <pc:picChg chg="add mod">
          <ac:chgData name="Sarah Brook" userId="06afbc14-41d6-491b-8b33-ddab361a9d36" providerId="ADAL" clId="{4049B4F7-CD23-4AA1-A051-5FDC9FB9A464}" dt="2020-02-28T09:15:17.015" v="1726" actId="408"/>
          <ac:picMkLst>
            <pc:docMk/>
            <pc:sldMk cId="2659400154" sldId="376"/>
            <ac:picMk id="14" creationId="{9DFD2927-46BE-45C9-BBA9-26D9CC279DC6}"/>
          </ac:picMkLst>
        </pc:picChg>
        <pc:picChg chg="add mod">
          <ac:chgData name="Sarah Brook" userId="06afbc14-41d6-491b-8b33-ddab361a9d36" providerId="ADAL" clId="{4049B4F7-CD23-4AA1-A051-5FDC9FB9A464}" dt="2020-02-28T09:15:17.015" v="1726" actId="408"/>
          <ac:picMkLst>
            <pc:docMk/>
            <pc:sldMk cId="2659400154" sldId="376"/>
            <ac:picMk id="15" creationId="{45BE3D50-AEDF-4689-B8B4-2CB984139E7F}"/>
          </ac:picMkLst>
        </pc:picChg>
        <pc:picChg chg="add mod">
          <ac:chgData name="Sarah Brook" userId="06afbc14-41d6-491b-8b33-ddab361a9d36" providerId="ADAL" clId="{4049B4F7-CD23-4AA1-A051-5FDC9FB9A464}" dt="2020-02-28T09:15:17.015" v="1726" actId="408"/>
          <ac:picMkLst>
            <pc:docMk/>
            <pc:sldMk cId="2659400154" sldId="376"/>
            <ac:picMk id="16" creationId="{C9AC24C9-4BD6-4E35-916B-387956B284D8}"/>
          </ac:picMkLst>
        </pc:picChg>
        <pc:picChg chg="add mod">
          <ac:chgData name="Sarah Brook" userId="06afbc14-41d6-491b-8b33-ddab361a9d36" providerId="ADAL" clId="{4049B4F7-CD23-4AA1-A051-5FDC9FB9A464}" dt="2020-02-28T09:15:17.015" v="1726" actId="408"/>
          <ac:picMkLst>
            <pc:docMk/>
            <pc:sldMk cId="2659400154" sldId="376"/>
            <ac:picMk id="17" creationId="{06FC7698-BC2E-45CE-AC8A-88E6EE9E39CC}"/>
          </ac:picMkLst>
        </pc:picChg>
        <pc:picChg chg="add del">
          <ac:chgData name="Sarah Brook" userId="06afbc14-41d6-491b-8b33-ddab361a9d36" providerId="ADAL" clId="{4049B4F7-CD23-4AA1-A051-5FDC9FB9A464}" dt="2020-02-28T09:16:02.277" v="1728"/>
          <ac:picMkLst>
            <pc:docMk/>
            <pc:sldMk cId="2659400154" sldId="376"/>
            <ac:picMk id="20" creationId="{A8E33172-F4A8-44F6-9A58-E61AF1D06EE2}"/>
          </ac:picMkLst>
        </pc:picChg>
        <pc:picChg chg="add del">
          <ac:chgData name="Sarah Brook" userId="06afbc14-41d6-491b-8b33-ddab361a9d36" providerId="ADAL" clId="{4049B4F7-CD23-4AA1-A051-5FDC9FB9A464}" dt="2020-02-28T09:16:02.277" v="1728"/>
          <ac:picMkLst>
            <pc:docMk/>
            <pc:sldMk cId="2659400154" sldId="376"/>
            <ac:picMk id="21" creationId="{4246519C-2EBA-4CDE-B7F5-6626682277AE}"/>
          </ac:picMkLst>
        </pc:picChg>
        <pc:picChg chg="add del">
          <ac:chgData name="Sarah Brook" userId="06afbc14-41d6-491b-8b33-ddab361a9d36" providerId="ADAL" clId="{4049B4F7-CD23-4AA1-A051-5FDC9FB9A464}" dt="2020-02-28T09:16:02.277" v="1728"/>
          <ac:picMkLst>
            <pc:docMk/>
            <pc:sldMk cId="2659400154" sldId="376"/>
            <ac:picMk id="22" creationId="{393CDACA-739B-41B4-8981-AFA42ECA2EF6}"/>
          </ac:picMkLst>
        </pc:picChg>
        <pc:picChg chg="add del">
          <ac:chgData name="Sarah Brook" userId="06afbc14-41d6-491b-8b33-ddab361a9d36" providerId="ADAL" clId="{4049B4F7-CD23-4AA1-A051-5FDC9FB9A464}" dt="2020-02-28T09:16:02.277" v="1728"/>
          <ac:picMkLst>
            <pc:docMk/>
            <pc:sldMk cId="2659400154" sldId="376"/>
            <ac:picMk id="23" creationId="{89E3D3BA-94CF-4BF9-ABB5-8C031AECCE9E}"/>
          </ac:picMkLst>
        </pc:picChg>
        <pc:picChg chg="add del mod">
          <ac:chgData name="Sarah Brook" userId="06afbc14-41d6-491b-8b33-ddab361a9d36" providerId="ADAL" clId="{4049B4F7-CD23-4AA1-A051-5FDC9FB9A464}" dt="2020-02-28T09:17:16.273" v="1745" actId="478"/>
          <ac:picMkLst>
            <pc:docMk/>
            <pc:sldMk cId="2659400154" sldId="376"/>
            <ac:picMk id="25" creationId="{73903CE2-E0FB-413E-B5DA-4AAEBDFE3DD9}"/>
          </ac:picMkLst>
        </pc:picChg>
      </pc:sldChg>
      <pc:sldChg chg="del">
        <pc:chgData name="Sarah Brook" userId="06afbc14-41d6-491b-8b33-ddab361a9d36" providerId="ADAL" clId="{4049B4F7-CD23-4AA1-A051-5FDC9FB9A464}" dt="2020-02-26T21:26:45.999" v="245" actId="47"/>
        <pc:sldMkLst>
          <pc:docMk/>
          <pc:sldMk cId="347920816" sldId="382"/>
        </pc:sldMkLst>
      </pc:sldChg>
      <pc:sldChg chg="del">
        <pc:chgData name="Sarah Brook" userId="06afbc14-41d6-491b-8b33-ddab361a9d36" providerId="ADAL" clId="{4049B4F7-CD23-4AA1-A051-5FDC9FB9A464}" dt="2020-02-26T21:26:47.960" v="246" actId="47"/>
        <pc:sldMkLst>
          <pc:docMk/>
          <pc:sldMk cId="1111587935" sldId="383"/>
        </pc:sldMkLst>
      </pc:sldChg>
      <pc:sldChg chg="del">
        <pc:chgData name="Sarah Brook" userId="06afbc14-41d6-491b-8b33-ddab361a9d36" providerId="ADAL" clId="{4049B4F7-CD23-4AA1-A051-5FDC9FB9A464}" dt="2020-02-26T21:26:48.994" v="247" actId="47"/>
        <pc:sldMkLst>
          <pc:docMk/>
          <pc:sldMk cId="3471717223" sldId="384"/>
        </pc:sldMkLst>
      </pc:sldChg>
      <pc:sldChg chg="del">
        <pc:chgData name="Sarah Brook" userId="06afbc14-41d6-491b-8b33-ddab361a9d36" providerId="ADAL" clId="{4049B4F7-CD23-4AA1-A051-5FDC9FB9A464}" dt="2020-02-28T09:18:07.333" v="1859" actId="47"/>
        <pc:sldMkLst>
          <pc:docMk/>
          <pc:sldMk cId="3922533333" sldId="385"/>
        </pc:sldMkLst>
      </pc:sldChg>
      <pc:sldChg chg="del">
        <pc:chgData name="Sarah Brook" userId="06afbc14-41d6-491b-8b33-ddab361a9d36" providerId="ADAL" clId="{4049B4F7-CD23-4AA1-A051-5FDC9FB9A464}" dt="2020-02-28T09:18:07.333" v="1859" actId="47"/>
        <pc:sldMkLst>
          <pc:docMk/>
          <pc:sldMk cId="2266147749" sldId="386"/>
        </pc:sldMkLst>
      </pc:sldChg>
      <pc:sldChg chg="del">
        <pc:chgData name="Sarah Brook" userId="06afbc14-41d6-491b-8b33-ddab361a9d36" providerId="ADAL" clId="{4049B4F7-CD23-4AA1-A051-5FDC9FB9A464}" dt="2020-02-28T09:18:07.333" v="1859" actId="47"/>
        <pc:sldMkLst>
          <pc:docMk/>
          <pc:sldMk cId="3449896048" sldId="387"/>
        </pc:sldMkLst>
      </pc:sldChg>
      <pc:sldChg chg="del">
        <pc:chgData name="Sarah Brook" userId="06afbc14-41d6-491b-8b33-ddab361a9d36" providerId="ADAL" clId="{4049B4F7-CD23-4AA1-A051-5FDC9FB9A464}" dt="2020-02-28T09:18:28.263" v="1863" actId="47"/>
        <pc:sldMkLst>
          <pc:docMk/>
          <pc:sldMk cId="1525593695" sldId="389"/>
        </pc:sldMkLst>
      </pc:sldChg>
      <pc:sldChg chg="addSp modSp add del">
        <pc:chgData name="Sarah Brook" userId="06afbc14-41d6-491b-8b33-ddab361a9d36" providerId="ADAL" clId="{4049B4F7-CD23-4AA1-A051-5FDC9FB9A464}" dt="2020-02-26T22:13:32.017" v="468" actId="47"/>
        <pc:sldMkLst>
          <pc:docMk/>
          <pc:sldMk cId="3434643549" sldId="390"/>
        </pc:sldMkLst>
        <pc:spChg chg="mod">
          <ac:chgData name="Sarah Brook" userId="06afbc14-41d6-491b-8b33-ddab361a9d36" providerId="ADAL" clId="{4049B4F7-CD23-4AA1-A051-5FDC9FB9A464}" dt="2020-02-26T21:28:00.966" v="304" actId="164"/>
          <ac:spMkLst>
            <pc:docMk/>
            <pc:sldMk cId="3434643549" sldId="390"/>
            <ac:spMk id="249" creationId="{C8A5B208-5D18-4627-A5B3-C109859C0761}"/>
          </ac:spMkLst>
        </pc:spChg>
        <pc:spChg chg="mod">
          <ac:chgData name="Sarah Brook" userId="06afbc14-41d6-491b-8b33-ddab361a9d36" providerId="ADAL" clId="{4049B4F7-CD23-4AA1-A051-5FDC9FB9A464}" dt="2020-02-26T21:28:00.966" v="304" actId="164"/>
          <ac:spMkLst>
            <pc:docMk/>
            <pc:sldMk cId="3434643549" sldId="390"/>
            <ac:spMk id="250" creationId="{A11C3BF3-D71D-4DCD-A3FF-0CB7754A346B}"/>
          </ac:spMkLst>
        </pc:spChg>
        <pc:spChg chg="mod">
          <ac:chgData name="Sarah Brook" userId="06afbc14-41d6-491b-8b33-ddab361a9d36" providerId="ADAL" clId="{4049B4F7-CD23-4AA1-A051-5FDC9FB9A464}" dt="2020-02-26T21:28:00.966" v="304" actId="164"/>
          <ac:spMkLst>
            <pc:docMk/>
            <pc:sldMk cId="3434643549" sldId="390"/>
            <ac:spMk id="251" creationId="{04F9A12E-0A92-43E4-9DCA-BFD6F050B872}"/>
          </ac:spMkLst>
        </pc:spChg>
        <pc:grpChg chg="add mod">
          <ac:chgData name="Sarah Brook" userId="06afbc14-41d6-491b-8b33-ddab361a9d36" providerId="ADAL" clId="{4049B4F7-CD23-4AA1-A051-5FDC9FB9A464}" dt="2020-02-26T21:28:00.966" v="304" actId="164"/>
          <ac:grpSpMkLst>
            <pc:docMk/>
            <pc:sldMk cId="3434643549" sldId="390"/>
            <ac:grpSpMk id="3" creationId="{0EEA221D-CBEF-48B4-8D0A-92534F578740}"/>
          </ac:grpSpMkLst>
        </pc:grpChg>
        <pc:grpChg chg="mod">
          <ac:chgData name="Sarah Brook" userId="06afbc14-41d6-491b-8b33-ddab361a9d36" providerId="ADAL" clId="{4049B4F7-CD23-4AA1-A051-5FDC9FB9A464}" dt="2020-02-26T21:28:00.966" v="304" actId="164"/>
          <ac:grpSpMkLst>
            <pc:docMk/>
            <pc:sldMk cId="3434643549" sldId="390"/>
            <ac:grpSpMk id="140" creationId="{E760D9C5-4560-4375-8913-3F8586D4280C}"/>
          </ac:grpSpMkLst>
        </pc:grpChg>
        <pc:grpChg chg="mod">
          <ac:chgData name="Sarah Brook" userId="06afbc14-41d6-491b-8b33-ddab361a9d36" providerId="ADAL" clId="{4049B4F7-CD23-4AA1-A051-5FDC9FB9A464}" dt="2020-02-26T21:28:00.966" v="304" actId="164"/>
          <ac:grpSpMkLst>
            <pc:docMk/>
            <pc:sldMk cId="3434643549" sldId="390"/>
            <ac:grpSpMk id="152" creationId="{53393F89-7A94-4E25-8286-A169903F84FF}"/>
          </ac:grpSpMkLst>
        </pc:grpChg>
        <pc:grpChg chg="mod">
          <ac:chgData name="Sarah Brook" userId="06afbc14-41d6-491b-8b33-ddab361a9d36" providerId="ADAL" clId="{4049B4F7-CD23-4AA1-A051-5FDC9FB9A464}" dt="2020-02-26T21:28:00.966" v="304" actId="164"/>
          <ac:grpSpMkLst>
            <pc:docMk/>
            <pc:sldMk cId="3434643549" sldId="390"/>
            <ac:grpSpMk id="163" creationId="{DBCF4A6E-7B26-4F48-995E-BFA530E49315}"/>
          </ac:grpSpMkLst>
        </pc:grpChg>
      </pc:sldChg>
      <pc:sldChg chg="addSp delSp modSp add mod">
        <pc:chgData name="Sarah Brook" userId="06afbc14-41d6-491b-8b33-ddab361a9d36" providerId="ADAL" clId="{4049B4F7-CD23-4AA1-A051-5FDC9FB9A464}" dt="2020-02-26T22:36:37.500" v="1123" actId="6549"/>
        <pc:sldMkLst>
          <pc:docMk/>
          <pc:sldMk cId="2292400148" sldId="412"/>
        </pc:sldMkLst>
        <pc:spChg chg="add mod">
          <ac:chgData name="Sarah Brook" userId="06afbc14-41d6-491b-8b33-ddab361a9d36" providerId="ADAL" clId="{4049B4F7-CD23-4AA1-A051-5FDC9FB9A464}" dt="2020-02-26T22:34:22.930" v="808" actId="1036"/>
          <ac:spMkLst>
            <pc:docMk/>
            <pc:sldMk cId="2292400148" sldId="412"/>
            <ac:spMk id="6" creationId="{51A424AA-4668-4E50-8181-D0C00F49F5FA}"/>
          </ac:spMkLst>
        </pc:spChg>
        <pc:spChg chg="mod">
          <ac:chgData name="Sarah Brook" userId="06afbc14-41d6-491b-8b33-ddab361a9d36" providerId="ADAL" clId="{4049B4F7-CD23-4AA1-A051-5FDC9FB9A464}" dt="2020-02-26T22:36:37.500" v="1123" actId="6549"/>
          <ac:spMkLst>
            <pc:docMk/>
            <pc:sldMk cId="2292400148" sldId="412"/>
            <ac:spMk id="19" creationId="{5252A847-DE45-4FA3-A1F8-EEBEB845FF8E}"/>
          </ac:spMkLst>
        </pc:spChg>
        <pc:grpChg chg="add mod">
          <ac:chgData name="Sarah Brook" userId="06afbc14-41d6-491b-8b33-ddab361a9d36" providerId="ADAL" clId="{4049B4F7-CD23-4AA1-A051-5FDC9FB9A464}" dt="2020-02-26T22:33:41.112" v="750" actId="164"/>
          <ac:grpSpMkLst>
            <pc:docMk/>
            <pc:sldMk cId="2292400148" sldId="412"/>
            <ac:grpSpMk id="9" creationId="{3D58BDCF-0972-43D6-BA7F-390AD2A6E514}"/>
          </ac:grpSpMkLst>
        </pc:grpChg>
        <pc:grpChg chg="add mod">
          <ac:chgData name="Sarah Brook" userId="06afbc14-41d6-491b-8b33-ddab361a9d36" providerId="ADAL" clId="{4049B4F7-CD23-4AA1-A051-5FDC9FB9A464}" dt="2020-02-26T22:33:37.702" v="749" actId="164"/>
          <ac:grpSpMkLst>
            <pc:docMk/>
            <pc:sldMk cId="2292400148" sldId="412"/>
            <ac:grpSpMk id="11" creationId="{0CE8EAD7-C203-4A7D-A041-AED84A6E70AA}"/>
          </ac:grpSpMkLst>
        </pc:grpChg>
        <pc:grpChg chg="add mod">
          <ac:chgData name="Sarah Brook" userId="06afbc14-41d6-491b-8b33-ddab361a9d36" providerId="ADAL" clId="{4049B4F7-CD23-4AA1-A051-5FDC9FB9A464}" dt="2020-02-26T22:33:41.112" v="750" actId="164"/>
          <ac:grpSpMkLst>
            <pc:docMk/>
            <pc:sldMk cId="2292400148" sldId="412"/>
            <ac:grpSpMk id="31" creationId="{F3626972-6246-4486-8379-CEE76F0075B9}"/>
          </ac:grpSpMkLst>
        </pc:grpChg>
        <pc:grpChg chg="add mod">
          <ac:chgData name="Sarah Brook" userId="06afbc14-41d6-491b-8b33-ddab361a9d36" providerId="ADAL" clId="{4049B4F7-CD23-4AA1-A051-5FDC9FB9A464}" dt="2020-02-26T22:33:50.755" v="752" actId="1076"/>
          <ac:grpSpMkLst>
            <pc:docMk/>
            <pc:sldMk cId="2292400148" sldId="412"/>
            <ac:grpSpMk id="32" creationId="{99074384-4C56-4297-A4B6-619DEF2239EF}"/>
          </ac:grpSpMkLst>
        </pc:grpChg>
        <pc:picChg chg="add mod modCrop">
          <ac:chgData name="Sarah Brook" userId="06afbc14-41d6-491b-8b33-ddab361a9d36" providerId="ADAL" clId="{4049B4F7-CD23-4AA1-A051-5FDC9FB9A464}" dt="2020-02-26T22:33:41.112" v="750" actId="164"/>
          <ac:picMkLst>
            <pc:docMk/>
            <pc:sldMk cId="2292400148" sldId="412"/>
            <ac:picMk id="3" creationId="{F4F56925-286A-4ECD-9A90-A282F592FE84}"/>
          </ac:picMkLst>
        </pc:picChg>
        <pc:picChg chg="add mod modCrop">
          <ac:chgData name="Sarah Brook" userId="06afbc14-41d6-491b-8b33-ddab361a9d36" providerId="ADAL" clId="{4049B4F7-CD23-4AA1-A051-5FDC9FB9A464}" dt="2020-02-26T22:33:37.702" v="749" actId="164"/>
          <ac:picMkLst>
            <pc:docMk/>
            <pc:sldMk cId="2292400148" sldId="412"/>
            <ac:picMk id="5" creationId="{B94E510F-C14C-4097-8698-C5AD9631D97E}"/>
          </ac:picMkLst>
        </pc:picChg>
        <pc:picChg chg="add mod">
          <ac:chgData name="Sarah Brook" userId="06afbc14-41d6-491b-8b33-ddab361a9d36" providerId="ADAL" clId="{4049B4F7-CD23-4AA1-A051-5FDC9FB9A464}" dt="2020-02-26T22:34:26.804" v="819" actId="1037"/>
          <ac:picMkLst>
            <pc:docMk/>
            <pc:sldMk cId="2292400148" sldId="412"/>
            <ac:picMk id="10" creationId="{2A12A957-6374-4974-B2D0-B75EFBD8AFF4}"/>
          </ac:picMkLst>
        </pc:picChg>
        <pc:picChg chg="add mod">
          <ac:chgData name="Sarah Brook" userId="06afbc14-41d6-491b-8b33-ddab361a9d36" providerId="ADAL" clId="{4049B4F7-CD23-4AA1-A051-5FDC9FB9A464}" dt="2020-02-26T22:30:02.242" v="638" actId="164"/>
          <ac:picMkLst>
            <pc:docMk/>
            <pc:sldMk cId="2292400148" sldId="412"/>
            <ac:picMk id="12" creationId="{84D152D4-5538-47DA-8F7A-F7B81F017E90}"/>
          </ac:picMkLst>
        </pc:picChg>
        <pc:picChg chg="add mod">
          <ac:chgData name="Sarah Brook" userId="06afbc14-41d6-491b-8b33-ddab361a9d36" providerId="ADAL" clId="{4049B4F7-CD23-4AA1-A051-5FDC9FB9A464}" dt="2020-02-26T22:30:02.242" v="638" actId="164"/>
          <ac:picMkLst>
            <pc:docMk/>
            <pc:sldMk cId="2292400148" sldId="412"/>
            <ac:picMk id="13" creationId="{A4B0C0FF-0A93-4A4B-A0B8-69674AA723D5}"/>
          </ac:picMkLst>
        </pc:picChg>
        <pc:picChg chg="add mod">
          <ac:chgData name="Sarah Brook" userId="06afbc14-41d6-491b-8b33-ddab361a9d36" providerId="ADAL" clId="{4049B4F7-CD23-4AA1-A051-5FDC9FB9A464}" dt="2020-02-26T22:30:02.242" v="638" actId="164"/>
          <ac:picMkLst>
            <pc:docMk/>
            <pc:sldMk cId="2292400148" sldId="412"/>
            <ac:picMk id="14" creationId="{A9C8C476-1397-4A3B-B3A5-FEAFFCE8FF98}"/>
          </ac:picMkLst>
        </pc:picChg>
        <pc:picChg chg="add mod">
          <ac:chgData name="Sarah Brook" userId="06afbc14-41d6-491b-8b33-ddab361a9d36" providerId="ADAL" clId="{4049B4F7-CD23-4AA1-A051-5FDC9FB9A464}" dt="2020-02-26T22:30:02.242" v="638" actId="164"/>
          <ac:picMkLst>
            <pc:docMk/>
            <pc:sldMk cId="2292400148" sldId="412"/>
            <ac:picMk id="15" creationId="{F0E8040F-71D1-4BB8-A5C1-1C88F082E665}"/>
          </ac:picMkLst>
        </pc:picChg>
        <pc:picChg chg="add mod">
          <ac:chgData name="Sarah Brook" userId="06afbc14-41d6-491b-8b33-ddab361a9d36" providerId="ADAL" clId="{4049B4F7-CD23-4AA1-A051-5FDC9FB9A464}" dt="2020-02-26T22:29:33.024" v="632" actId="164"/>
          <ac:picMkLst>
            <pc:docMk/>
            <pc:sldMk cId="2292400148" sldId="412"/>
            <ac:picMk id="16" creationId="{D7F714B0-9FF8-4C47-834B-91E9C00AA0B1}"/>
          </ac:picMkLst>
        </pc:picChg>
        <pc:picChg chg="add mod">
          <ac:chgData name="Sarah Brook" userId="06afbc14-41d6-491b-8b33-ddab361a9d36" providerId="ADAL" clId="{4049B4F7-CD23-4AA1-A051-5FDC9FB9A464}" dt="2020-02-26T22:29:33.024" v="632" actId="164"/>
          <ac:picMkLst>
            <pc:docMk/>
            <pc:sldMk cId="2292400148" sldId="412"/>
            <ac:picMk id="17" creationId="{EED7B9AC-8059-4B3A-9CC2-7483520FBBAC}"/>
          </ac:picMkLst>
        </pc:picChg>
        <pc:picChg chg="add mod">
          <ac:chgData name="Sarah Brook" userId="06afbc14-41d6-491b-8b33-ddab361a9d36" providerId="ADAL" clId="{4049B4F7-CD23-4AA1-A051-5FDC9FB9A464}" dt="2020-02-26T22:29:33.024" v="632" actId="164"/>
          <ac:picMkLst>
            <pc:docMk/>
            <pc:sldMk cId="2292400148" sldId="412"/>
            <ac:picMk id="20" creationId="{21531B1A-7D86-4D0F-A600-FD746AD31226}"/>
          </ac:picMkLst>
        </pc:picChg>
        <pc:picChg chg="add mod">
          <ac:chgData name="Sarah Brook" userId="06afbc14-41d6-491b-8b33-ddab361a9d36" providerId="ADAL" clId="{4049B4F7-CD23-4AA1-A051-5FDC9FB9A464}" dt="2020-02-26T22:29:33.024" v="632" actId="164"/>
          <ac:picMkLst>
            <pc:docMk/>
            <pc:sldMk cId="2292400148" sldId="412"/>
            <ac:picMk id="21" creationId="{31E811FC-DD44-4A9A-A010-B360A8C20EFC}"/>
          </ac:picMkLst>
        </pc:picChg>
        <pc:picChg chg="add mod">
          <ac:chgData name="Sarah Brook" userId="06afbc14-41d6-491b-8b33-ddab361a9d36" providerId="ADAL" clId="{4049B4F7-CD23-4AA1-A051-5FDC9FB9A464}" dt="2020-02-26T22:30:02.242" v="638" actId="164"/>
          <ac:picMkLst>
            <pc:docMk/>
            <pc:sldMk cId="2292400148" sldId="412"/>
            <ac:picMk id="22" creationId="{D6FF6832-7474-4B58-8D35-C0735A26F7D9}"/>
          </ac:picMkLst>
        </pc:picChg>
        <pc:picChg chg="add mod">
          <ac:chgData name="Sarah Brook" userId="06afbc14-41d6-491b-8b33-ddab361a9d36" providerId="ADAL" clId="{4049B4F7-CD23-4AA1-A051-5FDC9FB9A464}" dt="2020-02-26T22:30:02.242" v="638" actId="164"/>
          <ac:picMkLst>
            <pc:docMk/>
            <pc:sldMk cId="2292400148" sldId="412"/>
            <ac:picMk id="23" creationId="{B4E93007-93D0-4205-A4F6-302326F67ED7}"/>
          </ac:picMkLst>
        </pc:picChg>
        <pc:picChg chg="add del mod">
          <ac:chgData name="Sarah Brook" userId="06afbc14-41d6-491b-8b33-ddab361a9d36" providerId="ADAL" clId="{4049B4F7-CD23-4AA1-A051-5FDC9FB9A464}" dt="2020-02-26T22:32:47.355" v="700" actId="478"/>
          <ac:picMkLst>
            <pc:docMk/>
            <pc:sldMk cId="2292400148" sldId="412"/>
            <ac:picMk id="24" creationId="{C7663EBE-616A-4476-B2E7-2DA9D5219000}"/>
          </ac:picMkLst>
        </pc:picChg>
        <pc:picChg chg="add del mod">
          <ac:chgData name="Sarah Brook" userId="06afbc14-41d6-491b-8b33-ddab361a9d36" providerId="ADAL" clId="{4049B4F7-CD23-4AA1-A051-5FDC9FB9A464}" dt="2020-02-26T22:32:47.355" v="700" actId="478"/>
          <ac:picMkLst>
            <pc:docMk/>
            <pc:sldMk cId="2292400148" sldId="412"/>
            <ac:picMk id="25" creationId="{5DE2A720-1A92-4B56-A3C7-A7A159714EAB}"/>
          </ac:picMkLst>
        </pc:picChg>
        <pc:picChg chg="add del mod">
          <ac:chgData name="Sarah Brook" userId="06afbc14-41d6-491b-8b33-ddab361a9d36" providerId="ADAL" clId="{4049B4F7-CD23-4AA1-A051-5FDC9FB9A464}" dt="2020-02-26T22:32:55.322" v="701" actId="478"/>
          <ac:picMkLst>
            <pc:docMk/>
            <pc:sldMk cId="2292400148" sldId="412"/>
            <ac:picMk id="26" creationId="{F7E24CD0-D89A-4160-A66D-4F270481E3A3}"/>
          </ac:picMkLst>
        </pc:picChg>
        <pc:picChg chg="add del mod">
          <ac:chgData name="Sarah Brook" userId="06afbc14-41d6-491b-8b33-ddab361a9d36" providerId="ADAL" clId="{4049B4F7-CD23-4AA1-A051-5FDC9FB9A464}" dt="2020-02-26T22:29:13.578" v="629" actId="478"/>
          <ac:picMkLst>
            <pc:docMk/>
            <pc:sldMk cId="2292400148" sldId="412"/>
            <ac:picMk id="27" creationId="{42A4712E-F5A6-4361-AC0F-308ADBDC4CAD}"/>
          </ac:picMkLst>
        </pc:picChg>
        <pc:picChg chg="add del mod">
          <ac:chgData name="Sarah Brook" userId="06afbc14-41d6-491b-8b33-ddab361a9d36" providerId="ADAL" clId="{4049B4F7-CD23-4AA1-A051-5FDC9FB9A464}" dt="2020-02-26T22:32:55.322" v="701" actId="478"/>
          <ac:picMkLst>
            <pc:docMk/>
            <pc:sldMk cId="2292400148" sldId="412"/>
            <ac:picMk id="28" creationId="{6E25C67C-7E65-4395-A07C-CF0935E6B9EA}"/>
          </ac:picMkLst>
        </pc:picChg>
        <pc:picChg chg="add del mod">
          <ac:chgData name="Sarah Brook" userId="06afbc14-41d6-491b-8b33-ddab361a9d36" providerId="ADAL" clId="{4049B4F7-CD23-4AA1-A051-5FDC9FB9A464}" dt="2020-02-26T22:32:55.322" v="701" actId="478"/>
          <ac:picMkLst>
            <pc:docMk/>
            <pc:sldMk cId="2292400148" sldId="412"/>
            <ac:picMk id="29" creationId="{E654A27F-DF84-402C-89F8-2DD230F4BDFA}"/>
          </ac:picMkLst>
        </pc:picChg>
        <pc:picChg chg="add del mod">
          <ac:chgData name="Sarah Brook" userId="06afbc14-41d6-491b-8b33-ddab361a9d36" providerId="ADAL" clId="{4049B4F7-CD23-4AA1-A051-5FDC9FB9A464}" dt="2020-02-26T22:32:47.355" v="700" actId="478"/>
          <ac:picMkLst>
            <pc:docMk/>
            <pc:sldMk cId="2292400148" sldId="412"/>
            <ac:picMk id="30" creationId="{F9AEFC9A-8F13-4F4D-AF57-E67CBF3D6CD8}"/>
          </ac:picMkLst>
        </pc:picChg>
      </pc:sldChg>
      <pc:sldChg chg="addSp delSp modSp add mod">
        <pc:chgData name="Sarah Brook" userId="06afbc14-41d6-491b-8b33-ddab361a9d36" providerId="ADAL" clId="{4049B4F7-CD23-4AA1-A051-5FDC9FB9A464}" dt="2020-02-26T21:26:36.989" v="243"/>
        <pc:sldMkLst>
          <pc:docMk/>
          <pc:sldMk cId="892133739" sldId="413"/>
        </pc:sldMkLst>
        <pc:spChg chg="mod">
          <ac:chgData name="Sarah Brook" userId="06afbc14-41d6-491b-8b33-ddab361a9d36" providerId="ADAL" clId="{4049B4F7-CD23-4AA1-A051-5FDC9FB9A464}" dt="2020-02-26T21:25:31.981" v="237" actId="20577"/>
          <ac:spMkLst>
            <pc:docMk/>
            <pc:sldMk cId="892133739" sldId="413"/>
            <ac:spMk id="19" creationId="{5252A847-DE45-4FA3-A1F8-EEBEB845FF8E}"/>
          </ac:spMkLst>
        </pc:spChg>
        <pc:grpChg chg="add">
          <ac:chgData name="Sarah Brook" userId="06afbc14-41d6-491b-8b33-ddab361a9d36" providerId="ADAL" clId="{4049B4F7-CD23-4AA1-A051-5FDC9FB9A464}" dt="2020-02-26T21:26:36.989" v="243"/>
          <ac:grpSpMkLst>
            <pc:docMk/>
            <pc:sldMk cId="892133739" sldId="413"/>
            <ac:grpSpMk id="16" creationId="{162B12D5-2898-4929-8487-84C0FD768216}"/>
          </ac:grpSpMkLst>
        </pc:grpChg>
        <pc:picChg chg="del">
          <ac:chgData name="Sarah Brook" userId="06afbc14-41d6-491b-8b33-ddab361a9d36" providerId="ADAL" clId="{4049B4F7-CD23-4AA1-A051-5FDC9FB9A464}" dt="2020-02-26T21:26:35.901" v="242" actId="478"/>
          <ac:picMkLst>
            <pc:docMk/>
            <pc:sldMk cId="892133739" sldId="413"/>
            <ac:picMk id="3" creationId="{DAC286A2-07A5-4C34-9C36-F5CC191D7C72}"/>
          </ac:picMkLst>
        </pc:picChg>
        <pc:picChg chg="del mod">
          <ac:chgData name="Sarah Brook" userId="06afbc14-41d6-491b-8b33-ddab361a9d36" providerId="ADAL" clId="{4049B4F7-CD23-4AA1-A051-5FDC9FB9A464}" dt="2020-02-26T21:26:32.851" v="241" actId="478"/>
          <ac:picMkLst>
            <pc:docMk/>
            <pc:sldMk cId="892133739" sldId="413"/>
            <ac:picMk id="5" creationId="{64E1D843-7840-4A9E-A7F6-62D4167C992E}"/>
          </ac:picMkLst>
        </pc:picChg>
        <pc:picChg chg="del">
          <ac:chgData name="Sarah Brook" userId="06afbc14-41d6-491b-8b33-ddab361a9d36" providerId="ADAL" clId="{4049B4F7-CD23-4AA1-A051-5FDC9FB9A464}" dt="2020-02-26T21:26:35.901" v="242" actId="478"/>
          <ac:picMkLst>
            <pc:docMk/>
            <pc:sldMk cId="892133739" sldId="413"/>
            <ac:picMk id="6" creationId="{6001E0A6-6B10-4656-A3B9-6D1EE6A72A43}"/>
          </ac:picMkLst>
        </pc:picChg>
        <pc:picChg chg="del">
          <ac:chgData name="Sarah Brook" userId="06afbc14-41d6-491b-8b33-ddab361a9d36" providerId="ADAL" clId="{4049B4F7-CD23-4AA1-A051-5FDC9FB9A464}" dt="2020-02-26T21:26:35.901" v="242" actId="478"/>
          <ac:picMkLst>
            <pc:docMk/>
            <pc:sldMk cId="892133739" sldId="413"/>
            <ac:picMk id="11" creationId="{B5C6A62F-B222-4555-A017-0CEBEA532929}"/>
          </ac:picMkLst>
        </pc:picChg>
        <pc:picChg chg="del">
          <ac:chgData name="Sarah Brook" userId="06afbc14-41d6-491b-8b33-ddab361a9d36" providerId="ADAL" clId="{4049B4F7-CD23-4AA1-A051-5FDC9FB9A464}" dt="2020-02-26T21:26:35.901" v="242" actId="478"/>
          <ac:picMkLst>
            <pc:docMk/>
            <pc:sldMk cId="892133739" sldId="413"/>
            <ac:picMk id="12" creationId="{E7C3A642-A84C-4637-99FB-AB622842E4E3}"/>
          </ac:picMkLst>
        </pc:picChg>
        <pc:picChg chg="del">
          <ac:chgData name="Sarah Brook" userId="06afbc14-41d6-491b-8b33-ddab361a9d36" providerId="ADAL" clId="{4049B4F7-CD23-4AA1-A051-5FDC9FB9A464}" dt="2020-02-26T21:26:35.901" v="242" actId="478"/>
          <ac:picMkLst>
            <pc:docMk/>
            <pc:sldMk cId="892133739" sldId="413"/>
            <ac:picMk id="13" creationId="{B7B109EB-9495-48DD-B72D-C25C0F6CB0DE}"/>
          </ac:picMkLst>
        </pc:picChg>
        <pc:picChg chg="del">
          <ac:chgData name="Sarah Brook" userId="06afbc14-41d6-491b-8b33-ddab361a9d36" providerId="ADAL" clId="{4049B4F7-CD23-4AA1-A051-5FDC9FB9A464}" dt="2020-02-26T21:26:35.901" v="242" actId="478"/>
          <ac:picMkLst>
            <pc:docMk/>
            <pc:sldMk cId="892133739" sldId="413"/>
            <ac:picMk id="14" creationId="{881F58C6-0384-445A-881D-8AD974128C69}"/>
          </ac:picMkLst>
        </pc:picChg>
        <pc:inkChg chg="add del">
          <ac:chgData name="Sarah Brook" userId="06afbc14-41d6-491b-8b33-ddab361a9d36" providerId="ADAL" clId="{4049B4F7-CD23-4AA1-A051-5FDC9FB9A464}" dt="2020-02-26T21:23:36.822" v="187" actId="9405"/>
          <ac:inkMkLst>
            <pc:docMk/>
            <pc:sldMk cId="892133739" sldId="413"/>
            <ac:inkMk id="2" creationId="{E83364AF-1E3F-40F7-9B80-7B9A01C1D261}"/>
          </ac:inkMkLst>
        </pc:inkChg>
        <pc:cxnChg chg="add del mod">
          <ac:chgData name="Sarah Brook" userId="06afbc14-41d6-491b-8b33-ddab361a9d36" providerId="ADAL" clId="{4049B4F7-CD23-4AA1-A051-5FDC9FB9A464}" dt="2020-02-26T21:25:24.096" v="226" actId="478"/>
          <ac:cxnSpMkLst>
            <pc:docMk/>
            <pc:sldMk cId="892133739" sldId="413"/>
            <ac:cxnSpMk id="9" creationId="{84649124-ABCE-483E-9201-1967E66D5693}"/>
          </ac:cxnSpMkLst>
        </pc:cxnChg>
      </pc:sldChg>
      <pc:sldChg chg="addSp delSp modSp add mod">
        <pc:chgData name="Sarah Brook" userId="06afbc14-41d6-491b-8b33-ddab361a9d36" providerId="ADAL" clId="{4049B4F7-CD23-4AA1-A051-5FDC9FB9A464}" dt="2020-02-26T22:13:19.453" v="455" actId="20577"/>
        <pc:sldMkLst>
          <pc:docMk/>
          <pc:sldMk cId="1789388400" sldId="414"/>
        </pc:sldMkLst>
        <pc:spChg chg="mod">
          <ac:chgData name="Sarah Brook" userId="06afbc14-41d6-491b-8b33-ddab361a9d36" providerId="ADAL" clId="{4049B4F7-CD23-4AA1-A051-5FDC9FB9A464}" dt="2020-02-26T22:13:19.453" v="455" actId="20577"/>
          <ac:spMkLst>
            <pc:docMk/>
            <pc:sldMk cId="1789388400" sldId="414"/>
            <ac:spMk id="19" creationId="{5252A847-DE45-4FA3-A1F8-EEBEB845FF8E}"/>
          </ac:spMkLst>
        </pc:spChg>
        <pc:spChg chg="mod topLvl">
          <ac:chgData name="Sarah Brook" userId="06afbc14-41d6-491b-8b33-ddab361a9d36" providerId="ADAL" clId="{4049B4F7-CD23-4AA1-A051-5FDC9FB9A464}" dt="2020-02-26T22:06:05.992" v="381" actId="165"/>
          <ac:spMkLst>
            <pc:docMk/>
            <pc:sldMk cId="1789388400" sldId="414"/>
            <ac:spMk id="28" creationId="{E62E2A56-39E1-4831-9727-0B65585C3CEF}"/>
          </ac:spMkLst>
        </pc:spChg>
        <pc:spChg chg="mod topLvl">
          <ac:chgData name="Sarah Brook" userId="06afbc14-41d6-491b-8b33-ddab361a9d36" providerId="ADAL" clId="{4049B4F7-CD23-4AA1-A051-5FDC9FB9A464}" dt="2020-02-26T22:06:46.275" v="389" actId="1036"/>
          <ac:spMkLst>
            <pc:docMk/>
            <pc:sldMk cId="1789388400" sldId="414"/>
            <ac:spMk id="29" creationId="{DB5A4E83-D34E-4224-9553-765FFB899E9F}"/>
          </ac:spMkLst>
        </pc:spChg>
        <pc:spChg chg="mod topLvl">
          <ac:chgData name="Sarah Brook" userId="06afbc14-41d6-491b-8b33-ddab361a9d36" providerId="ADAL" clId="{4049B4F7-CD23-4AA1-A051-5FDC9FB9A464}" dt="2020-02-26T22:06:55.094" v="397" actId="1036"/>
          <ac:spMkLst>
            <pc:docMk/>
            <pc:sldMk cId="1789388400" sldId="414"/>
            <ac:spMk id="30" creationId="{5689872A-5A6F-4E5C-8F02-8F08D8877C17}"/>
          </ac:spMkLst>
        </pc:spChg>
        <pc:grpChg chg="add del mod">
          <ac:chgData name="Sarah Brook" userId="06afbc14-41d6-491b-8b33-ddab361a9d36" providerId="ADAL" clId="{4049B4F7-CD23-4AA1-A051-5FDC9FB9A464}" dt="2020-02-26T22:06:05.992" v="381" actId="165"/>
          <ac:grpSpMkLst>
            <pc:docMk/>
            <pc:sldMk cId="1789388400" sldId="414"/>
            <ac:grpSpMk id="14" creationId="{20066609-0B62-4077-A5A3-A6931D5AA5C2}"/>
          </ac:grpSpMkLst>
        </pc:grpChg>
        <pc:grpChg chg="mod topLvl">
          <ac:chgData name="Sarah Brook" userId="06afbc14-41d6-491b-8b33-ddab361a9d36" providerId="ADAL" clId="{4049B4F7-CD23-4AA1-A051-5FDC9FB9A464}" dt="2020-02-26T22:07:22.172" v="398" actId="465"/>
          <ac:grpSpMkLst>
            <pc:docMk/>
            <pc:sldMk cId="1789388400" sldId="414"/>
            <ac:grpSpMk id="15" creationId="{1E058815-A048-40DD-BD44-4D1E22F90F21}"/>
          </ac:grpSpMkLst>
        </pc:grpChg>
        <pc:grpChg chg="del">
          <ac:chgData name="Sarah Brook" userId="06afbc14-41d6-491b-8b33-ddab361a9d36" providerId="ADAL" clId="{4049B4F7-CD23-4AA1-A051-5FDC9FB9A464}" dt="2020-02-26T21:27:03.124" v="250" actId="478"/>
          <ac:grpSpMkLst>
            <pc:docMk/>
            <pc:sldMk cId="1789388400" sldId="414"/>
            <ac:grpSpMk id="16" creationId="{162B12D5-2898-4929-8487-84C0FD768216}"/>
          </ac:grpSpMkLst>
        </pc:grpChg>
        <pc:grpChg chg="mod topLvl">
          <ac:chgData name="Sarah Brook" userId="06afbc14-41d6-491b-8b33-ddab361a9d36" providerId="ADAL" clId="{4049B4F7-CD23-4AA1-A051-5FDC9FB9A464}" dt="2020-02-26T22:07:22.172" v="398" actId="465"/>
          <ac:grpSpMkLst>
            <pc:docMk/>
            <pc:sldMk cId="1789388400" sldId="414"/>
            <ac:grpSpMk id="26" creationId="{97376876-274E-48BF-A459-919E722711BB}"/>
          </ac:grpSpMkLst>
        </pc:grpChg>
        <pc:grpChg chg="mod topLvl">
          <ac:chgData name="Sarah Brook" userId="06afbc14-41d6-491b-8b33-ddab361a9d36" providerId="ADAL" clId="{4049B4F7-CD23-4AA1-A051-5FDC9FB9A464}" dt="2020-02-26T22:07:22.172" v="398" actId="465"/>
          <ac:grpSpMkLst>
            <pc:docMk/>
            <pc:sldMk cId="1789388400" sldId="414"/>
            <ac:grpSpMk id="27" creationId="{62166BD5-CC2A-469E-B4E0-71D814634EEF}"/>
          </ac:grpSpMkLst>
        </pc:grpChg>
        <pc:picChg chg="add mod modCrop">
          <ac:chgData name="Sarah Brook" userId="06afbc14-41d6-491b-8b33-ddab361a9d36" providerId="ADAL" clId="{4049B4F7-CD23-4AA1-A051-5FDC9FB9A464}" dt="2020-02-26T22:05:32.290" v="377" actId="1076"/>
          <ac:picMkLst>
            <pc:docMk/>
            <pc:sldMk cId="1789388400" sldId="414"/>
            <ac:picMk id="3" creationId="{0A46B0D2-5D36-4D93-A319-F997887B8458}"/>
          </ac:picMkLst>
        </pc:picChg>
        <pc:picChg chg="add mod modCrop">
          <ac:chgData name="Sarah Brook" userId="06afbc14-41d6-491b-8b33-ddab361a9d36" providerId="ADAL" clId="{4049B4F7-CD23-4AA1-A051-5FDC9FB9A464}" dt="2020-02-26T22:07:47.764" v="422" actId="1037"/>
          <ac:picMkLst>
            <pc:docMk/>
            <pc:sldMk cId="1789388400" sldId="414"/>
            <ac:picMk id="61" creationId="{04C89B08-1441-4A2A-82CE-C16F2BD8E1A4}"/>
          </ac:picMkLst>
        </pc:picChg>
        <pc:picChg chg="add mod modCrop">
          <ac:chgData name="Sarah Brook" userId="06afbc14-41d6-491b-8b33-ddab361a9d36" providerId="ADAL" clId="{4049B4F7-CD23-4AA1-A051-5FDC9FB9A464}" dt="2020-02-26T22:05:26.216" v="376" actId="1076"/>
          <ac:picMkLst>
            <pc:docMk/>
            <pc:sldMk cId="1789388400" sldId="414"/>
            <ac:picMk id="62" creationId="{1DC5C7E5-F357-4BC2-A3A7-C52F199BB864}"/>
          </ac:picMkLst>
        </pc:picChg>
      </pc:sldChg>
      <pc:sldChg chg="addSp modSp add mod">
        <pc:chgData name="Sarah Brook" userId="06afbc14-41d6-491b-8b33-ddab361a9d36" providerId="ADAL" clId="{4049B4F7-CD23-4AA1-A051-5FDC9FB9A464}" dt="2020-02-26T22:13:25.677" v="467" actId="20577"/>
        <pc:sldMkLst>
          <pc:docMk/>
          <pc:sldMk cId="3558748293" sldId="415"/>
        </pc:sldMkLst>
        <pc:spChg chg="add mod">
          <ac:chgData name="Sarah Brook" userId="06afbc14-41d6-491b-8b33-ddab361a9d36" providerId="ADAL" clId="{4049B4F7-CD23-4AA1-A051-5FDC9FB9A464}" dt="2020-02-26T22:13:00.005" v="436" actId="403"/>
          <ac:spMkLst>
            <pc:docMk/>
            <pc:sldMk cId="3558748293" sldId="415"/>
            <ac:spMk id="2" creationId="{AA8D0BF7-9CD5-4C65-AE7F-FA8A4681B568}"/>
          </ac:spMkLst>
        </pc:spChg>
        <pc:spChg chg="mod">
          <ac:chgData name="Sarah Brook" userId="06afbc14-41d6-491b-8b33-ddab361a9d36" providerId="ADAL" clId="{4049B4F7-CD23-4AA1-A051-5FDC9FB9A464}" dt="2020-02-26T22:13:25.677" v="467" actId="20577"/>
          <ac:spMkLst>
            <pc:docMk/>
            <pc:sldMk cId="3558748293" sldId="415"/>
            <ac:spMk id="19" creationId="{5252A847-DE45-4FA3-A1F8-EEBEB845FF8E}"/>
          </ac:spMkLst>
        </pc:spChg>
        <pc:spChg chg="mod">
          <ac:chgData name="Sarah Brook" userId="06afbc14-41d6-491b-8b33-ddab361a9d36" providerId="ADAL" clId="{4049B4F7-CD23-4AA1-A051-5FDC9FB9A464}" dt="2020-02-26T22:09:41.391" v="424" actId="207"/>
          <ac:spMkLst>
            <pc:docMk/>
            <pc:sldMk cId="3558748293" sldId="415"/>
            <ac:spMk id="28" creationId="{E62E2A56-39E1-4831-9727-0B65585C3CEF}"/>
          </ac:spMkLst>
        </pc:spChg>
        <pc:spChg chg="mod">
          <ac:chgData name="Sarah Brook" userId="06afbc14-41d6-491b-8b33-ddab361a9d36" providerId="ADAL" clId="{4049B4F7-CD23-4AA1-A051-5FDC9FB9A464}" dt="2020-02-26T22:10:11.013" v="425" actId="207"/>
          <ac:spMkLst>
            <pc:docMk/>
            <pc:sldMk cId="3558748293" sldId="415"/>
            <ac:spMk id="29" creationId="{DB5A4E83-D34E-4224-9553-765FFB899E9F}"/>
          </ac:spMkLst>
        </pc:spChg>
        <pc:spChg chg="mod">
          <ac:chgData name="Sarah Brook" userId="06afbc14-41d6-491b-8b33-ddab361a9d36" providerId="ADAL" clId="{4049B4F7-CD23-4AA1-A051-5FDC9FB9A464}" dt="2020-02-26T22:09:41.391" v="424" actId="207"/>
          <ac:spMkLst>
            <pc:docMk/>
            <pc:sldMk cId="3558748293" sldId="415"/>
            <ac:spMk id="30" creationId="{5689872A-5A6F-4E5C-8F02-8F08D8877C17}"/>
          </ac:spMkLst>
        </pc:spChg>
      </pc:sldChg>
      <pc:sldChg chg="modSp add mod">
        <pc:chgData name="Sarah Brook" userId="06afbc14-41d6-491b-8b33-ddab361a9d36" providerId="ADAL" clId="{4049B4F7-CD23-4AA1-A051-5FDC9FB9A464}" dt="2020-02-26T22:36:35.282" v="1122" actId="6549"/>
        <pc:sldMkLst>
          <pc:docMk/>
          <pc:sldMk cId="1969798124" sldId="416"/>
        </pc:sldMkLst>
        <pc:spChg chg="mod">
          <ac:chgData name="Sarah Brook" userId="06afbc14-41d6-491b-8b33-ddab361a9d36" providerId="ADAL" clId="{4049B4F7-CD23-4AA1-A051-5FDC9FB9A464}" dt="2020-02-26T22:36:35.282" v="1122" actId="6549"/>
          <ac:spMkLst>
            <pc:docMk/>
            <pc:sldMk cId="1969798124" sldId="416"/>
            <ac:spMk id="19" creationId="{5252A847-DE45-4FA3-A1F8-EEBEB845FF8E}"/>
          </ac:spMkLst>
        </pc:spChg>
      </pc:sldChg>
      <pc:sldChg chg="modSp add mod">
        <pc:chgData name="Sarah Brook" userId="06afbc14-41d6-491b-8b33-ddab361a9d36" providerId="ADAL" clId="{4049B4F7-CD23-4AA1-A051-5FDC9FB9A464}" dt="2020-02-28T10:20:08.433" v="1918" actId="20577"/>
        <pc:sldMkLst>
          <pc:docMk/>
          <pc:sldMk cId="428724800" sldId="417"/>
        </pc:sldMkLst>
        <pc:spChg chg="mod">
          <ac:chgData name="Sarah Brook" userId="06afbc14-41d6-491b-8b33-ddab361a9d36" providerId="ADAL" clId="{4049B4F7-CD23-4AA1-A051-5FDC9FB9A464}" dt="2020-02-28T10:20:08.433" v="1918" actId="20577"/>
          <ac:spMkLst>
            <pc:docMk/>
            <pc:sldMk cId="428724800" sldId="417"/>
            <ac:spMk id="19" creationId="{5252A847-DE45-4FA3-A1F8-EEBEB845FF8E}"/>
          </ac:spMkLst>
        </pc:spChg>
      </pc:sldChg>
      <pc:sldChg chg="delSp modSp add mod">
        <pc:chgData name="Sarah Brook" userId="06afbc14-41d6-491b-8b33-ddab361a9d36" providerId="ADAL" clId="{4049B4F7-CD23-4AA1-A051-5FDC9FB9A464}" dt="2020-02-28T09:07:57.643" v="1580" actId="478"/>
        <pc:sldMkLst>
          <pc:docMk/>
          <pc:sldMk cId="1279100609" sldId="418"/>
        </pc:sldMkLst>
        <pc:spChg chg="mod">
          <ac:chgData name="Sarah Brook" userId="06afbc14-41d6-491b-8b33-ddab361a9d36" providerId="ADAL" clId="{4049B4F7-CD23-4AA1-A051-5FDC9FB9A464}" dt="2020-02-28T09:07:52.678" v="1579" actId="207"/>
          <ac:spMkLst>
            <pc:docMk/>
            <pc:sldMk cId="1279100609" sldId="418"/>
            <ac:spMk id="19" creationId="{5252A847-DE45-4FA3-A1F8-EEBEB845FF8E}"/>
          </ac:spMkLst>
        </pc:spChg>
        <pc:graphicFrameChg chg="del">
          <ac:chgData name="Sarah Brook" userId="06afbc14-41d6-491b-8b33-ddab361a9d36" providerId="ADAL" clId="{4049B4F7-CD23-4AA1-A051-5FDC9FB9A464}" dt="2020-02-28T09:07:57.643" v="1580" actId="478"/>
          <ac:graphicFrameMkLst>
            <pc:docMk/>
            <pc:sldMk cId="1279100609" sldId="418"/>
            <ac:graphicFrameMk id="3" creationId="{B62E3FE3-710B-4A53-BC4E-533C4CCE05F2}"/>
          </ac:graphicFrameMkLst>
        </pc:graphicFrameChg>
      </pc:sldChg>
      <pc:sldChg chg="delSp modSp add mod">
        <pc:chgData name="Sarah Brook" userId="06afbc14-41d6-491b-8b33-ddab361a9d36" providerId="ADAL" clId="{4049B4F7-CD23-4AA1-A051-5FDC9FB9A464}" dt="2020-02-28T10:20:43.727" v="1937" actId="478"/>
        <pc:sldMkLst>
          <pc:docMk/>
          <pc:sldMk cId="248741053" sldId="419"/>
        </pc:sldMkLst>
        <pc:spChg chg="mod">
          <ac:chgData name="Sarah Brook" userId="06afbc14-41d6-491b-8b33-ddab361a9d36" providerId="ADAL" clId="{4049B4F7-CD23-4AA1-A051-5FDC9FB9A464}" dt="2020-02-28T10:20:40.842" v="1936" actId="20577"/>
          <ac:spMkLst>
            <pc:docMk/>
            <pc:sldMk cId="248741053" sldId="419"/>
            <ac:spMk id="19" creationId="{5252A847-DE45-4FA3-A1F8-EEBEB845FF8E}"/>
          </ac:spMkLst>
        </pc:spChg>
        <pc:graphicFrameChg chg="del">
          <ac:chgData name="Sarah Brook" userId="06afbc14-41d6-491b-8b33-ddab361a9d36" providerId="ADAL" clId="{4049B4F7-CD23-4AA1-A051-5FDC9FB9A464}" dt="2020-02-28T10:20:43.727" v="1937" actId="478"/>
          <ac:graphicFrameMkLst>
            <pc:docMk/>
            <pc:sldMk cId="248741053" sldId="419"/>
            <ac:graphicFrameMk id="3" creationId="{0DA674F6-FC16-41A1-8807-7112266D86A1}"/>
          </ac:graphicFrameMkLst>
        </pc:graphicFrameChg>
      </pc:sldChg>
      <pc:sldChg chg="delSp modSp add mod">
        <pc:chgData name="Sarah Brook" userId="06afbc14-41d6-491b-8b33-ddab361a9d36" providerId="ADAL" clId="{4049B4F7-CD23-4AA1-A051-5FDC9FB9A464}" dt="2020-02-28T10:20:51.406" v="1946" actId="20577"/>
        <pc:sldMkLst>
          <pc:docMk/>
          <pc:sldMk cId="267951734" sldId="420"/>
        </pc:sldMkLst>
        <pc:spChg chg="mod">
          <ac:chgData name="Sarah Brook" userId="06afbc14-41d6-491b-8b33-ddab361a9d36" providerId="ADAL" clId="{4049B4F7-CD23-4AA1-A051-5FDC9FB9A464}" dt="2020-02-28T10:20:51.406" v="1946" actId="20577"/>
          <ac:spMkLst>
            <pc:docMk/>
            <pc:sldMk cId="267951734" sldId="420"/>
            <ac:spMk id="19" creationId="{5252A847-DE45-4FA3-A1F8-EEBEB845FF8E}"/>
          </ac:spMkLst>
        </pc:spChg>
        <pc:graphicFrameChg chg="del">
          <ac:chgData name="Sarah Brook" userId="06afbc14-41d6-491b-8b33-ddab361a9d36" providerId="ADAL" clId="{4049B4F7-CD23-4AA1-A051-5FDC9FB9A464}" dt="2020-02-28T09:18:09.837" v="1860" actId="478"/>
          <ac:graphicFrameMkLst>
            <pc:docMk/>
            <pc:sldMk cId="267951734" sldId="420"/>
            <ac:graphicFrameMk id="3" creationId="{0DA674F6-FC16-41A1-8807-7112266D86A1}"/>
          </ac:graphicFrameMkLst>
        </pc:graphicFrameChg>
      </pc:sldChg>
      <pc:sldMasterChg chg="delSldLayout">
        <pc:chgData name="Sarah Brook" userId="06afbc14-41d6-491b-8b33-ddab361a9d36" providerId="ADAL" clId="{4049B4F7-CD23-4AA1-A051-5FDC9FB9A464}" dt="2020-02-28T09:18:28.263" v="1863" actId="47"/>
        <pc:sldMasterMkLst>
          <pc:docMk/>
          <pc:sldMasterMk cId="4252411403" sldId="2147483660"/>
        </pc:sldMasterMkLst>
        <pc:sldLayoutChg chg="del">
          <pc:chgData name="Sarah Brook" userId="06afbc14-41d6-491b-8b33-ddab361a9d36" providerId="ADAL" clId="{4049B4F7-CD23-4AA1-A051-5FDC9FB9A464}" dt="2020-02-26T22:13:32.017" v="468" actId="47"/>
          <pc:sldLayoutMkLst>
            <pc:docMk/>
            <pc:sldMasterMk cId="4252411403" sldId="2147483660"/>
            <pc:sldLayoutMk cId="3019586419" sldId="2147483672"/>
          </pc:sldLayoutMkLst>
        </pc:sldLayoutChg>
        <pc:sldLayoutChg chg="del">
          <pc:chgData name="Sarah Brook" userId="06afbc14-41d6-491b-8b33-ddab361a9d36" providerId="ADAL" clId="{4049B4F7-CD23-4AA1-A051-5FDC9FB9A464}" dt="2020-02-28T09:18:28.263" v="1863" actId="47"/>
          <pc:sldLayoutMkLst>
            <pc:docMk/>
            <pc:sldMasterMk cId="4252411403" sldId="2147483660"/>
            <pc:sldLayoutMk cId="3440689296" sldId="2147483672"/>
          </pc:sldLayoutMkLst>
        </pc:sldLayoutChg>
      </pc:sldMasterChg>
    </pc:docChg>
  </pc:docChgLst>
  <pc:docChgLst>
    <pc:chgData name="Kyle Tidswell-Brown" userId="3518c4a0-5c99-4880-b127-cb60ccf11a39" providerId="ADAL" clId="{D63452B6-CF93-4220-8555-21EC80A65E6B}"/>
    <pc:docChg chg="modSld">
      <pc:chgData name="Kyle Tidswell-Brown" userId="3518c4a0-5c99-4880-b127-cb60ccf11a39" providerId="ADAL" clId="{D63452B6-CF93-4220-8555-21EC80A65E6B}" dt="2019-02-11T13:27:45.076" v="28" actId="20577"/>
      <pc:docMkLst>
        <pc:docMk/>
      </pc:docMkLst>
      <pc:sldChg chg="modSp">
        <pc:chgData name="Kyle Tidswell-Brown" userId="3518c4a0-5c99-4880-b127-cb60ccf11a39" providerId="ADAL" clId="{D63452B6-CF93-4220-8555-21EC80A65E6B}" dt="2019-02-11T12:27:21.288" v="3" actId="20577"/>
        <pc:sldMkLst>
          <pc:docMk/>
          <pc:sldMk cId="2637481266" sldId="256"/>
        </pc:sldMkLst>
        <pc:spChg chg="mod">
          <ac:chgData name="Kyle Tidswell-Brown" userId="3518c4a0-5c99-4880-b127-cb60ccf11a39" providerId="ADAL" clId="{D63452B6-CF93-4220-8555-21EC80A65E6B}" dt="2019-02-11T12:27:21.288" v="3" actId="20577"/>
          <ac:spMkLst>
            <pc:docMk/>
            <pc:sldMk cId="2637481266" sldId="256"/>
            <ac:spMk id="19" creationId="{5252A847-DE45-4FA3-A1F8-EEBEB845FF8E}"/>
          </ac:spMkLst>
        </pc:spChg>
      </pc:sldChg>
      <pc:sldChg chg="modSp">
        <pc:chgData name="Kyle Tidswell-Brown" userId="3518c4a0-5c99-4880-b127-cb60ccf11a39" providerId="ADAL" clId="{D63452B6-CF93-4220-8555-21EC80A65E6B}" dt="2019-02-11T13:26:34.166" v="14" actId="120"/>
        <pc:sldMkLst>
          <pc:docMk/>
          <pc:sldMk cId="636014570" sldId="314"/>
        </pc:sldMkLst>
        <pc:spChg chg="mod">
          <ac:chgData name="Kyle Tidswell-Brown" userId="3518c4a0-5c99-4880-b127-cb60ccf11a39" providerId="ADAL" clId="{D63452B6-CF93-4220-8555-21EC80A65E6B}" dt="2019-02-11T13:26:34.166" v="14" actId="120"/>
          <ac:spMkLst>
            <pc:docMk/>
            <pc:sldMk cId="636014570" sldId="314"/>
            <ac:spMk id="19" creationId="{5252A847-DE45-4FA3-A1F8-EEBEB845FF8E}"/>
          </ac:spMkLst>
        </pc:spChg>
      </pc:sldChg>
      <pc:sldChg chg="modSp">
        <pc:chgData name="Kyle Tidswell-Brown" userId="3518c4a0-5c99-4880-b127-cb60ccf11a39" providerId="ADAL" clId="{D63452B6-CF93-4220-8555-21EC80A65E6B}" dt="2019-02-11T12:27:25.979" v="5" actId="20577"/>
        <pc:sldMkLst>
          <pc:docMk/>
          <pc:sldMk cId="332354265" sldId="366"/>
        </pc:sldMkLst>
        <pc:spChg chg="mod">
          <ac:chgData name="Kyle Tidswell-Brown" userId="3518c4a0-5c99-4880-b127-cb60ccf11a39" providerId="ADAL" clId="{D63452B6-CF93-4220-8555-21EC80A65E6B}" dt="2019-02-11T12:27:25.979" v="5" actId="20577"/>
          <ac:spMkLst>
            <pc:docMk/>
            <pc:sldMk cId="332354265" sldId="366"/>
            <ac:spMk id="19" creationId="{5252A847-DE45-4FA3-A1F8-EEBEB845FF8E}"/>
          </ac:spMkLst>
        </pc:spChg>
      </pc:sldChg>
      <pc:sldChg chg="modSp">
        <pc:chgData name="Kyle Tidswell-Brown" userId="3518c4a0-5c99-4880-b127-cb60ccf11a39" providerId="ADAL" clId="{D63452B6-CF93-4220-8555-21EC80A65E6B}" dt="2019-02-11T13:03:07.811" v="7" actId="122"/>
        <pc:sldMkLst>
          <pc:docMk/>
          <pc:sldMk cId="2150634234" sldId="371"/>
        </pc:sldMkLst>
        <pc:spChg chg="mod">
          <ac:chgData name="Kyle Tidswell-Brown" userId="3518c4a0-5c99-4880-b127-cb60ccf11a39" providerId="ADAL" clId="{D63452B6-CF93-4220-8555-21EC80A65E6B}" dt="2019-02-11T13:03:07.811" v="7" actId="122"/>
          <ac:spMkLst>
            <pc:docMk/>
            <pc:sldMk cId="2150634234" sldId="371"/>
            <ac:spMk id="19" creationId="{5252A847-DE45-4FA3-A1F8-EEBEB845FF8E}"/>
          </ac:spMkLst>
        </pc:spChg>
      </pc:sldChg>
      <pc:sldChg chg="modSp">
        <pc:chgData name="Kyle Tidswell-Brown" userId="3518c4a0-5c99-4880-b127-cb60ccf11a39" providerId="ADAL" clId="{D63452B6-CF93-4220-8555-21EC80A65E6B}" dt="2019-02-11T13:26:51.881" v="17" actId="403"/>
        <pc:sldMkLst>
          <pc:docMk/>
          <pc:sldMk cId="4286166171" sldId="375"/>
        </pc:sldMkLst>
        <pc:spChg chg="mod">
          <ac:chgData name="Kyle Tidswell-Brown" userId="3518c4a0-5c99-4880-b127-cb60ccf11a39" providerId="ADAL" clId="{D63452B6-CF93-4220-8555-21EC80A65E6B}" dt="2019-02-11T13:26:51.881" v="17" actId="403"/>
          <ac:spMkLst>
            <pc:docMk/>
            <pc:sldMk cId="4286166171" sldId="375"/>
            <ac:spMk id="19" creationId="{5252A847-DE45-4FA3-A1F8-EEBEB845FF8E}"/>
          </ac:spMkLst>
        </pc:spChg>
      </pc:sldChg>
      <pc:sldChg chg="modSp">
        <pc:chgData name="Kyle Tidswell-Brown" userId="3518c4a0-5c99-4880-b127-cb60ccf11a39" providerId="ADAL" clId="{D63452B6-CF93-4220-8555-21EC80A65E6B}" dt="2019-02-11T13:27:11.782" v="20" actId="403"/>
        <pc:sldMkLst>
          <pc:docMk/>
          <pc:sldMk cId="2659400154" sldId="376"/>
        </pc:sldMkLst>
        <pc:spChg chg="mod">
          <ac:chgData name="Kyle Tidswell-Brown" userId="3518c4a0-5c99-4880-b127-cb60ccf11a39" providerId="ADAL" clId="{D63452B6-CF93-4220-8555-21EC80A65E6B}" dt="2019-02-11T13:27:11.782" v="20" actId="403"/>
          <ac:spMkLst>
            <pc:docMk/>
            <pc:sldMk cId="2659400154" sldId="376"/>
            <ac:spMk id="19" creationId="{5252A847-DE45-4FA3-A1F8-EEBEB845FF8E}"/>
          </ac:spMkLst>
        </pc:spChg>
      </pc:sldChg>
      <pc:sldChg chg="modSp">
        <pc:chgData name="Kyle Tidswell-Brown" userId="3518c4a0-5c99-4880-b127-cb60ccf11a39" providerId="ADAL" clId="{D63452B6-CF93-4220-8555-21EC80A65E6B}" dt="2019-02-11T13:27:45.076" v="28" actId="20577"/>
        <pc:sldMkLst>
          <pc:docMk/>
          <pc:sldMk cId="1944910010" sldId="377"/>
        </pc:sldMkLst>
        <pc:spChg chg="mod">
          <ac:chgData name="Kyle Tidswell-Brown" userId="3518c4a0-5c99-4880-b127-cb60ccf11a39" providerId="ADAL" clId="{D63452B6-CF93-4220-8555-21EC80A65E6B}" dt="2019-02-11T13:27:45.076" v="28" actId="20577"/>
          <ac:spMkLst>
            <pc:docMk/>
            <pc:sldMk cId="1944910010" sldId="377"/>
            <ac:spMk id="19" creationId="{5252A847-DE45-4FA3-A1F8-EEBEB845FF8E}"/>
          </ac:spMkLst>
        </pc:spChg>
      </pc:sldChg>
    </pc:docChg>
  </pc:docChgLst>
  <pc:docChgLst>
    <pc:chgData name="Katie Cockroft" userId="8f30a50e-58ce-4dcf-9d6d-3f5968f31273" providerId="ADAL" clId="{FDB64B8E-1B21-4953-B483-EEDAE42A0013}"/>
    <pc:docChg chg="undo custSel addSld delSld modSld sldOrd">
      <pc:chgData name="Katie Cockroft" userId="8f30a50e-58ce-4dcf-9d6d-3f5968f31273" providerId="ADAL" clId="{FDB64B8E-1B21-4953-B483-EEDAE42A0013}" dt="2020-02-28T15:17:47.310" v="428" actId="47"/>
      <pc:docMkLst>
        <pc:docMk/>
      </pc:docMkLst>
      <pc:sldChg chg="addSp delSp modSp">
        <pc:chgData name="Katie Cockroft" userId="8f30a50e-58ce-4dcf-9d6d-3f5968f31273" providerId="ADAL" clId="{FDB64B8E-1B21-4953-B483-EEDAE42A0013}" dt="2020-02-28T15:10:04.158" v="7" actId="20577"/>
        <pc:sldMkLst>
          <pc:docMk/>
          <pc:sldMk cId="2637481266" sldId="256"/>
        </pc:sldMkLst>
        <pc:spChg chg="add">
          <ac:chgData name="Katie Cockroft" userId="8f30a50e-58ce-4dcf-9d6d-3f5968f31273" providerId="ADAL" clId="{FDB64B8E-1B21-4953-B483-EEDAE42A0013}" dt="2020-02-28T15:09:57.717" v="2"/>
          <ac:spMkLst>
            <pc:docMk/>
            <pc:sldMk cId="2637481266" sldId="256"/>
            <ac:spMk id="6" creationId="{EE7A9E83-963B-46B6-8C31-F2F378B94BCF}"/>
          </ac:spMkLst>
        </pc:spChg>
        <pc:spChg chg="mod">
          <ac:chgData name="Katie Cockroft" userId="8f30a50e-58ce-4dcf-9d6d-3f5968f31273" providerId="ADAL" clId="{FDB64B8E-1B21-4953-B483-EEDAE42A0013}" dt="2020-02-28T15:10:04.158" v="7" actId="20577"/>
          <ac:spMkLst>
            <pc:docMk/>
            <pc:sldMk cId="2637481266" sldId="256"/>
            <ac:spMk id="7" creationId="{277FDC6C-B99A-4ED8-B341-A52126824B67}"/>
          </ac:spMkLst>
        </pc:spChg>
        <pc:spChg chg="del">
          <ac:chgData name="Katie Cockroft" userId="8f30a50e-58ce-4dcf-9d6d-3f5968f31273" providerId="ADAL" clId="{FDB64B8E-1B21-4953-B483-EEDAE42A0013}" dt="2020-02-28T15:09:54.599" v="1" actId="478"/>
          <ac:spMkLst>
            <pc:docMk/>
            <pc:sldMk cId="2637481266" sldId="256"/>
            <ac:spMk id="19" creationId="{5252A847-DE45-4FA3-A1F8-EEBEB845FF8E}"/>
          </ac:spMkLst>
        </pc:spChg>
        <pc:picChg chg="add">
          <ac:chgData name="Katie Cockroft" userId="8f30a50e-58ce-4dcf-9d6d-3f5968f31273" providerId="ADAL" clId="{FDB64B8E-1B21-4953-B483-EEDAE42A0013}" dt="2020-02-28T15:09:57.717" v="2"/>
          <ac:picMkLst>
            <pc:docMk/>
            <pc:sldMk cId="2637481266" sldId="256"/>
            <ac:picMk id="9" creationId="{BE898990-E2A7-4A5D-BDCA-54EEB60B062E}"/>
          </ac:picMkLst>
        </pc:picChg>
      </pc:sldChg>
      <pc:sldChg chg="addSp delSp modSp">
        <pc:chgData name="Katie Cockroft" userId="8f30a50e-58ce-4dcf-9d6d-3f5968f31273" providerId="ADAL" clId="{FDB64B8E-1B21-4953-B483-EEDAE42A0013}" dt="2020-02-28T15:13:39.019" v="104" actId="1035"/>
        <pc:sldMkLst>
          <pc:docMk/>
          <pc:sldMk cId="636014570" sldId="314"/>
        </pc:sldMkLst>
        <pc:spChg chg="mod">
          <ac:chgData name="Katie Cockroft" userId="8f30a50e-58ce-4dcf-9d6d-3f5968f31273" providerId="ADAL" clId="{FDB64B8E-1B21-4953-B483-EEDAE42A0013}" dt="2020-02-28T15:11:26.171" v="37" actId="20577"/>
          <ac:spMkLst>
            <pc:docMk/>
            <pc:sldMk cId="636014570" sldId="314"/>
            <ac:spMk id="19" creationId="{5252A847-DE45-4FA3-A1F8-EEBEB845FF8E}"/>
          </ac:spMkLst>
        </pc:spChg>
        <pc:grpChg chg="mod">
          <ac:chgData name="Katie Cockroft" userId="8f30a50e-58ce-4dcf-9d6d-3f5968f31273" providerId="ADAL" clId="{FDB64B8E-1B21-4953-B483-EEDAE42A0013}" dt="2020-02-28T15:13:39.019" v="104" actId="1035"/>
          <ac:grpSpMkLst>
            <pc:docMk/>
            <pc:sldMk cId="636014570" sldId="314"/>
            <ac:grpSpMk id="15" creationId="{85223C69-BFDC-4F29-8534-7181C92307F0}"/>
          </ac:grpSpMkLst>
        </pc:grpChg>
        <pc:picChg chg="add del mod">
          <ac:chgData name="Katie Cockroft" userId="8f30a50e-58ce-4dcf-9d6d-3f5968f31273" providerId="ADAL" clId="{FDB64B8E-1B21-4953-B483-EEDAE42A0013}" dt="2020-02-28T15:12:59.863" v="57" actId="478"/>
          <ac:picMkLst>
            <pc:docMk/>
            <pc:sldMk cId="636014570" sldId="314"/>
            <ac:picMk id="2" creationId="{85FBEFC3-82DB-4CE4-BD4D-27964F987B4E}"/>
          </ac:picMkLst>
        </pc:picChg>
        <pc:picChg chg="add mod">
          <ac:chgData name="Katie Cockroft" userId="8f30a50e-58ce-4dcf-9d6d-3f5968f31273" providerId="ADAL" clId="{FDB64B8E-1B21-4953-B483-EEDAE42A0013}" dt="2020-02-28T15:13:39.019" v="104" actId="1035"/>
          <ac:picMkLst>
            <pc:docMk/>
            <pc:sldMk cId="636014570" sldId="314"/>
            <ac:picMk id="4" creationId="{061A2C88-8A30-48FC-9D0E-D5E86C1F377A}"/>
          </ac:picMkLst>
        </pc:picChg>
        <pc:picChg chg="del">
          <ac:chgData name="Katie Cockroft" userId="8f30a50e-58ce-4dcf-9d6d-3f5968f31273" providerId="ADAL" clId="{FDB64B8E-1B21-4953-B483-EEDAE42A0013}" dt="2020-02-28T15:12:13.354" v="47" actId="478"/>
          <ac:picMkLst>
            <pc:docMk/>
            <pc:sldMk cId="636014570" sldId="314"/>
            <ac:picMk id="5" creationId="{64E1D843-7840-4A9E-A7F6-62D4167C992E}"/>
          </ac:picMkLst>
        </pc:picChg>
      </pc:sldChg>
      <pc:sldChg chg="modSp">
        <pc:chgData name="Katie Cockroft" userId="8f30a50e-58ce-4dcf-9d6d-3f5968f31273" providerId="ADAL" clId="{FDB64B8E-1B21-4953-B483-EEDAE42A0013}" dt="2020-02-28T15:10:53.128" v="16" actId="20577"/>
        <pc:sldMkLst>
          <pc:docMk/>
          <pc:sldMk cId="332354265" sldId="366"/>
        </pc:sldMkLst>
        <pc:spChg chg="mod">
          <ac:chgData name="Katie Cockroft" userId="8f30a50e-58ce-4dcf-9d6d-3f5968f31273" providerId="ADAL" clId="{FDB64B8E-1B21-4953-B483-EEDAE42A0013}" dt="2020-02-28T15:10:53.128" v="16" actId="20577"/>
          <ac:spMkLst>
            <pc:docMk/>
            <pc:sldMk cId="332354265" sldId="366"/>
            <ac:spMk id="19" creationId="{5252A847-DE45-4FA3-A1F8-EEBEB845FF8E}"/>
          </ac:spMkLst>
        </pc:spChg>
      </pc:sldChg>
      <pc:sldChg chg="delSp modSp ord">
        <pc:chgData name="Katie Cockroft" userId="8f30a50e-58ce-4dcf-9d6d-3f5968f31273" providerId="ADAL" clId="{FDB64B8E-1B21-4953-B483-EEDAE42A0013}" dt="2020-02-28T15:17:21.373" v="377" actId="1038"/>
        <pc:sldMkLst>
          <pc:docMk/>
          <pc:sldMk cId="4286166171" sldId="375"/>
        </pc:sldMkLst>
        <pc:spChg chg="mod">
          <ac:chgData name="Katie Cockroft" userId="8f30a50e-58ce-4dcf-9d6d-3f5968f31273" providerId="ADAL" clId="{FDB64B8E-1B21-4953-B483-EEDAE42A0013}" dt="2020-02-28T15:17:14.195" v="306" actId="20577"/>
          <ac:spMkLst>
            <pc:docMk/>
            <pc:sldMk cId="4286166171" sldId="375"/>
            <ac:spMk id="19" creationId="{5252A847-DE45-4FA3-A1F8-EEBEB845FF8E}"/>
          </ac:spMkLst>
        </pc:spChg>
        <pc:graphicFrameChg chg="mod">
          <ac:chgData name="Katie Cockroft" userId="8f30a50e-58ce-4dcf-9d6d-3f5968f31273" providerId="ADAL" clId="{FDB64B8E-1B21-4953-B483-EEDAE42A0013}" dt="2020-02-28T15:17:21.373" v="377" actId="1038"/>
          <ac:graphicFrameMkLst>
            <pc:docMk/>
            <pc:sldMk cId="4286166171" sldId="375"/>
            <ac:graphicFrameMk id="9" creationId="{8C8FFCC1-FE6A-4F46-B352-5EA9401DFD87}"/>
          </ac:graphicFrameMkLst>
        </pc:graphicFrameChg>
        <pc:graphicFrameChg chg="mod">
          <ac:chgData name="Katie Cockroft" userId="8f30a50e-58ce-4dcf-9d6d-3f5968f31273" providerId="ADAL" clId="{FDB64B8E-1B21-4953-B483-EEDAE42A0013}" dt="2020-02-28T15:17:17.876" v="343" actId="1038"/>
          <ac:graphicFrameMkLst>
            <pc:docMk/>
            <pc:sldMk cId="4286166171" sldId="375"/>
            <ac:graphicFrameMk id="10" creationId="{F6B78FDD-121B-4214-AFDB-8C8ABF1189E8}"/>
          </ac:graphicFrameMkLst>
        </pc:graphicFrameChg>
        <pc:picChg chg="mod">
          <ac:chgData name="Katie Cockroft" userId="8f30a50e-58ce-4dcf-9d6d-3f5968f31273" providerId="ADAL" clId="{FDB64B8E-1B21-4953-B483-EEDAE42A0013}" dt="2020-02-28T15:17:21.373" v="377" actId="1038"/>
          <ac:picMkLst>
            <pc:docMk/>
            <pc:sldMk cId="4286166171" sldId="375"/>
            <ac:picMk id="5" creationId="{A8185795-BBB1-42AE-8B10-E3B494CF4EA3}"/>
          </ac:picMkLst>
        </pc:picChg>
        <pc:picChg chg="del">
          <ac:chgData name="Katie Cockroft" userId="8f30a50e-58ce-4dcf-9d6d-3f5968f31273" providerId="ADAL" clId="{FDB64B8E-1B21-4953-B483-EEDAE42A0013}" dt="2020-02-28T15:16:49.542" v="284" actId="478"/>
          <ac:picMkLst>
            <pc:docMk/>
            <pc:sldMk cId="4286166171" sldId="375"/>
            <ac:picMk id="12" creationId="{E072CA4D-354B-4137-A17E-3685F3AB7333}"/>
          </ac:picMkLst>
        </pc:picChg>
        <pc:picChg chg="mod">
          <ac:chgData name="Katie Cockroft" userId="8f30a50e-58ce-4dcf-9d6d-3f5968f31273" providerId="ADAL" clId="{FDB64B8E-1B21-4953-B483-EEDAE42A0013}" dt="2020-02-28T15:17:17.876" v="343" actId="1038"/>
          <ac:picMkLst>
            <pc:docMk/>
            <pc:sldMk cId="4286166171" sldId="375"/>
            <ac:picMk id="13" creationId="{600ED40E-D810-4070-8357-F6D45E6C3372}"/>
          </ac:picMkLst>
        </pc:picChg>
      </pc:sldChg>
      <pc:sldChg chg="modSp">
        <pc:chgData name="Katie Cockroft" userId="8f30a50e-58ce-4dcf-9d6d-3f5968f31273" providerId="ADAL" clId="{FDB64B8E-1B21-4953-B483-EEDAE42A0013}" dt="2020-02-28T15:16:06.145" v="249" actId="403"/>
        <pc:sldMkLst>
          <pc:docMk/>
          <pc:sldMk cId="2659400154" sldId="376"/>
        </pc:sldMkLst>
        <pc:spChg chg="mod">
          <ac:chgData name="Katie Cockroft" userId="8f30a50e-58ce-4dcf-9d6d-3f5968f31273" providerId="ADAL" clId="{FDB64B8E-1B21-4953-B483-EEDAE42A0013}" dt="2020-02-28T15:16:06.145" v="249" actId="403"/>
          <ac:spMkLst>
            <pc:docMk/>
            <pc:sldMk cId="2659400154" sldId="376"/>
            <ac:spMk id="4" creationId="{BC2FE0D3-1FEE-457A-BC75-B3B8295023AC}"/>
          </ac:spMkLst>
        </pc:spChg>
      </pc:sldChg>
      <pc:sldChg chg="del">
        <pc:chgData name="Katie Cockroft" userId="8f30a50e-58ce-4dcf-9d6d-3f5968f31273" providerId="ADAL" clId="{FDB64B8E-1B21-4953-B483-EEDAE42A0013}" dt="2020-02-28T15:09:59.849" v="3" actId="2696"/>
        <pc:sldMkLst>
          <pc:docMk/>
          <pc:sldMk cId="3844832371" sldId="411"/>
        </pc:sldMkLst>
      </pc:sldChg>
      <pc:sldChg chg="addSp delSp modSp">
        <pc:chgData name="Katie Cockroft" userId="8f30a50e-58ce-4dcf-9d6d-3f5968f31273" providerId="ADAL" clId="{FDB64B8E-1B21-4953-B483-EEDAE42A0013}" dt="2020-02-28T15:15:43.481" v="245"/>
        <pc:sldMkLst>
          <pc:docMk/>
          <pc:sldMk cId="2292400148" sldId="412"/>
        </pc:sldMkLst>
        <pc:spChg chg="mod">
          <ac:chgData name="Katie Cockroft" userId="8f30a50e-58ce-4dcf-9d6d-3f5968f31273" providerId="ADAL" clId="{FDB64B8E-1B21-4953-B483-EEDAE42A0013}" dt="2020-02-28T15:15:32.628" v="241" actId="20577"/>
          <ac:spMkLst>
            <pc:docMk/>
            <pc:sldMk cId="2292400148" sldId="412"/>
            <ac:spMk id="19" creationId="{5252A847-DE45-4FA3-A1F8-EEBEB845FF8E}"/>
          </ac:spMkLst>
        </pc:spChg>
        <pc:grpChg chg="add">
          <ac:chgData name="Katie Cockroft" userId="8f30a50e-58ce-4dcf-9d6d-3f5968f31273" providerId="ADAL" clId="{FDB64B8E-1B21-4953-B483-EEDAE42A0013}" dt="2020-02-28T15:15:43.481" v="245"/>
          <ac:grpSpMkLst>
            <pc:docMk/>
            <pc:sldMk cId="2292400148" sldId="412"/>
            <ac:grpSpMk id="24" creationId="{2E3A2813-1328-425A-9EF4-AA79090C9835}"/>
          </ac:grpSpMkLst>
        </pc:grpChg>
        <pc:grpChg chg="del">
          <ac:chgData name="Katie Cockroft" userId="8f30a50e-58ce-4dcf-9d6d-3f5968f31273" providerId="ADAL" clId="{FDB64B8E-1B21-4953-B483-EEDAE42A0013}" dt="2020-02-28T15:15:42.911" v="244" actId="478"/>
          <ac:grpSpMkLst>
            <pc:docMk/>
            <pc:sldMk cId="2292400148" sldId="412"/>
            <ac:grpSpMk id="32" creationId="{99074384-4C56-4297-A4B6-619DEF2239EF}"/>
          </ac:grpSpMkLst>
        </pc:grpChg>
      </pc:sldChg>
      <pc:sldChg chg="addSp delSp modSp">
        <pc:chgData name="Katie Cockroft" userId="8f30a50e-58ce-4dcf-9d6d-3f5968f31273" providerId="ADAL" clId="{FDB64B8E-1B21-4953-B483-EEDAE42A0013}" dt="2020-02-28T15:13:55.086" v="139" actId="207"/>
        <pc:sldMkLst>
          <pc:docMk/>
          <pc:sldMk cId="892133739" sldId="413"/>
        </pc:sldMkLst>
        <pc:spChg chg="mod">
          <ac:chgData name="Katie Cockroft" userId="8f30a50e-58ce-4dcf-9d6d-3f5968f31273" providerId="ADAL" clId="{FDB64B8E-1B21-4953-B483-EEDAE42A0013}" dt="2020-02-28T15:13:55.086" v="139" actId="207"/>
          <ac:spMkLst>
            <pc:docMk/>
            <pc:sldMk cId="892133739" sldId="413"/>
            <ac:spMk id="19" creationId="{5252A847-DE45-4FA3-A1F8-EEBEB845FF8E}"/>
          </ac:spMkLst>
        </pc:spChg>
        <pc:grpChg chg="add">
          <ac:chgData name="Katie Cockroft" userId="8f30a50e-58ce-4dcf-9d6d-3f5968f31273" providerId="ADAL" clId="{FDB64B8E-1B21-4953-B483-EEDAE42A0013}" dt="2020-02-28T15:13:43.491" v="106"/>
          <ac:grpSpMkLst>
            <pc:docMk/>
            <pc:sldMk cId="892133739" sldId="413"/>
            <ac:grpSpMk id="14" creationId="{99D8518A-87F1-4064-9523-4574BC5A2F36}"/>
          </ac:grpSpMkLst>
        </pc:grpChg>
        <pc:grpChg chg="del">
          <ac:chgData name="Katie Cockroft" userId="8f30a50e-58ce-4dcf-9d6d-3f5968f31273" providerId="ADAL" clId="{FDB64B8E-1B21-4953-B483-EEDAE42A0013}" dt="2020-02-28T15:13:42.853" v="105" actId="478"/>
          <ac:grpSpMkLst>
            <pc:docMk/>
            <pc:sldMk cId="892133739" sldId="413"/>
            <ac:grpSpMk id="16" creationId="{162B12D5-2898-4929-8487-84C0FD768216}"/>
          </ac:grpSpMkLst>
        </pc:grpChg>
        <pc:picChg chg="add">
          <ac:chgData name="Katie Cockroft" userId="8f30a50e-58ce-4dcf-9d6d-3f5968f31273" providerId="ADAL" clId="{FDB64B8E-1B21-4953-B483-EEDAE42A0013}" dt="2020-02-28T15:13:43.491" v="106"/>
          <ac:picMkLst>
            <pc:docMk/>
            <pc:sldMk cId="892133739" sldId="413"/>
            <ac:picMk id="31" creationId="{B97AA591-AA7D-49B6-A073-7CCF85313BC2}"/>
          </ac:picMkLst>
        </pc:picChg>
      </pc:sldChg>
      <pc:sldChg chg="modSp">
        <pc:chgData name="Katie Cockroft" userId="8f30a50e-58ce-4dcf-9d6d-3f5968f31273" providerId="ADAL" clId="{FDB64B8E-1B21-4953-B483-EEDAE42A0013}" dt="2020-02-28T15:14:22.007" v="208" actId="1035"/>
        <pc:sldMkLst>
          <pc:docMk/>
          <pc:sldMk cId="1789388400" sldId="414"/>
        </pc:sldMkLst>
        <pc:picChg chg="mod">
          <ac:chgData name="Katie Cockroft" userId="8f30a50e-58ce-4dcf-9d6d-3f5968f31273" providerId="ADAL" clId="{FDB64B8E-1B21-4953-B483-EEDAE42A0013}" dt="2020-02-28T15:14:22.007" v="208" actId="1035"/>
          <ac:picMkLst>
            <pc:docMk/>
            <pc:sldMk cId="1789388400" sldId="414"/>
            <ac:picMk id="3" creationId="{0A46B0D2-5D36-4D93-A319-F997887B8458}"/>
          </ac:picMkLst>
        </pc:picChg>
        <pc:picChg chg="mod">
          <ac:chgData name="Katie Cockroft" userId="8f30a50e-58ce-4dcf-9d6d-3f5968f31273" providerId="ADAL" clId="{FDB64B8E-1B21-4953-B483-EEDAE42A0013}" dt="2020-02-28T15:14:12.102" v="140" actId="14100"/>
          <ac:picMkLst>
            <pc:docMk/>
            <pc:sldMk cId="1789388400" sldId="414"/>
            <ac:picMk id="62" creationId="{1DC5C7E5-F357-4BC2-A3A7-C52F199BB864}"/>
          </ac:picMkLst>
        </pc:picChg>
      </pc:sldChg>
      <pc:sldChg chg="addSp delSp modSp">
        <pc:chgData name="Katie Cockroft" userId="8f30a50e-58ce-4dcf-9d6d-3f5968f31273" providerId="ADAL" clId="{FDB64B8E-1B21-4953-B483-EEDAE42A0013}" dt="2020-02-28T15:14:34.304" v="214" actId="171"/>
        <pc:sldMkLst>
          <pc:docMk/>
          <pc:sldMk cId="3558748293" sldId="415"/>
        </pc:sldMkLst>
        <pc:spChg chg="add del">
          <ac:chgData name="Katie Cockroft" userId="8f30a50e-58ce-4dcf-9d6d-3f5968f31273" providerId="ADAL" clId="{FDB64B8E-1B21-4953-B483-EEDAE42A0013}" dt="2020-02-28T15:14:30.043" v="211" actId="478"/>
          <ac:spMkLst>
            <pc:docMk/>
            <pc:sldMk cId="3558748293" sldId="415"/>
            <ac:spMk id="2" creationId="{AA8D0BF7-9CD5-4C65-AE7F-FA8A4681B568}"/>
          </ac:spMkLst>
        </pc:spChg>
        <pc:picChg chg="del">
          <ac:chgData name="Katie Cockroft" userId="8f30a50e-58ce-4dcf-9d6d-3f5968f31273" providerId="ADAL" clId="{FDB64B8E-1B21-4953-B483-EEDAE42A0013}" dt="2020-02-28T15:14:31.065" v="212" actId="478"/>
          <ac:picMkLst>
            <pc:docMk/>
            <pc:sldMk cId="3558748293" sldId="415"/>
            <ac:picMk id="3" creationId="{0A46B0D2-5D36-4D93-A319-F997887B8458}"/>
          </ac:picMkLst>
        </pc:picChg>
        <pc:picChg chg="del">
          <ac:chgData name="Katie Cockroft" userId="8f30a50e-58ce-4dcf-9d6d-3f5968f31273" providerId="ADAL" clId="{FDB64B8E-1B21-4953-B483-EEDAE42A0013}" dt="2020-02-28T15:14:27.805" v="209" actId="478"/>
          <ac:picMkLst>
            <pc:docMk/>
            <pc:sldMk cId="3558748293" sldId="415"/>
            <ac:picMk id="62" creationId="{1DC5C7E5-F357-4BC2-A3A7-C52F199BB864}"/>
          </ac:picMkLst>
        </pc:picChg>
        <pc:picChg chg="add ord">
          <ac:chgData name="Katie Cockroft" userId="8f30a50e-58ce-4dcf-9d6d-3f5968f31273" providerId="ADAL" clId="{FDB64B8E-1B21-4953-B483-EEDAE42A0013}" dt="2020-02-28T15:14:34.304" v="214" actId="171"/>
          <ac:picMkLst>
            <pc:docMk/>
            <pc:sldMk cId="3558748293" sldId="415"/>
            <ac:picMk id="63" creationId="{8C4476AE-E3AC-45AA-B884-9CB8EF91E109}"/>
          </ac:picMkLst>
        </pc:picChg>
        <pc:picChg chg="add">
          <ac:chgData name="Katie Cockroft" userId="8f30a50e-58ce-4dcf-9d6d-3f5968f31273" providerId="ADAL" clId="{FDB64B8E-1B21-4953-B483-EEDAE42A0013}" dt="2020-02-28T15:14:31.666" v="213"/>
          <ac:picMkLst>
            <pc:docMk/>
            <pc:sldMk cId="3558748293" sldId="415"/>
            <ac:picMk id="64" creationId="{81ACE9C3-3DFA-48DB-A3A8-1E06C064A6FB}"/>
          </ac:picMkLst>
        </pc:picChg>
      </pc:sldChg>
      <pc:sldChg chg="addSp delSp modSp">
        <pc:chgData name="Katie Cockroft" userId="8f30a50e-58ce-4dcf-9d6d-3f5968f31273" providerId="ADAL" clId="{FDB64B8E-1B21-4953-B483-EEDAE42A0013}" dt="2020-02-28T15:15:56.227" v="248" actId="555"/>
        <pc:sldMkLst>
          <pc:docMk/>
          <pc:sldMk cId="1969798124" sldId="416"/>
        </pc:sldMkLst>
        <pc:spChg chg="mod">
          <ac:chgData name="Katie Cockroft" userId="8f30a50e-58ce-4dcf-9d6d-3f5968f31273" providerId="ADAL" clId="{FDB64B8E-1B21-4953-B483-EEDAE42A0013}" dt="2020-02-28T15:15:31.332" v="240" actId="20577"/>
          <ac:spMkLst>
            <pc:docMk/>
            <pc:sldMk cId="1969798124" sldId="416"/>
            <ac:spMk id="19" creationId="{5252A847-DE45-4FA3-A1F8-EEBEB845FF8E}"/>
          </ac:spMkLst>
        </pc:spChg>
        <pc:grpChg chg="del mod topLvl">
          <ac:chgData name="Katie Cockroft" userId="8f30a50e-58ce-4dcf-9d6d-3f5968f31273" providerId="ADAL" clId="{FDB64B8E-1B21-4953-B483-EEDAE42A0013}" dt="2020-02-28T15:15:03.376" v="216" actId="165"/>
          <ac:grpSpMkLst>
            <pc:docMk/>
            <pc:sldMk cId="1969798124" sldId="416"/>
            <ac:grpSpMk id="9" creationId="{3D58BDCF-0972-43D6-BA7F-390AD2A6E514}"/>
          </ac:grpSpMkLst>
        </pc:grpChg>
        <pc:grpChg chg="del mod topLvl">
          <ac:chgData name="Katie Cockroft" userId="8f30a50e-58ce-4dcf-9d6d-3f5968f31273" providerId="ADAL" clId="{FDB64B8E-1B21-4953-B483-EEDAE42A0013}" dt="2020-02-28T15:15:39.342" v="242" actId="478"/>
          <ac:grpSpMkLst>
            <pc:docMk/>
            <pc:sldMk cId="1969798124" sldId="416"/>
            <ac:grpSpMk id="11" creationId="{0CE8EAD7-C203-4A7D-A041-AED84A6E70AA}"/>
          </ac:grpSpMkLst>
        </pc:grpChg>
        <pc:grpChg chg="add del">
          <ac:chgData name="Katie Cockroft" userId="8f30a50e-58ce-4dcf-9d6d-3f5968f31273" providerId="ADAL" clId="{FDB64B8E-1B21-4953-B483-EEDAE42A0013}" dt="2020-02-28T15:15:50.832" v="246" actId="165"/>
          <ac:grpSpMkLst>
            <pc:docMk/>
            <pc:sldMk cId="1969798124" sldId="416"/>
            <ac:grpSpMk id="24" creationId="{0E8BD34C-E4F0-40BC-A149-85D8D9BD022A}"/>
          </ac:grpSpMkLst>
        </pc:grpChg>
        <pc:grpChg chg="del mod topLvl">
          <ac:chgData name="Katie Cockroft" userId="8f30a50e-58ce-4dcf-9d6d-3f5968f31273" providerId="ADAL" clId="{FDB64B8E-1B21-4953-B483-EEDAE42A0013}" dt="2020-02-28T15:15:52.171" v="247" actId="165"/>
          <ac:grpSpMkLst>
            <pc:docMk/>
            <pc:sldMk cId="1969798124" sldId="416"/>
            <ac:grpSpMk id="26" creationId="{77A3481A-F1C7-43D9-AE37-05B3230D6CEE}"/>
          </ac:grpSpMkLst>
        </pc:grpChg>
        <pc:grpChg chg="del mod topLvl">
          <ac:chgData name="Katie Cockroft" userId="8f30a50e-58ce-4dcf-9d6d-3f5968f31273" providerId="ADAL" clId="{FDB64B8E-1B21-4953-B483-EEDAE42A0013}" dt="2020-02-28T15:15:52.171" v="247" actId="165"/>
          <ac:grpSpMkLst>
            <pc:docMk/>
            <pc:sldMk cId="1969798124" sldId="416"/>
            <ac:grpSpMk id="27" creationId="{7D2A9AE8-333C-49A0-90B4-4A7B0653B70B}"/>
          </ac:grpSpMkLst>
        </pc:grpChg>
        <pc:grpChg chg="mod topLvl">
          <ac:chgData name="Katie Cockroft" userId="8f30a50e-58ce-4dcf-9d6d-3f5968f31273" providerId="ADAL" clId="{FDB64B8E-1B21-4953-B483-EEDAE42A0013}" dt="2020-02-28T15:15:56.227" v="248" actId="555"/>
          <ac:grpSpMkLst>
            <pc:docMk/>
            <pc:sldMk cId="1969798124" sldId="416"/>
            <ac:grpSpMk id="29" creationId="{6045C218-0DC8-4BB8-8A6F-F12403F2CF3A}"/>
          </ac:grpSpMkLst>
        </pc:grpChg>
        <pc:grpChg chg="del mod topLvl">
          <ac:chgData name="Katie Cockroft" userId="8f30a50e-58ce-4dcf-9d6d-3f5968f31273" providerId="ADAL" clId="{FDB64B8E-1B21-4953-B483-EEDAE42A0013}" dt="2020-02-28T15:15:03.376" v="216" actId="165"/>
          <ac:grpSpMkLst>
            <pc:docMk/>
            <pc:sldMk cId="1969798124" sldId="416"/>
            <ac:grpSpMk id="31" creationId="{F3626972-6246-4486-8379-CEE76F0075B9}"/>
          </ac:grpSpMkLst>
        </pc:grpChg>
        <pc:grpChg chg="del">
          <ac:chgData name="Katie Cockroft" userId="8f30a50e-58ce-4dcf-9d6d-3f5968f31273" providerId="ADAL" clId="{FDB64B8E-1B21-4953-B483-EEDAE42A0013}" dt="2020-02-28T15:15:02.034" v="215" actId="165"/>
          <ac:grpSpMkLst>
            <pc:docMk/>
            <pc:sldMk cId="1969798124" sldId="416"/>
            <ac:grpSpMk id="32" creationId="{99074384-4C56-4297-A4B6-619DEF2239EF}"/>
          </ac:grpSpMkLst>
        </pc:grpChg>
        <pc:picChg chg="del mod topLvl">
          <ac:chgData name="Katie Cockroft" userId="8f30a50e-58ce-4dcf-9d6d-3f5968f31273" providerId="ADAL" clId="{FDB64B8E-1B21-4953-B483-EEDAE42A0013}" dt="2020-02-28T15:15:39.342" v="242" actId="478"/>
          <ac:picMkLst>
            <pc:docMk/>
            <pc:sldMk cId="1969798124" sldId="416"/>
            <ac:picMk id="3" creationId="{F4F56925-286A-4ECD-9A90-A282F592FE84}"/>
          </ac:picMkLst>
        </pc:picChg>
        <pc:picChg chg="del mod topLvl">
          <ac:chgData name="Katie Cockroft" userId="8f30a50e-58ce-4dcf-9d6d-3f5968f31273" providerId="ADAL" clId="{FDB64B8E-1B21-4953-B483-EEDAE42A0013}" dt="2020-02-28T15:15:39.342" v="242" actId="478"/>
          <ac:picMkLst>
            <pc:docMk/>
            <pc:sldMk cId="1969798124" sldId="416"/>
            <ac:picMk id="5" creationId="{B94E510F-C14C-4097-8698-C5AD9631D97E}"/>
          </ac:picMkLst>
        </pc:picChg>
        <pc:picChg chg="del mod topLvl">
          <ac:chgData name="Katie Cockroft" userId="8f30a50e-58ce-4dcf-9d6d-3f5968f31273" providerId="ADAL" clId="{FDB64B8E-1B21-4953-B483-EEDAE42A0013}" dt="2020-02-28T15:15:39.342" v="242" actId="478"/>
          <ac:picMkLst>
            <pc:docMk/>
            <pc:sldMk cId="1969798124" sldId="416"/>
            <ac:picMk id="16" creationId="{D7F714B0-9FF8-4C47-834B-91E9C00AA0B1}"/>
          </ac:picMkLst>
        </pc:picChg>
        <pc:picChg chg="del mod topLvl">
          <ac:chgData name="Katie Cockroft" userId="8f30a50e-58ce-4dcf-9d6d-3f5968f31273" providerId="ADAL" clId="{FDB64B8E-1B21-4953-B483-EEDAE42A0013}" dt="2020-02-28T15:15:39.342" v="242" actId="478"/>
          <ac:picMkLst>
            <pc:docMk/>
            <pc:sldMk cId="1969798124" sldId="416"/>
            <ac:picMk id="17" creationId="{EED7B9AC-8059-4B3A-9CC2-7483520FBBAC}"/>
          </ac:picMkLst>
        </pc:picChg>
        <pc:picChg chg="del mod topLvl">
          <ac:chgData name="Katie Cockroft" userId="8f30a50e-58ce-4dcf-9d6d-3f5968f31273" providerId="ADAL" clId="{FDB64B8E-1B21-4953-B483-EEDAE42A0013}" dt="2020-02-28T15:15:39.342" v="242" actId="478"/>
          <ac:picMkLst>
            <pc:docMk/>
            <pc:sldMk cId="1969798124" sldId="416"/>
            <ac:picMk id="20" creationId="{21531B1A-7D86-4D0F-A600-FD746AD31226}"/>
          </ac:picMkLst>
        </pc:picChg>
        <pc:picChg chg="del mod topLvl">
          <ac:chgData name="Katie Cockroft" userId="8f30a50e-58ce-4dcf-9d6d-3f5968f31273" providerId="ADAL" clId="{FDB64B8E-1B21-4953-B483-EEDAE42A0013}" dt="2020-02-28T15:15:39.342" v="242" actId="478"/>
          <ac:picMkLst>
            <pc:docMk/>
            <pc:sldMk cId="1969798124" sldId="416"/>
            <ac:picMk id="21" creationId="{31E811FC-DD44-4A9A-A010-B360A8C20EFC}"/>
          </ac:picMkLst>
        </pc:picChg>
        <pc:picChg chg="mod topLvl">
          <ac:chgData name="Katie Cockroft" userId="8f30a50e-58ce-4dcf-9d6d-3f5968f31273" providerId="ADAL" clId="{FDB64B8E-1B21-4953-B483-EEDAE42A0013}" dt="2020-02-28T15:15:50.832" v="246" actId="165"/>
          <ac:picMkLst>
            <pc:docMk/>
            <pc:sldMk cId="1969798124" sldId="416"/>
            <ac:picMk id="25" creationId="{A370B11D-B39F-4D62-9ABE-8F866CC94F9E}"/>
          </ac:picMkLst>
        </pc:picChg>
        <pc:picChg chg="mod topLvl">
          <ac:chgData name="Katie Cockroft" userId="8f30a50e-58ce-4dcf-9d6d-3f5968f31273" providerId="ADAL" clId="{FDB64B8E-1B21-4953-B483-EEDAE42A0013}" dt="2020-02-28T15:15:52.171" v="247" actId="165"/>
          <ac:picMkLst>
            <pc:docMk/>
            <pc:sldMk cId="1969798124" sldId="416"/>
            <ac:picMk id="28" creationId="{C83D5EEE-1B03-4BAA-B64B-15BFB294991D}"/>
          </ac:picMkLst>
        </pc:picChg>
        <pc:picChg chg="mod topLvl">
          <ac:chgData name="Katie Cockroft" userId="8f30a50e-58ce-4dcf-9d6d-3f5968f31273" providerId="ADAL" clId="{FDB64B8E-1B21-4953-B483-EEDAE42A0013}" dt="2020-02-28T15:15:52.171" v="247" actId="165"/>
          <ac:picMkLst>
            <pc:docMk/>
            <pc:sldMk cId="1969798124" sldId="416"/>
            <ac:picMk id="38" creationId="{5F33FBC3-581D-4981-937D-E23448995F80}"/>
          </ac:picMkLst>
        </pc:picChg>
        <pc:picChg chg="mod topLvl">
          <ac:chgData name="Katie Cockroft" userId="8f30a50e-58ce-4dcf-9d6d-3f5968f31273" providerId="ADAL" clId="{FDB64B8E-1B21-4953-B483-EEDAE42A0013}" dt="2020-02-28T15:15:52.171" v="247" actId="165"/>
          <ac:picMkLst>
            <pc:docMk/>
            <pc:sldMk cId="1969798124" sldId="416"/>
            <ac:picMk id="39" creationId="{3E337C59-1AED-4CC9-BF51-C65076975FBB}"/>
          </ac:picMkLst>
        </pc:picChg>
        <pc:picChg chg="mod topLvl">
          <ac:chgData name="Katie Cockroft" userId="8f30a50e-58ce-4dcf-9d6d-3f5968f31273" providerId="ADAL" clId="{FDB64B8E-1B21-4953-B483-EEDAE42A0013}" dt="2020-02-28T15:15:56.227" v="248" actId="555"/>
          <ac:picMkLst>
            <pc:docMk/>
            <pc:sldMk cId="1969798124" sldId="416"/>
            <ac:picMk id="40" creationId="{C3C7C53B-1F57-42F1-B2A7-CE665D7336A8}"/>
          </ac:picMkLst>
        </pc:picChg>
        <pc:picChg chg="mod topLvl">
          <ac:chgData name="Katie Cockroft" userId="8f30a50e-58ce-4dcf-9d6d-3f5968f31273" providerId="ADAL" clId="{FDB64B8E-1B21-4953-B483-EEDAE42A0013}" dt="2020-02-28T15:15:52.171" v="247" actId="165"/>
          <ac:picMkLst>
            <pc:docMk/>
            <pc:sldMk cId="1969798124" sldId="416"/>
            <ac:picMk id="41" creationId="{FC72FA42-2FDC-4B3F-B02D-E7E7E1771A03}"/>
          </ac:picMkLst>
        </pc:picChg>
      </pc:sldChg>
      <pc:sldChg chg="modSp">
        <pc:chgData name="Katie Cockroft" userId="8f30a50e-58ce-4dcf-9d6d-3f5968f31273" providerId="ADAL" clId="{FDB64B8E-1B21-4953-B483-EEDAE42A0013}" dt="2020-02-28T15:15:28.019" v="239" actId="20577"/>
        <pc:sldMkLst>
          <pc:docMk/>
          <pc:sldMk cId="428724800" sldId="417"/>
        </pc:sldMkLst>
        <pc:spChg chg="mod">
          <ac:chgData name="Katie Cockroft" userId="8f30a50e-58ce-4dcf-9d6d-3f5968f31273" providerId="ADAL" clId="{FDB64B8E-1B21-4953-B483-EEDAE42A0013}" dt="2020-02-28T15:15:28.019" v="239" actId="20577"/>
          <ac:spMkLst>
            <pc:docMk/>
            <pc:sldMk cId="428724800" sldId="417"/>
            <ac:spMk id="19" creationId="{5252A847-DE45-4FA3-A1F8-EEBEB845FF8E}"/>
          </ac:spMkLst>
        </pc:spChg>
        <pc:grpChg chg="mod">
          <ac:chgData name="Katie Cockroft" userId="8f30a50e-58ce-4dcf-9d6d-3f5968f31273" providerId="ADAL" clId="{FDB64B8E-1B21-4953-B483-EEDAE42A0013}" dt="2020-02-28T15:15:26.748" v="238" actId="1035"/>
          <ac:grpSpMkLst>
            <pc:docMk/>
            <pc:sldMk cId="428724800" sldId="417"/>
            <ac:grpSpMk id="32" creationId="{99074384-4C56-4297-A4B6-619DEF2239EF}"/>
          </ac:grpSpMkLst>
        </pc:grpChg>
      </pc:sldChg>
      <pc:sldChg chg="del ord">
        <pc:chgData name="Katie Cockroft" userId="8f30a50e-58ce-4dcf-9d6d-3f5968f31273" providerId="ADAL" clId="{FDB64B8E-1B21-4953-B483-EEDAE42A0013}" dt="2020-02-28T15:17:47.310" v="428" actId="47"/>
        <pc:sldMkLst>
          <pc:docMk/>
          <pc:sldMk cId="1279100609" sldId="418"/>
        </pc:sldMkLst>
      </pc:sldChg>
      <pc:sldChg chg="modSp">
        <pc:chgData name="Katie Cockroft" userId="8f30a50e-58ce-4dcf-9d6d-3f5968f31273" providerId="ADAL" clId="{FDB64B8E-1B21-4953-B483-EEDAE42A0013}" dt="2020-02-28T15:16:11.843" v="252" actId="403"/>
        <pc:sldMkLst>
          <pc:docMk/>
          <pc:sldMk cId="248741053" sldId="419"/>
        </pc:sldMkLst>
        <pc:spChg chg="mod">
          <ac:chgData name="Katie Cockroft" userId="8f30a50e-58ce-4dcf-9d6d-3f5968f31273" providerId="ADAL" clId="{FDB64B8E-1B21-4953-B483-EEDAE42A0013}" dt="2020-02-28T15:16:11.843" v="252" actId="403"/>
          <ac:spMkLst>
            <pc:docMk/>
            <pc:sldMk cId="248741053" sldId="419"/>
            <ac:spMk id="4" creationId="{BC2FE0D3-1FEE-457A-BC75-B3B8295023AC}"/>
          </ac:spMkLst>
        </pc:spChg>
      </pc:sldChg>
      <pc:sldChg chg="modSp">
        <pc:chgData name="Katie Cockroft" userId="8f30a50e-58ce-4dcf-9d6d-3f5968f31273" providerId="ADAL" clId="{FDB64B8E-1B21-4953-B483-EEDAE42A0013}" dt="2020-02-28T15:16:40.145" v="283" actId="20577"/>
        <pc:sldMkLst>
          <pc:docMk/>
          <pc:sldMk cId="267951734" sldId="420"/>
        </pc:sldMkLst>
        <pc:spChg chg="mod">
          <ac:chgData name="Katie Cockroft" userId="8f30a50e-58ce-4dcf-9d6d-3f5968f31273" providerId="ADAL" clId="{FDB64B8E-1B21-4953-B483-EEDAE42A0013}" dt="2020-02-28T15:16:15.112" v="253" actId="403"/>
          <ac:spMkLst>
            <pc:docMk/>
            <pc:sldMk cId="267951734" sldId="420"/>
            <ac:spMk id="4" creationId="{BC2FE0D3-1FEE-457A-BC75-B3B8295023AC}"/>
          </ac:spMkLst>
        </pc:spChg>
        <pc:spChg chg="mod">
          <ac:chgData name="Katie Cockroft" userId="8f30a50e-58ce-4dcf-9d6d-3f5968f31273" providerId="ADAL" clId="{FDB64B8E-1B21-4953-B483-EEDAE42A0013}" dt="2020-02-28T15:16:40.145" v="283" actId="20577"/>
          <ac:spMkLst>
            <pc:docMk/>
            <pc:sldMk cId="267951734" sldId="420"/>
            <ac:spMk id="19" creationId="{5252A847-DE45-4FA3-A1F8-EEBEB845FF8E}"/>
          </ac:spMkLst>
        </pc:spChg>
      </pc:sldChg>
      <pc:sldChg chg="modSp add">
        <pc:chgData name="Katie Cockroft" userId="8f30a50e-58ce-4dcf-9d6d-3f5968f31273" providerId="ADAL" clId="{FDB64B8E-1B21-4953-B483-EEDAE42A0013}" dt="2020-02-28T15:10:40.403" v="12" actId="255"/>
        <pc:sldMkLst>
          <pc:docMk/>
          <pc:sldMk cId="745808622" sldId="421"/>
        </pc:sldMkLst>
        <pc:spChg chg="mod">
          <ac:chgData name="Katie Cockroft" userId="8f30a50e-58ce-4dcf-9d6d-3f5968f31273" providerId="ADAL" clId="{FDB64B8E-1B21-4953-B483-EEDAE42A0013}" dt="2020-02-28T15:10:40.403" v="12" actId="255"/>
          <ac:spMkLst>
            <pc:docMk/>
            <pc:sldMk cId="745808622" sldId="421"/>
            <ac:spMk id="19" creationId="{5252A847-DE45-4FA3-A1F8-EEBEB845FF8E}"/>
          </ac:spMkLst>
        </pc:spChg>
      </pc:sldChg>
      <pc:sldChg chg="modSp add">
        <pc:chgData name="Katie Cockroft" userId="8f30a50e-58ce-4dcf-9d6d-3f5968f31273" providerId="ADAL" clId="{FDB64B8E-1B21-4953-B483-EEDAE42A0013}" dt="2020-02-28T15:17:44.517" v="427" actId="207"/>
        <pc:sldMkLst>
          <pc:docMk/>
          <pc:sldMk cId="1943487977" sldId="422"/>
        </pc:sldMkLst>
        <pc:spChg chg="mod">
          <ac:chgData name="Katie Cockroft" userId="8f30a50e-58ce-4dcf-9d6d-3f5968f31273" providerId="ADAL" clId="{FDB64B8E-1B21-4953-B483-EEDAE42A0013}" dt="2020-02-28T15:17:44.517" v="427" actId="207"/>
          <ac:spMkLst>
            <pc:docMk/>
            <pc:sldMk cId="1943487977" sldId="422"/>
            <ac:spMk id="19" creationId="{5252A847-DE45-4FA3-A1F8-EEBEB845FF8E}"/>
          </ac:spMkLst>
        </pc:spChg>
      </pc:sldChg>
    </pc:docChg>
  </pc:docChgLst>
  <pc:docChgLst>
    <pc:chgData name="Louise Pezzaioli" userId="360b41a0-b242-48d2-b707-f5fa57585d53" providerId="ADAL" clId="{2061A764-7BB1-4B54-A1A8-0E306E7FD119}"/>
    <pc:docChg chg="modSld">
      <pc:chgData name="Louise Pezzaioli" userId="360b41a0-b242-48d2-b707-f5fa57585d53" providerId="ADAL" clId="{2061A764-7BB1-4B54-A1A8-0E306E7FD119}" dt="2019-02-11T08:45:09.992" v="6" actId="20577"/>
      <pc:docMkLst>
        <pc:docMk/>
      </pc:docMkLst>
      <pc:sldChg chg="modSp">
        <pc:chgData name="Louise Pezzaioli" userId="360b41a0-b242-48d2-b707-f5fa57585d53" providerId="ADAL" clId="{2061A764-7BB1-4B54-A1A8-0E306E7FD119}" dt="2019-02-11T08:43:42.371" v="2" actId="20577"/>
        <pc:sldMkLst>
          <pc:docMk/>
          <pc:sldMk cId="2637481266" sldId="256"/>
        </pc:sldMkLst>
        <pc:spChg chg="mod">
          <ac:chgData name="Louise Pezzaioli" userId="360b41a0-b242-48d2-b707-f5fa57585d53" providerId="ADAL" clId="{2061A764-7BB1-4B54-A1A8-0E306E7FD119}" dt="2019-02-11T08:43:42.371" v="2" actId="20577"/>
          <ac:spMkLst>
            <pc:docMk/>
            <pc:sldMk cId="2637481266" sldId="256"/>
            <ac:spMk id="19" creationId="{5252A847-DE45-4FA3-A1F8-EEBEB845FF8E}"/>
          </ac:spMkLst>
        </pc:spChg>
      </pc:sldChg>
      <pc:sldChg chg="modSp">
        <pc:chgData name="Louise Pezzaioli" userId="360b41a0-b242-48d2-b707-f5fa57585d53" providerId="ADAL" clId="{2061A764-7BB1-4B54-A1A8-0E306E7FD119}" dt="2019-02-11T08:45:09.992" v="6" actId="20577"/>
        <pc:sldMkLst>
          <pc:docMk/>
          <pc:sldMk cId="1071900124" sldId="355"/>
        </pc:sldMkLst>
        <pc:spChg chg="mod">
          <ac:chgData name="Louise Pezzaioli" userId="360b41a0-b242-48d2-b707-f5fa57585d53" providerId="ADAL" clId="{2061A764-7BB1-4B54-A1A8-0E306E7FD119}" dt="2019-02-11T08:45:09.992" v="6" actId="20577"/>
          <ac:spMkLst>
            <pc:docMk/>
            <pc:sldMk cId="1071900124" sldId="355"/>
            <ac:spMk id="19" creationId="{5252A847-DE45-4FA3-A1F8-EEBEB845FF8E}"/>
          </ac:spMkLst>
        </pc:spChg>
      </pc:sldChg>
    </pc:docChg>
  </pc:docChgLst>
  <pc:docChgLst>
    <pc:chgData name="Katie Cockroft" userId="8f30a50e-58ce-4dcf-9d6d-3f5968f31273" providerId="ADAL" clId="{B7C7CBCD-C977-41DB-B954-8C066DB617D2}"/>
    <pc:docChg chg="custSel addSld delSld modSld">
      <pc:chgData name="Katie Cockroft" userId="8f30a50e-58ce-4dcf-9d6d-3f5968f31273" providerId="ADAL" clId="{B7C7CBCD-C977-41DB-B954-8C066DB617D2}" dt="2020-02-28T15:36:13.120" v="233" actId="171"/>
      <pc:docMkLst>
        <pc:docMk/>
      </pc:docMkLst>
      <pc:sldChg chg="addSp delSp modSp">
        <pc:chgData name="Katie Cockroft" userId="8f30a50e-58ce-4dcf-9d6d-3f5968f31273" providerId="ADAL" clId="{B7C7CBCD-C977-41DB-B954-8C066DB617D2}" dt="2020-02-28T15:31:34.432" v="30" actId="171"/>
        <pc:sldMkLst>
          <pc:docMk/>
          <pc:sldMk cId="636014570" sldId="314"/>
        </pc:sldMkLst>
        <pc:spChg chg="mod">
          <ac:chgData name="Katie Cockroft" userId="8f30a50e-58ce-4dcf-9d6d-3f5968f31273" providerId="ADAL" clId="{B7C7CBCD-C977-41DB-B954-8C066DB617D2}" dt="2020-02-28T15:31:29.513" v="27" actId="207"/>
          <ac:spMkLst>
            <pc:docMk/>
            <pc:sldMk cId="636014570" sldId="314"/>
            <ac:spMk id="19" creationId="{5252A847-DE45-4FA3-A1F8-EEBEB845FF8E}"/>
          </ac:spMkLst>
        </pc:spChg>
        <pc:grpChg chg="del">
          <ac:chgData name="Katie Cockroft" userId="8f30a50e-58ce-4dcf-9d6d-3f5968f31273" providerId="ADAL" clId="{B7C7CBCD-C977-41DB-B954-8C066DB617D2}" dt="2020-02-28T15:31:22.884" v="24" actId="478"/>
          <ac:grpSpMkLst>
            <pc:docMk/>
            <pc:sldMk cId="636014570" sldId="314"/>
            <ac:grpSpMk id="15" creationId="{85223C69-BFDC-4F29-8534-7181C92307F0}"/>
          </ac:grpSpMkLst>
        </pc:grpChg>
        <pc:picChg chg="del">
          <ac:chgData name="Katie Cockroft" userId="8f30a50e-58ce-4dcf-9d6d-3f5968f31273" providerId="ADAL" clId="{B7C7CBCD-C977-41DB-B954-8C066DB617D2}" dt="2020-02-28T15:31:23.564" v="25" actId="478"/>
          <ac:picMkLst>
            <pc:docMk/>
            <pc:sldMk cId="636014570" sldId="314"/>
            <ac:picMk id="4" creationId="{061A2C88-8A30-48FC-9D0E-D5E86C1F377A}"/>
          </ac:picMkLst>
        </pc:picChg>
        <pc:picChg chg="add ord">
          <ac:chgData name="Katie Cockroft" userId="8f30a50e-58ce-4dcf-9d6d-3f5968f31273" providerId="ADAL" clId="{B7C7CBCD-C977-41DB-B954-8C066DB617D2}" dt="2020-02-28T15:31:34.432" v="30" actId="171"/>
          <ac:picMkLst>
            <pc:docMk/>
            <pc:sldMk cId="636014570" sldId="314"/>
            <ac:picMk id="16" creationId="{728DC3E2-652D-4DC2-A13E-D8F9E12E2B05}"/>
          </ac:picMkLst>
        </pc:picChg>
      </pc:sldChg>
      <pc:sldChg chg="addSp delSp modSp">
        <pc:chgData name="Katie Cockroft" userId="8f30a50e-58ce-4dcf-9d6d-3f5968f31273" providerId="ADAL" clId="{B7C7CBCD-C977-41DB-B954-8C066DB617D2}" dt="2020-02-28T15:36:00.640" v="222" actId="171"/>
        <pc:sldMkLst>
          <pc:docMk/>
          <pc:sldMk cId="4286166171" sldId="375"/>
        </pc:sldMkLst>
        <pc:spChg chg="mod">
          <ac:chgData name="Katie Cockroft" userId="8f30a50e-58ce-4dcf-9d6d-3f5968f31273" providerId="ADAL" clId="{B7C7CBCD-C977-41DB-B954-8C066DB617D2}" dt="2020-02-28T15:35:57.744" v="219" actId="207"/>
          <ac:spMkLst>
            <pc:docMk/>
            <pc:sldMk cId="4286166171" sldId="375"/>
            <ac:spMk id="19" creationId="{5252A847-DE45-4FA3-A1F8-EEBEB845FF8E}"/>
          </ac:spMkLst>
        </pc:spChg>
        <pc:graphicFrameChg chg="del">
          <ac:chgData name="Katie Cockroft" userId="8f30a50e-58ce-4dcf-9d6d-3f5968f31273" providerId="ADAL" clId="{B7C7CBCD-C977-41DB-B954-8C066DB617D2}" dt="2020-02-28T15:35:55.470" v="217" actId="478"/>
          <ac:graphicFrameMkLst>
            <pc:docMk/>
            <pc:sldMk cId="4286166171" sldId="375"/>
            <ac:graphicFrameMk id="9" creationId="{8C8FFCC1-FE6A-4F46-B352-5EA9401DFD87}"/>
          </ac:graphicFrameMkLst>
        </pc:graphicFrameChg>
        <pc:graphicFrameChg chg="del">
          <ac:chgData name="Katie Cockroft" userId="8f30a50e-58ce-4dcf-9d6d-3f5968f31273" providerId="ADAL" clId="{B7C7CBCD-C977-41DB-B954-8C066DB617D2}" dt="2020-02-28T15:35:55.470" v="217" actId="478"/>
          <ac:graphicFrameMkLst>
            <pc:docMk/>
            <pc:sldMk cId="4286166171" sldId="375"/>
            <ac:graphicFrameMk id="10" creationId="{F6B78FDD-121B-4214-AFDB-8C8ABF1189E8}"/>
          </ac:graphicFrameMkLst>
        </pc:graphicFrameChg>
        <pc:picChg chg="del">
          <ac:chgData name="Katie Cockroft" userId="8f30a50e-58ce-4dcf-9d6d-3f5968f31273" providerId="ADAL" clId="{B7C7CBCD-C977-41DB-B954-8C066DB617D2}" dt="2020-02-28T15:35:55.470" v="217" actId="478"/>
          <ac:picMkLst>
            <pc:docMk/>
            <pc:sldMk cId="4286166171" sldId="375"/>
            <ac:picMk id="5" creationId="{A8185795-BBB1-42AE-8B10-E3B494CF4EA3}"/>
          </ac:picMkLst>
        </pc:picChg>
        <pc:picChg chg="add ord">
          <ac:chgData name="Katie Cockroft" userId="8f30a50e-58ce-4dcf-9d6d-3f5968f31273" providerId="ADAL" clId="{B7C7CBCD-C977-41DB-B954-8C066DB617D2}" dt="2020-02-28T15:36:00.640" v="222" actId="171"/>
          <ac:picMkLst>
            <pc:docMk/>
            <pc:sldMk cId="4286166171" sldId="375"/>
            <ac:picMk id="11" creationId="{79F4103B-7F7F-4AC0-90C4-97524756931A}"/>
          </ac:picMkLst>
        </pc:picChg>
        <pc:picChg chg="del">
          <ac:chgData name="Katie Cockroft" userId="8f30a50e-58ce-4dcf-9d6d-3f5968f31273" providerId="ADAL" clId="{B7C7CBCD-C977-41DB-B954-8C066DB617D2}" dt="2020-02-28T15:35:55.470" v="217" actId="478"/>
          <ac:picMkLst>
            <pc:docMk/>
            <pc:sldMk cId="4286166171" sldId="375"/>
            <ac:picMk id="13" creationId="{600ED40E-D810-4070-8357-F6D45E6C3372}"/>
          </ac:picMkLst>
        </pc:picChg>
      </pc:sldChg>
      <pc:sldChg chg="addSp delSp modSp">
        <pc:chgData name="Katie Cockroft" userId="8f30a50e-58ce-4dcf-9d6d-3f5968f31273" providerId="ADAL" clId="{B7C7CBCD-C977-41DB-B954-8C066DB617D2}" dt="2020-02-28T15:35:16.024" v="176" actId="171"/>
        <pc:sldMkLst>
          <pc:docMk/>
          <pc:sldMk cId="2659400154" sldId="376"/>
        </pc:sldMkLst>
        <pc:spChg chg="mod">
          <ac:chgData name="Katie Cockroft" userId="8f30a50e-58ce-4dcf-9d6d-3f5968f31273" providerId="ADAL" clId="{B7C7CBCD-C977-41DB-B954-8C066DB617D2}" dt="2020-02-28T15:35:11.786" v="172" actId="207"/>
          <ac:spMkLst>
            <pc:docMk/>
            <pc:sldMk cId="2659400154" sldId="376"/>
            <ac:spMk id="19" creationId="{5252A847-DE45-4FA3-A1F8-EEBEB845FF8E}"/>
          </ac:spMkLst>
        </pc:spChg>
        <pc:picChg chg="del">
          <ac:chgData name="Katie Cockroft" userId="8f30a50e-58ce-4dcf-9d6d-3f5968f31273" providerId="ADAL" clId="{B7C7CBCD-C977-41DB-B954-8C066DB617D2}" dt="2020-02-28T15:35:09.236" v="170" actId="478"/>
          <ac:picMkLst>
            <pc:docMk/>
            <pc:sldMk cId="2659400154" sldId="376"/>
            <ac:picMk id="6" creationId="{744BB051-A6A7-4484-83D8-5B43B9FDE6E9}"/>
          </ac:picMkLst>
        </pc:picChg>
        <pc:picChg chg="del">
          <ac:chgData name="Katie Cockroft" userId="8f30a50e-58ce-4dcf-9d6d-3f5968f31273" providerId="ADAL" clId="{B7C7CBCD-C977-41DB-B954-8C066DB617D2}" dt="2020-02-28T15:35:08.100" v="169" actId="478"/>
          <ac:picMkLst>
            <pc:docMk/>
            <pc:sldMk cId="2659400154" sldId="376"/>
            <ac:picMk id="9" creationId="{B8C27B45-0469-47C2-BB85-6287661F4F92}"/>
          </ac:picMkLst>
        </pc:picChg>
        <pc:picChg chg="del">
          <ac:chgData name="Katie Cockroft" userId="8f30a50e-58ce-4dcf-9d6d-3f5968f31273" providerId="ADAL" clId="{B7C7CBCD-C977-41DB-B954-8C066DB617D2}" dt="2020-02-28T15:35:09.236" v="170" actId="478"/>
          <ac:picMkLst>
            <pc:docMk/>
            <pc:sldMk cId="2659400154" sldId="376"/>
            <ac:picMk id="13" creationId="{F79EC2F6-C6CB-4472-BF75-84DED7541831}"/>
          </ac:picMkLst>
        </pc:picChg>
        <pc:picChg chg="del">
          <ac:chgData name="Katie Cockroft" userId="8f30a50e-58ce-4dcf-9d6d-3f5968f31273" providerId="ADAL" clId="{B7C7CBCD-C977-41DB-B954-8C066DB617D2}" dt="2020-02-28T15:35:09.236" v="170" actId="478"/>
          <ac:picMkLst>
            <pc:docMk/>
            <pc:sldMk cId="2659400154" sldId="376"/>
            <ac:picMk id="14" creationId="{9DFD2927-46BE-45C9-BBA9-26D9CC279DC6}"/>
          </ac:picMkLst>
        </pc:picChg>
        <pc:picChg chg="del">
          <ac:chgData name="Katie Cockroft" userId="8f30a50e-58ce-4dcf-9d6d-3f5968f31273" providerId="ADAL" clId="{B7C7CBCD-C977-41DB-B954-8C066DB617D2}" dt="2020-02-28T15:35:09.236" v="170" actId="478"/>
          <ac:picMkLst>
            <pc:docMk/>
            <pc:sldMk cId="2659400154" sldId="376"/>
            <ac:picMk id="15" creationId="{45BE3D50-AEDF-4689-B8B4-2CB984139E7F}"/>
          </ac:picMkLst>
        </pc:picChg>
        <pc:picChg chg="del">
          <ac:chgData name="Katie Cockroft" userId="8f30a50e-58ce-4dcf-9d6d-3f5968f31273" providerId="ADAL" clId="{B7C7CBCD-C977-41DB-B954-8C066DB617D2}" dt="2020-02-28T15:35:09.236" v="170" actId="478"/>
          <ac:picMkLst>
            <pc:docMk/>
            <pc:sldMk cId="2659400154" sldId="376"/>
            <ac:picMk id="16" creationId="{C9AC24C9-4BD6-4E35-916B-387956B284D8}"/>
          </ac:picMkLst>
        </pc:picChg>
        <pc:picChg chg="del">
          <ac:chgData name="Katie Cockroft" userId="8f30a50e-58ce-4dcf-9d6d-3f5968f31273" providerId="ADAL" clId="{B7C7CBCD-C977-41DB-B954-8C066DB617D2}" dt="2020-02-28T15:35:09.236" v="170" actId="478"/>
          <ac:picMkLst>
            <pc:docMk/>
            <pc:sldMk cId="2659400154" sldId="376"/>
            <ac:picMk id="17" creationId="{06FC7698-BC2E-45CE-AC8A-88E6EE9E39CC}"/>
          </ac:picMkLst>
        </pc:picChg>
        <pc:picChg chg="add ord">
          <ac:chgData name="Katie Cockroft" userId="8f30a50e-58ce-4dcf-9d6d-3f5968f31273" providerId="ADAL" clId="{B7C7CBCD-C977-41DB-B954-8C066DB617D2}" dt="2020-02-28T15:35:16.024" v="176" actId="171"/>
          <ac:picMkLst>
            <pc:docMk/>
            <pc:sldMk cId="2659400154" sldId="376"/>
            <ac:picMk id="20" creationId="{80BE3515-D984-4AD7-8F98-A842C90ABF00}"/>
          </ac:picMkLst>
        </pc:picChg>
      </pc:sldChg>
      <pc:sldChg chg="addSp delSp modSp">
        <pc:chgData name="Katie Cockroft" userId="8f30a50e-58ce-4dcf-9d6d-3f5968f31273" providerId="ADAL" clId="{B7C7CBCD-C977-41DB-B954-8C066DB617D2}" dt="2020-02-28T15:34:28.309" v="123" actId="171"/>
        <pc:sldMkLst>
          <pc:docMk/>
          <pc:sldMk cId="2292400148" sldId="412"/>
        </pc:sldMkLst>
        <pc:spChg chg="mod">
          <ac:chgData name="Katie Cockroft" userId="8f30a50e-58ce-4dcf-9d6d-3f5968f31273" providerId="ADAL" clId="{B7C7CBCD-C977-41DB-B954-8C066DB617D2}" dt="2020-02-28T15:34:23.141" v="119" actId="207"/>
          <ac:spMkLst>
            <pc:docMk/>
            <pc:sldMk cId="2292400148" sldId="412"/>
            <ac:spMk id="19" creationId="{5252A847-DE45-4FA3-A1F8-EEBEB845FF8E}"/>
          </ac:spMkLst>
        </pc:spChg>
        <pc:grpChg chg="del">
          <ac:chgData name="Katie Cockroft" userId="8f30a50e-58ce-4dcf-9d6d-3f5968f31273" providerId="ADAL" clId="{B7C7CBCD-C977-41DB-B954-8C066DB617D2}" dt="2020-02-28T15:34:19.887" v="116" actId="478"/>
          <ac:grpSpMkLst>
            <pc:docMk/>
            <pc:sldMk cId="2292400148" sldId="412"/>
            <ac:grpSpMk id="24" creationId="{2E3A2813-1328-425A-9EF4-AA79090C9835}"/>
          </ac:grpSpMkLst>
        </pc:grpChg>
        <pc:picChg chg="del">
          <ac:chgData name="Katie Cockroft" userId="8f30a50e-58ce-4dcf-9d6d-3f5968f31273" providerId="ADAL" clId="{B7C7CBCD-C977-41DB-B954-8C066DB617D2}" dt="2020-02-28T15:34:20.811" v="117" actId="478"/>
          <ac:picMkLst>
            <pc:docMk/>
            <pc:sldMk cId="2292400148" sldId="412"/>
            <ac:picMk id="10" creationId="{2A12A957-6374-4974-B2D0-B75EFBD8AFF4}"/>
          </ac:picMkLst>
        </pc:picChg>
        <pc:picChg chg="add ord">
          <ac:chgData name="Katie Cockroft" userId="8f30a50e-58ce-4dcf-9d6d-3f5968f31273" providerId="ADAL" clId="{B7C7CBCD-C977-41DB-B954-8C066DB617D2}" dt="2020-02-28T15:34:28.309" v="123" actId="171"/>
          <ac:picMkLst>
            <pc:docMk/>
            <pc:sldMk cId="2292400148" sldId="412"/>
            <ac:picMk id="31" creationId="{4FAC502E-EFFF-4906-AB3C-113B4661D228}"/>
          </ac:picMkLst>
        </pc:picChg>
      </pc:sldChg>
      <pc:sldChg chg="addSp delSp modSp">
        <pc:chgData name="Katie Cockroft" userId="8f30a50e-58ce-4dcf-9d6d-3f5968f31273" providerId="ADAL" clId="{B7C7CBCD-C977-41DB-B954-8C066DB617D2}" dt="2020-02-28T15:31:46.656" v="38" actId="171"/>
        <pc:sldMkLst>
          <pc:docMk/>
          <pc:sldMk cId="892133739" sldId="413"/>
        </pc:sldMkLst>
        <pc:spChg chg="mod">
          <ac:chgData name="Katie Cockroft" userId="8f30a50e-58ce-4dcf-9d6d-3f5968f31273" providerId="ADAL" clId="{B7C7CBCD-C977-41DB-B954-8C066DB617D2}" dt="2020-02-28T15:31:41.774" v="35" actId="207"/>
          <ac:spMkLst>
            <pc:docMk/>
            <pc:sldMk cId="892133739" sldId="413"/>
            <ac:spMk id="19" creationId="{5252A847-DE45-4FA3-A1F8-EEBEB845FF8E}"/>
          </ac:spMkLst>
        </pc:spChg>
        <pc:grpChg chg="del">
          <ac:chgData name="Katie Cockroft" userId="8f30a50e-58ce-4dcf-9d6d-3f5968f31273" providerId="ADAL" clId="{B7C7CBCD-C977-41DB-B954-8C066DB617D2}" dt="2020-02-28T15:31:38.865" v="32" actId="478"/>
          <ac:grpSpMkLst>
            <pc:docMk/>
            <pc:sldMk cId="892133739" sldId="413"/>
            <ac:grpSpMk id="14" creationId="{99D8518A-87F1-4064-9523-4574BC5A2F36}"/>
          </ac:grpSpMkLst>
        </pc:grpChg>
        <pc:picChg chg="add ord">
          <ac:chgData name="Katie Cockroft" userId="8f30a50e-58ce-4dcf-9d6d-3f5968f31273" providerId="ADAL" clId="{B7C7CBCD-C977-41DB-B954-8C066DB617D2}" dt="2020-02-28T15:31:46.656" v="38" actId="171"/>
          <ac:picMkLst>
            <pc:docMk/>
            <pc:sldMk cId="892133739" sldId="413"/>
            <ac:picMk id="16" creationId="{4AD2E221-DD31-4132-9619-B8FF0D68CB78}"/>
          </ac:picMkLst>
        </pc:picChg>
        <pc:picChg chg="del">
          <ac:chgData name="Katie Cockroft" userId="8f30a50e-58ce-4dcf-9d6d-3f5968f31273" providerId="ADAL" clId="{B7C7CBCD-C977-41DB-B954-8C066DB617D2}" dt="2020-02-28T15:31:39.250" v="33" actId="478"/>
          <ac:picMkLst>
            <pc:docMk/>
            <pc:sldMk cId="892133739" sldId="413"/>
            <ac:picMk id="31" creationId="{B97AA591-AA7D-49B6-A073-7CCF85313BC2}"/>
          </ac:picMkLst>
        </pc:picChg>
      </pc:sldChg>
      <pc:sldChg chg="addSp delSp modSp">
        <pc:chgData name="Katie Cockroft" userId="8f30a50e-58ce-4dcf-9d6d-3f5968f31273" providerId="ADAL" clId="{B7C7CBCD-C977-41DB-B954-8C066DB617D2}" dt="2020-02-28T15:33:45.200" v="76" actId="171"/>
        <pc:sldMkLst>
          <pc:docMk/>
          <pc:sldMk cId="1789388400" sldId="414"/>
        </pc:sldMkLst>
        <pc:spChg chg="mod">
          <ac:chgData name="Katie Cockroft" userId="8f30a50e-58ce-4dcf-9d6d-3f5968f31273" providerId="ADAL" clId="{B7C7CBCD-C977-41DB-B954-8C066DB617D2}" dt="2020-02-28T15:33:38.795" v="70" actId="207"/>
          <ac:spMkLst>
            <pc:docMk/>
            <pc:sldMk cId="1789388400" sldId="414"/>
            <ac:spMk id="19" creationId="{5252A847-DE45-4FA3-A1F8-EEBEB845FF8E}"/>
          </ac:spMkLst>
        </pc:spChg>
        <pc:grpChg chg="del">
          <ac:chgData name="Katie Cockroft" userId="8f30a50e-58ce-4dcf-9d6d-3f5968f31273" providerId="ADAL" clId="{B7C7CBCD-C977-41DB-B954-8C066DB617D2}" dt="2020-02-28T15:33:33.630" v="62" actId="478"/>
          <ac:grpSpMkLst>
            <pc:docMk/>
            <pc:sldMk cId="1789388400" sldId="414"/>
            <ac:grpSpMk id="15" creationId="{1E058815-A048-40DD-BD44-4D1E22F90F21}"/>
          </ac:grpSpMkLst>
        </pc:grpChg>
        <pc:grpChg chg="del">
          <ac:chgData name="Katie Cockroft" userId="8f30a50e-58ce-4dcf-9d6d-3f5968f31273" providerId="ADAL" clId="{B7C7CBCD-C977-41DB-B954-8C066DB617D2}" dt="2020-02-28T15:33:34.542" v="64" actId="478"/>
          <ac:grpSpMkLst>
            <pc:docMk/>
            <pc:sldMk cId="1789388400" sldId="414"/>
            <ac:grpSpMk id="26" creationId="{97376876-274E-48BF-A459-919E722711BB}"/>
          </ac:grpSpMkLst>
        </pc:grpChg>
        <pc:grpChg chg="del">
          <ac:chgData name="Katie Cockroft" userId="8f30a50e-58ce-4dcf-9d6d-3f5968f31273" providerId="ADAL" clId="{B7C7CBCD-C977-41DB-B954-8C066DB617D2}" dt="2020-02-28T15:33:35.461" v="66" actId="478"/>
          <ac:grpSpMkLst>
            <pc:docMk/>
            <pc:sldMk cId="1789388400" sldId="414"/>
            <ac:grpSpMk id="27" creationId="{62166BD5-CC2A-469E-B4E0-71D814634EEF}"/>
          </ac:grpSpMkLst>
        </pc:grpChg>
        <pc:picChg chg="del">
          <ac:chgData name="Katie Cockroft" userId="8f30a50e-58ce-4dcf-9d6d-3f5968f31273" providerId="ADAL" clId="{B7C7CBCD-C977-41DB-B954-8C066DB617D2}" dt="2020-02-28T15:33:34.061" v="63" actId="478"/>
          <ac:picMkLst>
            <pc:docMk/>
            <pc:sldMk cId="1789388400" sldId="414"/>
            <ac:picMk id="3" creationId="{0A46B0D2-5D36-4D93-A319-F997887B8458}"/>
          </ac:picMkLst>
        </pc:picChg>
        <pc:picChg chg="del">
          <ac:chgData name="Katie Cockroft" userId="8f30a50e-58ce-4dcf-9d6d-3f5968f31273" providerId="ADAL" clId="{B7C7CBCD-C977-41DB-B954-8C066DB617D2}" dt="2020-02-28T15:33:34.945" v="65" actId="478"/>
          <ac:picMkLst>
            <pc:docMk/>
            <pc:sldMk cId="1789388400" sldId="414"/>
            <ac:picMk id="61" creationId="{04C89B08-1441-4A2A-82CE-C16F2BD8E1A4}"/>
          </ac:picMkLst>
        </pc:picChg>
        <pc:picChg chg="del">
          <ac:chgData name="Katie Cockroft" userId="8f30a50e-58ce-4dcf-9d6d-3f5968f31273" providerId="ADAL" clId="{B7C7CBCD-C977-41DB-B954-8C066DB617D2}" dt="2020-02-28T15:33:33.070" v="61" actId="478"/>
          <ac:picMkLst>
            <pc:docMk/>
            <pc:sldMk cId="1789388400" sldId="414"/>
            <ac:picMk id="62" creationId="{1DC5C7E5-F357-4BC2-A3A7-C52F199BB864}"/>
          </ac:picMkLst>
        </pc:picChg>
        <pc:picChg chg="add del">
          <ac:chgData name="Katie Cockroft" userId="8f30a50e-58ce-4dcf-9d6d-3f5968f31273" providerId="ADAL" clId="{B7C7CBCD-C977-41DB-B954-8C066DB617D2}" dt="2020-02-28T15:33:36.725" v="68" actId="478"/>
          <ac:picMkLst>
            <pc:docMk/>
            <pc:sldMk cId="1789388400" sldId="414"/>
            <ac:picMk id="63" creationId="{9A04757A-B373-4142-A4F3-A5C716FCDBAF}"/>
          </ac:picMkLst>
        </pc:picChg>
        <pc:picChg chg="add ord">
          <ac:chgData name="Katie Cockroft" userId="8f30a50e-58ce-4dcf-9d6d-3f5968f31273" providerId="ADAL" clId="{B7C7CBCD-C977-41DB-B954-8C066DB617D2}" dt="2020-02-28T15:33:45.200" v="76" actId="171"/>
          <ac:picMkLst>
            <pc:docMk/>
            <pc:sldMk cId="1789388400" sldId="414"/>
            <ac:picMk id="64" creationId="{A2600E62-3366-4130-8D58-8CE996D1FC73}"/>
          </ac:picMkLst>
        </pc:picChg>
      </pc:sldChg>
      <pc:sldChg chg="addSp delSp modSp">
        <pc:chgData name="Katie Cockroft" userId="8f30a50e-58ce-4dcf-9d6d-3f5968f31273" providerId="ADAL" clId="{B7C7CBCD-C977-41DB-B954-8C066DB617D2}" dt="2020-02-28T15:34:01.597" v="92" actId="171"/>
        <pc:sldMkLst>
          <pc:docMk/>
          <pc:sldMk cId="3558748293" sldId="415"/>
        </pc:sldMkLst>
        <pc:spChg chg="mod">
          <ac:chgData name="Katie Cockroft" userId="8f30a50e-58ce-4dcf-9d6d-3f5968f31273" providerId="ADAL" clId="{B7C7CBCD-C977-41DB-B954-8C066DB617D2}" dt="2020-02-28T15:33:53.847" v="85" actId="207"/>
          <ac:spMkLst>
            <pc:docMk/>
            <pc:sldMk cId="3558748293" sldId="415"/>
            <ac:spMk id="19" creationId="{5252A847-DE45-4FA3-A1F8-EEBEB845FF8E}"/>
          </ac:spMkLst>
        </pc:spChg>
        <pc:grpChg chg="del">
          <ac:chgData name="Katie Cockroft" userId="8f30a50e-58ce-4dcf-9d6d-3f5968f31273" providerId="ADAL" clId="{B7C7CBCD-C977-41DB-B954-8C066DB617D2}" dt="2020-02-28T15:33:49.486" v="79" actId="478"/>
          <ac:grpSpMkLst>
            <pc:docMk/>
            <pc:sldMk cId="3558748293" sldId="415"/>
            <ac:grpSpMk id="15" creationId="{1E058815-A048-40DD-BD44-4D1E22F90F21}"/>
          </ac:grpSpMkLst>
        </pc:grpChg>
        <pc:grpChg chg="del">
          <ac:chgData name="Katie Cockroft" userId="8f30a50e-58ce-4dcf-9d6d-3f5968f31273" providerId="ADAL" clId="{B7C7CBCD-C977-41DB-B954-8C066DB617D2}" dt="2020-02-28T15:33:50.660" v="81" actId="478"/>
          <ac:grpSpMkLst>
            <pc:docMk/>
            <pc:sldMk cId="3558748293" sldId="415"/>
            <ac:grpSpMk id="26" creationId="{97376876-274E-48BF-A459-919E722711BB}"/>
          </ac:grpSpMkLst>
        </pc:grpChg>
        <pc:grpChg chg="del">
          <ac:chgData name="Katie Cockroft" userId="8f30a50e-58ce-4dcf-9d6d-3f5968f31273" providerId="ADAL" clId="{B7C7CBCD-C977-41DB-B954-8C066DB617D2}" dt="2020-02-28T15:33:51.451" v="83" actId="478"/>
          <ac:grpSpMkLst>
            <pc:docMk/>
            <pc:sldMk cId="3558748293" sldId="415"/>
            <ac:grpSpMk id="27" creationId="{62166BD5-CC2A-469E-B4E0-71D814634EEF}"/>
          </ac:grpSpMkLst>
        </pc:grpChg>
        <pc:picChg chg="del">
          <ac:chgData name="Katie Cockroft" userId="8f30a50e-58ce-4dcf-9d6d-3f5968f31273" providerId="ADAL" clId="{B7C7CBCD-C977-41DB-B954-8C066DB617D2}" dt="2020-02-28T15:33:50.999" v="82" actId="478"/>
          <ac:picMkLst>
            <pc:docMk/>
            <pc:sldMk cId="3558748293" sldId="415"/>
            <ac:picMk id="61" creationId="{04C89B08-1441-4A2A-82CE-C16F2BD8E1A4}"/>
          </ac:picMkLst>
        </pc:picChg>
        <pc:picChg chg="add ord">
          <ac:chgData name="Katie Cockroft" userId="8f30a50e-58ce-4dcf-9d6d-3f5968f31273" providerId="ADAL" clId="{B7C7CBCD-C977-41DB-B954-8C066DB617D2}" dt="2020-02-28T15:34:01.597" v="92" actId="171"/>
          <ac:picMkLst>
            <pc:docMk/>
            <pc:sldMk cId="3558748293" sldId="415"/>
            <ac:picMk id="62" creationId="{B6BAC19A-C8AB-4081-97CE-B1457C3A3A7A}"/>
          </ac:picMkLst>
        </pc:picChg>
        <pc:picChg chg="del">
          <ac:chgData name="Katie Cockroft" userId="8f30a50e-58ce-4dcf-9d6d-3f5968f31273" providerId="ADAL" clId="{B7C7CBCD-C977-41DB-B954-8C066DB617D2}" dt="2020-02-28T15:33:50.047" v="80" actId="478"/>
          <ac:picMkLst>
            <pc:docMk/>
            <pc:sldMk cId="3558748293" sldId="415"/>
            <ac:picMk id="63" creationId="{8C4476AE-E3AC-45AA-B884-9CB8EF91E109}"/>
          </ac:picMkLst>
        </pc:picChg>
        <pc:picChg chg="del">
          <ac:chgData name="Katie Cockroft" userId="8f30a50e-58ce-4dcf-9d6d-3f5968f31273" providerId="ADAL" clId="{B7C7CBCD-C977-41DB-B954-8C066DB617D2}" dt="2020-02-28T15:33:48.611" v="78" actId="478"/>
          <ac:picMkLst>
            <pc:docMk/>
            <pc:sldMk cId="3558748293" sldId="415"/>
            <ac:picMk id="64" creationId="{81ACE9C3-3DFA-48DB-A3A8-1E06C064A6FB}"/>
          </ac:picMkLst>
        </pc:picChg>
      </pc:sldChg>
      <pc:sldChg chg="addSp delSp modSp">
        <pc:chgData name="Katie Cockroft" userId="8f30a50e-58ce-4dcf-9d6d-3f5968f31273" providerId="ADAL" clId="{B7C7CBCD-C977-41DB-B954-8C066DB617D2}" dt="2020-02-28T15:34:41.719" v="138" actId="171"/>
        <pc:sldMkLst>
          <pc:docMk/>
          <pc:sldMk cId="1969798124" sldId="416"/>
        </pc:sldMkLst>
        <pc:spChg chg="mod">
          <ac:chgData name="Katie Cockroft" userId="8f30a50e-58ce-4dcf-9d6d-3f5968f31273" providerId="ADAL" clId="{B7C7CBCD-C977-41DB-B954-8C066DB617D2}" dt="2020-02-28T15:34:37.333" v="134" actId="207"/>
          <ac:spMkLst>
            <pc:docMk/>
            <pc:sldMk cId="1969798124" sldId="416"/>
            <ac:spMk id="19" creationId="{5252A847-DE45-4FA3-A1F8-EEBEB845FF8E}"/>
          </ac:spMkLst>
        </pc:spChg>
        <pc:grpChg chg="del">
          <ac:chgData name="Katie Cockroft" userId="8f30a50e-58ce-4dcf-9d6d-3f5968f31273" providerId="ADAL" clId="{B7C7CBCD-C977-41DB-B954-8C066DB617D2}" dt="2020-02-28T15:34:32.386" v="126" actId="478"/>
          <ac:grpSpMkLst>
            <pc:docMk/>
            <pc:sldMk cId="1969798124" sldId="416"/>
            <ac:grpSpMk id="29" creationId="{6045C218-0DC8-4BB8-8A6F-F12403F2CF3A}"/>
          </ac:grpSpMkLst>
        </pc:grpChg>
        <pc:picChg chg="del">
          <ac:chgData name="Katie Cockroft" userId="8f30a50e-58ce-4dcf-9d6d-3f5968f31273" providerId="ADAL" clId="{B7C7CBCD-C977-41DB-B954-8C066DB617D2}" dt="2020-02-28T15:34:34.015" v="129" actId="478"/>
          <ac:picMkLst>
            <pc:docMk/>
            <pc:sldMk cId="1969798124" sldId="416"/>
            <ac:picMk id="10" creationId="{2A12A957-6374-4974-B2D0-B75EFBD8AFF4}"/>
          </ac:picMkLst>
        </pc:picChg>
        <pc:picChg chg="add ord">
          <ac:chgData name="Katie Cockroft" userId="8f30a50e-58ce-4dcf-9d6d-3f5968f31273" providerId="ADAL" clId="{B7C7CBCD-C977-41DB-B954-8C066DB617D2}" dt="2020-02-28T15:34:41.719" v="138" actId="171"/>
          <ac:picMkLst>
            <pc:docMk/>
            <pc:sldMk cId="1969798124" sldId="416"/>
            <ac:picMk id="21" creationId="{1AC57685-5532-4F6A-B7C9-7B824E8AF01C}"/>
          </ac:picMkLst>
        </pc:picChg>
        <pc:picChg chg="del">
          <ac:chgData name="Katie Cockroft" userId="8f30a50e-58ce-4dcf-9d6d-3f5968f31273" providerId="ADAL" clId="{B7C7CBCD-C977-41DB-B954-8C066DB617D2}" dt="2020-02-28T15:34:32.755" v="127" actId="478"/>
          <ac:picMkLst>
            <pc:docMk/>
            <pc:sldMk cId="1969798124" sldId="416"/>
            <ac:picMk id="25" creationId="{A370B11D-B39F-4D62-9ABE-8F866CC94F9E}"/>
          </ac:picMkLst>
        </pc:picChg>
        <pc:picChg chg="del">
          <ac:chgData name="Katie Cockroft" userId="8f30a50e-58ce-4dcf-9d6d-3f5968f31273" providerId="ADAL" clId="{B7C7CBCD-C977-41DB-B954-8C066DB617D2}" dt="2020-02-28T15:34:31.640" v="125" actId="478"/>
          <ac:picMkLst>
            <pc:docMk/>
            <pc:sldMk cId="1969798124" sldId="416"/>
            <ac:picMk id="28" creationId="{C83D5EEE-1B03-4BAA-B64B-15BFB294991D}"/>
          </ac:picMkLst>
        </pc:picChg>
        <pc:picChg chg="del">
          <ac:chgData name="Katie Cockroft" userId="8f30a50e-58ce-4dcf-9d6d-3f5968f31273" providerId="ADAL" clId="{B7C7CBCD-C977-41DB-B954-8C066DB617D2}" dt="2020-02-28T15:34:34.876" v="131" actId="478"/>
          <ac:picMkLst>
            <pc:docMk/>
            <pc:sldMk cId="1969798124" sldId="416"/>
            <ac:picMk id="38" creationId="{5F33FBC3-581D-4981-937D-E23448995F80}"/>
          </ac:picMkLst>
        </pc:picChg>
        <pc:picChg chg="del">
          <ac:chgData name="Katie Cockroft" userId="8f30a50e-58ce-4dcf-9d6d-3f5968f31273" providerId="ADAL" clId="{B7C7CBCD-C977-41DB-B954-8C066DB617D2}" dt="2020-02-28T15:34:34.556" v="130" actId="478"/>
          <ac:picMkLst>
            <pc:docMk/>
            <pc:sldMk cId="1969798124" sldId="416"/>
            <ac:picMk id="39" creationId="{3E337C59-1AED-4CC9-BF51-C65076975FBB}"/>
          </ac:picMkLst>
        </pc:picChg>
        <pc:picChg chg="del">
          <ac:chgData name="Katie Cockroft" userId="8f30a50e-58ce-4dcf-9d6d-3f5968f31273" providerId="ADAL" clId="{B7C7CBCD-C977-41DB-B954-8C066DB617D2}" dt="2020-02-28T15:34:33.310" v="128" actId="478"/>
          <ac:picMkLst>
            <pc:docMk/>
            <pc:sldMk cId="1969798124" sldId="416"/>
            <ac:picMk id="40" creationId="{C3C7C53B-1F57-42F1-B2A7-CE665D7336A8}"/>
          </ac:picMkLst>
        </pc:picChg>
        <pc:picChg chg="del">
          <ac:chgData name="Katie Cockroft" userId="8f30a50e-58ce-4dcf-9d6d-3f5968f31273" providerId="ADAL" clId="{B7C7CBCD-C977-41DB-B954-8C066DB617D2}" dt="2020-02-28T15:34:35.179" v="132" actId="478"/>
          <ac:picMkLst>
            <pc:docMk/>
            <pc:sldMk cId="1969798124" sldId="416"/>
            <ac:picMk id="41" creationId="{FC72FA42-2FDC-4B3F-B02D-E7E7E1771A03}"/>
          </ac:picMkLst>
        </pc:picChg>
      </pc:sldChg>
      <pc:sldChg chg="addSp delSp modSp">
        <pc:chgData name="Katie Cockroft" userId="8f30a50e-58ce-4dcf-9d6d-3f5968f31273" providerId="ADAL" clId="{B7C7CBCD-C977-41DB-B954-8C066DB617D2}" dt="2020-02-28T15:34:50.978" v="146" actId="171"/>
        <pc:sldMkLst>
          <pc:docMk/>
          <pc:sldMk cId="428724800" sldId="417"/>
        </pc:sldMkLst>
        <pc:spChg chg="mod">
          <ac:chgData name="Katie Cockroft" userId="8f30a50e-58ce-4dcf-9d6d-3f5968f31273" providerId="ADAL" clId="{B7C7CBCD-C977-41DB-B954-8C066DB617D2}" dt="2020-02-28T15:34:46.756" v="142" actId="207"/>
          <ac:spMkLst>
            <pc:docMk/>
            <pc:sldMk cId="428724800" sldId="417"/>
            <ac:spMk id="19" creationId="{5252A847-DE45-4FA3-A1F8-EEBEB845FF8E}"/>
          </ac:spMkLst>
        </pc:spChg>
        <pc:grpChg chg="del">
          <ac:chgData name="Katie Cockroft" userId="8f30a50e-58ce-4dcf-9d6d-3f5968f31273" providerId="ADAL" clId="{B7C7CBCD-C977-41DB-B954-8C066DB617D2}" dt="2020-02-28T15:34:43.720" v="139" actId="478"/>
          <ac:grpSpMkLst>
            <pc:docMk/>
            <pc:sldMk cId="428724800" sldId="417"/>
            <ac:grpSpMk id="32" creationId="{99074384-4C56-4297-A4B6-619DEF2239EF}"/>
          </ac:grpSpMkLst>
        </pc:grpChg>
        <pc:picChg chg="del">
          <ac:chgData name="Katie Cockroft" userId="8f30a50e-58ce-4dcf-9d6d-3f5968f31273" providerId="ADAL" clId="{B7C7CBCD-C977-41DB-B954-8C066DB617D2}" dt="2020-02-28T15:34:44.890" v="140" actId="478"/>
          <ac:picMkLst>
            <pc:docMk/>
            <pc:sldMk cId="428724800" sldId="417"/>
            <ac:picMk id="10" creationId="{2A12A957-6374-4974-B2D0-B75EFBD8AFF4}"/>
          </ac:picMkLst>
        </pc:picChg>
        <pc:picChg chg="add ord">
          <ac:chgData name="Katie Cockroft" userId="8f30a50e-58ce-4dcf-9d6d-3f5968f31273" providerId="ADAL" clId="{B7C7CBCD-C977-41DB-B954-8C066DB617D2}" dt="2020-02-28T15:34:50.978" v="146" actId="171"/>
          <ac:picMkLst>
            <pc:docMk/>
            <pc:sldMk cId="428724800" sldId="417"/>
            <ac:picMk id="24" creationId="{25A50ECD-F159-42DA-9A67-7E190A33DFA7}"/>
          </ac:picMkLst>
        </pc:picChg>
      </pc:sldChg>
      <pc:sldChg chg="addSp delSp modSp">
        <pc:chgData name="Katie Cockroft" userId="8f30a50e-58ce-4dcf-9d6d-3f5968f31273" providerId="ADAL" clId="{B7C7CBCD-C977-41DB-B954-8C066DB617D2}" dt="2020-02-28T15:35:27.526" v="185" actId="171"/>
        <pc:sldMkLst>
          <pc:docMk/>
          <pc:sldMk cId="248741053" sldId="419"/>
        </pc:sldMkLst>
        <pc:spChg chg="mod">
          <ac:chgData name="Katie Cockroft" userId="8f30a50e-58ce-4dcf-9d6d-3f5968f31273" providerId="ADAL" clId="{B7C7CBCD-C977-41DB-B954-8C066DB617D2}" dt="2020-02-28T15:35:22.407" v="181" actId="207"/>
          <ac:spMkLst>
            <pc:docMk/>
            <pc:sldMk cId="248741053" sldId="419"/>
            <ac:spMk id="19" creationId="{5252A847-DE45-4FA3-A1F8-EEBEB845FF8E}"/>
          </ac:spMkLst>
        </pc:spChg>
        <pc:picChg chg="del">
          <ac:chgData name="Katie Cockroft" userId="8f30a50e-58ce-4dcf-9d6d-3f5968f31273" providerId="ADAL" clId="{B7C7CBCD-C977-41DB-B954-8C066DB617D2}" dt="2020-02-28T15:35:20.313" v="179" actId="478"/>
          <ac:picMkLst>
            <pc:docMk/>
            <pc:sldMk cId="248741053" sldId="419"/>
            <ac:picMk id="6" creationId="{744BB051-A6A7-4484-83D8-5B43B9FDE6E9}"/>
          </ac:picMkLst>
        </pc:picChg>
        <pc:picChg chg="del">
          <ac:chgData name="Katie Cockroft" userId="8f30a50e-58ce-4dcf-9d6d-3f5968f31273" providerId="ADAL" clId="{B7C7CBCD-C977-41DB-B954-8C066DB617D2}" dt="2020-02-28T15:35:19.186" v="178" actId="478"/>
          <ac:picMkLst>
            <pc:docMk/>
            <pc:sldMk cId="248741053" sldId="419"/>
            <ac:picMk id="9" creationId="{B8C27B45-0469-47C2-BB85-6287661F4F92}"/>
          </ac:picMkLst>
        </pc:picChg>
        <pc:picChg chg="del">
          <ac:chgData name="Katie Cockroft" userId="8f30a50e-58ce-4dcf-9d6d-3f5968f31273" providerId="ADAL" clId="{B7C7CBCD-C977-41DB-B954-8C066DB617D2}" dt="2020-02-28T15:35:20.313" v="179" actId="478"/>
          <ac:picMkLst>
            <pc:docMk/>
            <pc:sldMk cId="248741053" sldId="419"/>
            <ac:picMk id="13" creationId="{F79EC2F6-C6CB-4472-BF75-84DED7541831}"/>
          </ac:picMkLst>
        </pc:picChg>
        <pc:picChg chg="del">
          <ac:chgData name="Katie Cockroft" userId="8f30a50e-58ce-4dcf-9d6d-3f5968f31273" providerId="ADAL" clId="{B7C7CBCD-C977-41DB-B954-8C066DB617D2}" dt="2020-02-28T15:35:20.313" v="179" actId="478"/>
          <ac:picMkLst>
            <pc:docMk/>
            <pc:sldMk cId="248741053" sldId="419"/>
            <ac:picMk id="14" creationId="{9DFD2927-46BE-45C9-BBA9-26D9CC279DC6}"/>
          </ac:picMkLst>
        </pc:picChg>
        <pc:picChg chg="del">
          <ac:chgData name="Katie Cockroft" userId="8f30a50e-58ce-4dcf-9d6d-3f5968f31273" providerId="ADAL" clId="{B7C7CBCD-C977-41DB-B954-8C066DB617D2}" dt="2020-02-28T15:35:20.313" v="179" actId="478"/>
          <ac:picMkLst>
            <pc:docMk/>
            <pc:sldMk cId="248741053" sldId="419"/>
            <ac:picMk id="15" creationId="{45BE3D50-AEDF-4689-B8B4-2CB984139E7F}"/>
          </ac:picMkLst>
        </pc:picChg>
        <pc:picChg chg="del">
          <ac:chgData name="Katie Cockroft" userId="8f30a50e-58ce-4dcf-9d6d-3f5968f31273" providerId="ADAL" clId="{B7C7CBCD-C977-41DB-B954-8C066DB617D2}" dt="2020-02-28T15:35:20.313" v="179" actId="478"/>
          <ac:picMkLst>
            <pc:docMk/>
            <pc:sldMk cId="248741053" sldId="419"/>
            <ac:picMk id="16" creationId="{C9AC24C9-4BD6-4E35-916B-387956B284D8}"/>
          </ac:picMkLst>
        </pc:picChg>
        <pc:picChg chg="del">
          <ac:chgData name="Katie Cockroft" userId="8f30a50e-58ce-4dcf-9d6d-3f5968f31273" providerId="ADAL" clId="{B7C7CBCD-C977-41DB-B954-8C066DB617D2}" dt="2020-02-28T15:35:20.313" v="179" actId="478"/>
          <ac:picMkLst>
            <pc:docMk/>
            <pc:sldMk cId="248741053" sldId="419"/>
            <ac:picMk id="17" creationId="{06FC7698-BC2E-45CE-AC8A-88E6EE9E39CC}"/>
          </ac:picMkLst>
        </pc:picChg>
        <pc:picChg chg="add ord">
          <ac:chgData name="Katie Cockroft" userId="8f30a50e-58ce-4dcf-9d6d-3f5968f31273" providerId="ADAL" clId="{B7C7CBCD-C977-41DB-B954-8C066DB617D2}" dt="2020-02-28T15:35:27.526" v="185" actId="171"/>
          <ac:picMkLst>
            <pc:docMk/>
            <pc:sldMk cId="248741053" sldId="419"/>
            <ac:picMk id="20" creationId="{AB26E301-A4D4-4CF1-8ADC-75C056B31ACF}"/>
          </ac:picMkLst>
        </pc:picChg>
      </pc:sldChg>
      <pc:sldChg chg="addSp delSp modSp">
        <pc:chgData name="Katie Cockroft" userId="8f30a50e-58ce-4dcf-9d6d-3f5968f31273" providerId="ADAL" clId="{B7C7CBCD-C977-41DB-B954-8C066DB617D2}" dt="2020-02-28T15:35:37.141" v="193" actId="171"/>
        <pc:sldMkLst>
          <pc:docMk/>
          <pc:sldMk cId="267951734" sldId="420"/>
        </pc:sldMkLst>
        <pc:spChg chg="mod">
          <ac:chgData name="Katie Cockroft" userId="8f30a50e-58ce-4dcf-9d6d-3f5968f31273" providerId="ADAL" clId="{B7C7CBCD-C977-41DB-B954-8C066DB617D2}" dt="2020-02-28T15:35:32.933" v="189" actId="207"/>
          <ac:spMkLst>
            <pc:docMk/>
            <pc:sldMk cId="267951734" sldId="420"/>
            <ac:spMk id="19" creationId="{5252A847-DE45-4FA3-A1F8-EEBEB845FF8E}"/>
          </ac:spMkLst>
        </pc:spChg>
        <pc:picChg chg="del">
          <ac:chgData name="Katie Cockroft" userId="8f30a50e-58ce-4dcf-9d6d-3f5968f31273" providerId="ADAL" clId="{B7C7CBCD-C977-41DB-B954-8C066DB617D2}" dt="2020-02-28T15:35:30.821" v="187" actId="478"/>
          <ac:picMkLst>
            <pc:docMk/>
            <pc:sldMk cId="267951734" sldId="420"/>
            <ac:picMk id="6" creationId="{744BB051-A6A7-4484-83D8-5B43B9FDE6E9}"/>
          </ac:picMkLst>
        </pc:picChg>
        <pc:picChg chg="del">
          <ac:chgData name="Katie Cockroft" userId="8f30a50e-58ce-4dcf-9d6d-3f5968f31273" providerId="ADAL" clId="{B7C7CBCD-C977-41DB-B954-8C066DB617D2}" dt="2020-02-28T15:35:29.730" v="186" actId="478"/>
          <ac:picMkLst>
            <pc:docMk/>
            <pc:sldMk cId="267951734" sldId="420"/>
            <ac:picMk id="9" creationId="{B8C27B45-0469-47C2-BB85-6287661F4F92}"/>
          </ac:picMkLst>
        </pc:picChg>
        <pc:picChg chg="del">
          <ac:chgData name="Katie Cockroft" userId="8f30a50e-58ce-4dcf-9d6d-3f5968f31273" providerId="ADAL" clId="{B7C7CBCD-C977-41DB-B954-8C066DB617D2}" dt="2020-02-28T15:35:30.821" v="187" actId="478"/>
          <ac:picMkLst>
            <pc:docMk/>
            <pc:sldMk cId="267951734" sldId="420"/>
            <ac:picMk id="13" creationId="{F79EC2F6-C6CB-4472-BF75-84DED7541831}"/>
          </ac:picMkLst>
        </pc:picChg>
        <pc:picChg chg="del">
          <ac:chgData name="Katie Cockroft" userId="8f30a50e-58ce-4dcf-9d6d-3f5968f31273" providerId="ADAL" clId="{B7C7CBCD-C977-41DB-B954-8C066DB617D2}" dt="2020-02-28T15:35:30.821" v="187" actId="478"/>
          <ac:picMkLst>
            <pc:docMk/>
            <pc:sldMk cId="267951734" sldId="420"/>
            <ac:picMk id="14" creationId="{9DFD2927-46BE-45C9-BBA9-26D9CC279DC6}"/>
          </ac:picMkLst>
        </pc:picChg>
        <pc:picChg chg="del">
          <ac:chgData name="Katie Cockroft" userId="8f30a50e-58ce-4dcf-9d6d-3f5968f31273" providerId="ADAL" clId="{B7C7CBCD-C977-41DB-B954-8C066DB617D2}" dt="2020-02-28T15:35:30.821" v="187" actId="478"/>
          <ac:picMkLst>
            <pc:docMk/>
            <pc:sldMk cId="267951734" sldId="420"/>
            <ac:picMk id="15" creationId="{45BE3D50-AEDF-4689-B8B4-2CB984139E7F}"/>
          </ac:picMkLst>
        </pc:picChg>
        <pc:picChg chg="del">
          <ac:chgData name="Katie Cockroft" userId="8f30a50e-58ce-4dcf-9d6d-3f5968f31273" providerId="ADAL" clId="{B7C7CBCD-C977-41DB-B954-8C066DB617D2}" dt="2020-02-28T15:35:30.821" v="187" actId="478"/>
          <ac:picMkLst>
            <pc:docMk/>
            <pc:sldMk cId="267951734" sldId="420"/>
            <ac:picMk id="16" creationId="{C9AC24C9-4BD6-4E35-916B-387956B284D8}"/>
          </ac:picMkLst>
        </pc:picChg>
        <pc:picChg chg="del">
          <ac:chgData name="Katie Cockroft" userId="8f30a50e-58ce-4dcf-9d6d-3f5968f31273" providerId="ADAL" clId="{B7C7CBCD-C977-41DB-B954-8C066DB617D2}" dt="2020-02-28T15:35:30.821" v="187" actId="478"/>
          <ac:picMkLst>
            <pc:docMk/>
            <pc:sldMk cId="267951734" sldId="420"/>
            <ac:picMk id="17" creationId="{06FC7698-BC2E-45CE-AC8A-88E6EE9E39CC}"/>
          </ac:picMkLst>
        </pc:picChg>
        <pc:picChg chg="add ord">
          <ac:chgData name="Katie Cockroft" userId="8f30a50e-58ce-4dcf-9d6d-3f5968f31273" providerId="ADAL" clId="{B7C7CBCD-C977-41DB-B954-8C066DB617D2}" dt="2020-02-28T15:35:37.141" v="193" actId="171"/>
          <ac:picMkLst>
            <pc:docMk/>
            <pc:sldMk cId="267951734" sldId="420"/>
            <ac:picMk id="20" creationId="{27DF7C2E-2663-4FDD-AA37-53BE02A8728E}"/>
          </ac:picMkLst>
        </pc:picChg>
      </pc:sldChg>
      <pc:sldChg chg="addSp delSp modSp">
        <pc:chgData name="Katie Cockroft" userId="8f30a50e-58ce-4dcf-9d6d-3f5968f31273" providerId="ADAL" clId="{B7C7CBCD-C977-41DB-B954-8C066DB617D2}" dt="2020-02-28T15:36:13.120" v="233" actId="171"/>
        <pc:sldMkLst>
          <pc:docMk/>
          <pc:sldMk cId="1943487977" sldId="422"/>
        </pc:sldMkLst>
        <pc:spChg chg="mod">
          <ac:chgData name="Katie Cockroft" userId="8f30a50e-58ce-4dcf-9d6d-3f5968f31273" providerId="ADAL" clId="{B7C7CBCD-C977-41DB-B954-8C066DB617D2}" dt="2020-02-28T15:36:09.585" v="230" actId="207"/>
          <ac:spMkLst>
            <pc:docMk/>
            <pc:sldMk cId="1943487977" sldId="422"/>
            <ac:spMk id="19" creationId="{5252A847-DE45-4FA3-A1F8-EEBEB845FF8E}"/>
          </ac:spMkLst>
        </pc:spChg>
        <pc:graphicFrameChg chg="del">
          <ac:chgData name="Katie Cockroft" userId="8f30a50e-58ce-4dcf-9d6d-3f5968f31273" providerId="ADAL" clId="{B7C7CBCD-C977-41DB-B954-8C066DB617D2}" dt="2020-02-28T15:36:04.678" v="225" actId="478"/>
          <ac:graphicFrameMkLst>
            <pc:docMk/>
            <pc:sldMk cId="1943487977" sldId="422"/>
            <ac:graphicFrameMk id="9" creationId="{8C8FFCC1-FE6A-4F46-B352-5EA9401DFD87}"/>
          </ac:graphicFrameMkLst>
        </pc:graphicFrameChg>
        <pc:graphicFrameChg chg="del">
          <ac:chgData name="Katie Cockroft" userId="8f30a50e-58ce-4dcf-9d6d-3f5968f31273" providerId="ADAL" clId="{B7C7CBCD-C977-41DB-B954-8C066DB617D2}" dt="2020-02-28T15:36:06.898" v="228" actId="478"/>
          <ac:graphicFrameMkLst>
            <pc:docMk/>
            <pc:sldMk cId="1943487977" sldId="422"/>
            <ac:graphicFrameMk id="10" creationId="{F6B78FDD-121B-4214-AFDB-8C8ABF1189E8}"/>
          </ac:graphicFrameMkLst>
        </pc:graphicFrameChg>
        <pc:picChg chg="del mod">
          <ac:chgData name="Katie Cockroft" userId="8f30a50e-58ce-4dcf-9d6d-3f5968f31273" providerId="ADAL" clId="{B7C7CBCD-C977-41DB-B954-8C066DB617D2}" dt="2020-02-28T15:36:05.116" v="227" actId="478"/>
          <ac:picMkLst>
            <pc:docMk/>
            <pc:sldMk cId="1943487977" sldId="422"/>
            <ac:picMk id="5" creationId="{A8185795-BBB1-42AE-8B10-E3B494CF4EA3}"/>
          </ac:picMkLst>
        </pc:picChg>
        <pc:picChg chg="add ord">
          <ac:chgData name="Katie Cockroft" userId="8f30a50e-58ce-4dcf-9d6d-3f5968f31273" providerId="ADAL" clId="{B7C7CBCD-C977-41DB-B954-8C066DB617D2}" dt="2020-02-28T15:36:13.120" v="233" actId="171"/>
          <ac:picMkLst>
            <pc:docMk/>
            <pc:sldMk cId="1943487977" sldId="422"/>
            <ac:picMk id="11" creationId="{F666CB7A-53A6-4B6E-B994-1FE4907C4159}"/>
          </ac:picMkLst>
        </pc:picChg>
        <pc:picChg chg="del">
          <ac:chgData name="Katie Cockroft" userId="8f30a50e-58ce-4dcf-9d6d-3f5968f31273" providerId="ADAL" clId="{B7C7CBCD-C977-41DB-B954-8C066DB617D2}" dt="2020-02-28T15:36:03.412" v="224" actId="478"/>
          <ac:picMkLst>
            <pc:docMk/>
            <pc:sldMk cId="1943487977" sldId="422"/>
            <ac:picMk id="13" creationId="{600ED40E-D810-4070-8357-F6D45E6C3372}"/>
          </ac:picMkLst>
        </pc:picChg>
      </pc:sldChg>
      <pc:sldChg chg="addSp modSp add del">
        <pc:chgData name="Katie Cockroft" userId="8f30a50e-58ce-4dcf-9d6d-3f5968f31273" providerId="ADAL" clId="{B7C7CBCD-C977-41DB-B954-8C066DB617D2}" dt="2020-02-28T15:31:37.417" v="31" actId="47"/>
        <pc:sldMkLst>
          <pc:docMk/>
          <pc:sldMk cId="266488497" sldId="423"/>
        </pc:sldMkLst>
        <pc:spChg chg="mod">
          <ac:chgData name="Katie Cockroft" userId="8f30a50e-58ce-4dcf-9d6d-3f5968f31273" providerId="ADAL" clId="{B7C7CBCD-C977-41DB-B954-8C066DB617D2}" dt="2020-02-28T15:31:08.191" v="3" actId="20577"/>
          <ac:spMkLst>
            <pc:docMk/>
            <pc:sldMk cId="266488497" sldId="423"/>
            <ac:spMk id="19" creationId="{5252A847-DE45-4FA3-A1F8-EEBEB845FF8E}"/>
          </ac:spMkLst>
        </pc:spChg>
        <pc:picChg chg="add mod">
          <ac:chgData name="Katie Cockroft" userId="8f30a50e-58ce-4dcf-9d6d-3f5968f31273" providerId="ADAL" clId="{B7C7CBCD-C977-41DB-B954-8C066DB617D2}" dt="2020-02-28T15:31:19.347" v="23" actId="1035"/>
          <ac:picMkLst>
            <pc:docMk/>
            <pc:sldMk cId="266488497" sldId="423"/>
            <ac:picMk id="2" creationId="{2759098A-A090-4DCC-A2DE-A5B3B275FD58}"/>
          </ac:picMkLst>
        </pc:picChg>
      </pc:sldChg>
      <pc:sldChg chg="addSp delSp modSp add del">
        <pc:chgData name="Katie Cockroft" userId="8f30a50e-58ce-4dcf-9d6d-3f5968f31273" providerId="ADAL" clId="{B7C7CBCD-C977-41DB-B954-8C066DB617D2}" dt="2020-02-28T15:34:30.704" v="124" actId="47"/>
        <pc:sldMkLst>
          <pc:docMk/>
          <pc:sldMk cId="311935125" sldId="423"/>
        </pc:sldMkLst>
        <pc:spChg chg="del">
          <ac:chgData name="Katie Cockroft" userId="8f30a50e-58ce-4dcf-9d6d-3f5968f31273" providerId="ADAL" clId="{B7C7CBCD-C977-41DB-B954-8C066DB617D2}" dt="2020-02-28T15:34:05.921" v="94" actId="478"/>
          <ac:spMkLst>
            <pc:docMk/>
            <pc:sldMk cId="311935125" sldId="423"/>
            <ac:spMk id="6" creationId="{51A424AA-4668-4E50-8181-D0C00F49F5FA}"/>
          </ac:spMkLst>
        </pc:spChg>
        <pc:spChg chg="mod">
          <ac:chgData name="Katie Cockroft" userId="8f30a50e-58ce-4dcf-9d6d-3f5968f31273" providerId="ADAL" clId="{B7C7CBCD-C977-41DB-B954-8C066DB617D2}" dt="2020-02-28T15:34:08.002" v="96" actId="20577"/>
          <ac:spMkLst>
            <pc:docMk/>
            <pc:sldMk cId="311935125" sldId="423"/>
            <ac:spMk id="19" creationId="{5252A847-DE45-4FA3-A1F8-EEBEB845FF8E}"/>
          </ac:spMkLst>
        </pc:spChg>
        <pc:picChg chg="add mod">
          <ac:chgData name="Katie Cockroft" userId="8f30a50e-58ce-4dcf-9d6d-3f5968f31273" providerId="ADAL" clId="{B7C7CBCD-C977-41DB-B954-8C066DB617D2}" dt="2020-02-28T15:34:16.771" v="115" actId="1035"/>
          <ac:picMkLst>
            <pc:docMk/>
            <pc:sldMk cId="311935125" sldId="423"/>
            <ac:picMk id="2" creationId="{FD5216E5-0FD1-4E95-BD87-2B69A263F518}"/>
          </ac:picMkLst>
        </pc:picChg>
      </pc:sldChg>
      <pc:sldChg chg="addSp delSp modSp add del">
        <pc:chgData name="Katie Cockroft" userId="8f30a50e-58ce-4dcf-9d6d-3f5968f31273" providerId="ADAL" clId="{B7C7CBCD-C977-41DB-B954-8C066DB617D2}" dt="2020-02-28T15:33:46.389" v="77" actId="47"/>
        <pc:sldMkLst>
          <pc:docMk/>
          <pc:sldMk cId="734929464" sldId="423"/>
        </pc:sldMkLst>
        <pc:spChg chg="mod">
          <ac:chgData name="Katie Cockroft" userId="8f30a50e-58ce-4dcf-9d6d-3f5968f31273" providerId="ADAL" clId="{B7C7CBCD-C977-41DB-B954-8C066DB617D2}" dt="2020-02-28T15:33:06.782" v="42" actId="20577"/>
          <ac:spMkLst>
            <pc:docMk/>
            <pc:sldMk cId="734929464" sldId="423"/>
            <ac:spMk id="19" creationId="{5252A847-DE45-4FA3-A1F8-EEBEB845FF8E}"/>
          </ac:spMkLst>
        </pc:spChg>
        <pc:spChg chg="del">
          <ac:chgData name="Katie Cockroft" userId="8f30a50e-58ce-4dcf-9d6d-3f5968f31273" providerId="ADAL" clId="{B7C7CBCD-C977-41DB-B954-8C066DB617D2}" dt="2020-02-28T15:33:15.530" v="43" actId="478"/>
          <ac:spMkLst>
            <pc:docMk/>
            <pc:sldMk cId="734929464" sldId="423"/>
            <ac:spMk id="28" creationId="{E62E2A56-39E1-4831-9727-0B65585C3CEF}"/>
          </ac:spMkLst>
        </pc:spChg>
        <pc:spChg chg="del mod">
          <ac:chgData name="Katie Cockroft" userId="8f30a50e-58ce-4dcf-9d6d-3f5968f31273" providerId="ADAL" clId="{B7C7CBCD-C977-41DB-B954-8C066DB617D2}" dt="2020-02-28T15:33:17.152" v="45" actId="478"/>
          <ac:spMkLst>
            <pc:docMk/>
            <pc:sldMk cId="734929464" sldId="423"/>
            <ac:spMk id="29" creationId="{DB5A4E83-D34E-4224-9553-765FFB899E9F}"/>
          </ac:spMkLst>
        </pc:spChg>
        <pc:spChg chg="del">
          <ac:chgData name="Katie Cockroft" userId="8f30a50e-58ce-4dcf-9d6d-3f5968f31273" providerId="ADAL" clId="{B7C7CBCD-C977-41DB-B954-8C066DB617D2}" dt="2020-02-28T15:33:18.884" v="46" actId="478"/>
          <ac:spMkLst>
            <pc:docMk/>
            <pc:sldMk cId="734929464" sldId="423"/>
            <ac:spMk id="30" creationId="{5689872A-5A6F-4E5C-8F02-8F08D8877C17}"/>
          </ac:spMkLst>
        </pc:spChg>
        <pc:picChg chg="add mod">
          <ac:chgData name="Katie Cockroft" userId="8f30a50e-58ce-4dcf-9d6d-3f5968f31273" providerId="ADAL" clId="{B7C7CBCD-C977-41DB-B954-8C066DB617D2}" dt="2020-02-28T15:33:29.377" v="60" actId="1035"/>
          <ac:picMkLst>
            <pc:docMk/>
            <pc:sldMk cId="734929464" sldId="423"/>
            <ac:picMk id="2" creationId="{833EB1EE-4354-48B9-83EF-34B394072E5C}"/>
          </ac:picMkLst>
        </pc:picChg>
      </pc:sldChg>
      <pc:sldChg chg="addSp delSp modSp add del">
        <pc:chgData name="Katie Cockroft" userId="8f30a50e-58ce-4dcf-9d6d-3f5968f31273" providerId="ADAL" clId="{B7C7CBCD-C977-41DB-B954-8C066DB617D2}" dt="2020-02-28T15:35:17.891" v="177" actId="47"/>
        <pc:sldMkLst>
          <pc:docMk/>
          <pc:sldMk cId="2919976707" sldId="423"/>
        </pc:sldMkLst>
        <pc:spChg chg="del">
          <ac:chgData name="Katie Cockroft" userId="8f30a50e-58ce-4dcf-9d6d-3f5968f31273" providerId="ADAL" clId="{B7C7CBCD-C977-41DB-B954-8C066DB617D2}" dt="2020-02-28T15:34:58.042" v="150" actId="478"/>
          <ac:spMkLst>
            <pc:docMk/>
            <pc:sldMk cId="2919976707" sldId="423"/>
            <ac:spMk id="4" creationId="{BC2FE0D3-1FEE-457A-BC75-B3B8295023AC}"/>
          </ac:spMkLst>
        </pc:spChg>
        <pc:spChg chg="mod">
          <ac:chgData name="Katie Cockroft" userId="8f30a50e-58ce-4dcf-9d6d-3f5968f31273" providerId="ADAL" clId="{B7C7CBCD-C977-41DB-B954-8C066DB617D2}" dt="2020-02-28T15:34:57.343" v="149" actId="20577"/>
          <ac:spMkLst>
            <pc:docMk/>
            <pc:sldMk cId="2919976707" sldId="423"/>
            <ac:spMk id="19" creationId="{5252A847-DE45-4FA3-A1F8-EEBEB845FF8E}"/>
          </ac:spMkLst>
        </pc:spChg>
        <pc:picChg chg="add mod">
          <ac:chgData name="Katie Cockroft" userId="8f30a50e-58ce-4dcf-9d6d-3f5968f31273" providerId="ADAL" clId="{B7C7CBCD-C977-41DB-B954-8C066DB617D2}" dt="2020-02-28T15:35:04.821" v="168" actId="1035"/>
          <ac:picMkLst>
            <pc:docMk/>
            <pc:sldMk cId="2919976707" sldId="423"/>
            <ac:picMk id="2" creationId="{DC89B692-B601-4671-8263-450BE03275FD}"/>
          </ac:picMkLst>
        </pc:picChg>
      </pc:sldChg>
      <pc:sldChg chg="addSp modSp add del">
        <pc:chgData name="Katie Cockroft" userId="8f30a50e-58ce-4dcf-9d6d-3f5968f31273" providerId="ADAL" clId="{B7C7CBCD-C977-41DB-B954-8C066DB617D2}" dt="2020-02-28T15:36:01.860" v="223" actId="47"/>
        <pc:sldMkLst>
          <pc:docMk/>
          <pc:sldMk cId="4263208456" sldId="423"/>
        </pc:sldMkLst>
        <pc:spChg chg="mod">
          <ac:chgData name="Katie Cockroft" userId="8f30a50e-58ce-4dcf-9d6d-3f5968f31273" providerId="ADAL" clId="{B7C7CBCD-C977-41DB-B954-8C066DB617D2}" dt="2020-02-28T15:35:42.572" v="195" actId="20577"/>
          <ac:spMkLst>
            <pc:docMk/>
            <pc:sldMk cId="4263208456" sldId="423"/>
            <ac:spMk id="19" creationId="{5252A847-DE45-4FA3-A1F8-EEBEB845FF8E}"/>
          </ac:spMkLst>
        </pc:spChg>
        <pc:picChg chg="add mod">
          <ac:chgData name="Katie Cockroft" userId="8f30a50e-58ce-4dcf-9d6d-3f5968f31273" providerId="ADAL" clId="{B7C7CBCD-C977-41DB-B954-8C066DB617D2}" dt="2020-02-28T15:35:50.782" v="216" actId="1035"/>
          <ac:picMkLst>
            <pc:docMk/>
            <pc:sldMk cId="4263208456" sldId="423"/>
            <ac:picMk id="2" creationId="{CB95F71A-CA75-4F84-9185-07FAE5749A82}"/>
          </ac:picMkLst>
        </pc:picChg>
      </pc:sldChg>
    </pc:docChg>
  </pc:docChgLst>
  <pc:docChgLst>
    <pc:chgData name="Louise Pezzaioli" userId="360b41a0-b242-48d2-b707-f5fa57585d53" providerId="ADAL" clId="{788CEDD7-550C-44A9-A26A-8D48DC205D1B}"/>
    <pc:docChg chg="undo custSel addSld delSld modSld sldOrd">
      <pc:chgData name="Louise Pezzaioli" userId="360b41a0-b242-48d2-b707-f5fa57585d53" providerId="ADAL" clId="{788CEDD7-550C-44A9-A26A-8D48DC205D1B}" dt="2019-02-08T18:12:44.422" v="1777" actId="20577"/>
      <pc:docMkLst>
        <pc:docMk/>
      </pc:docMkLst>
      <pc:sldChg chg="modSp">
        <pc:chgData name="Louise Pezzaioli" userId="360b41a0-b242-48d2-b707-f5fa57585d53" providerId="ADAL" clId="{788CEDD7-550C-44A9-A26A-8D48DC205D1B}" dt="2019-02-08T17:25:53.166" v="79" actId="20577"/>
        <pc:sldMkLst>
          <pc:docMk/>
          <pc:sldMk cId="2637481266" sldId="256"/>
        </pc:sldMkLst>
        <pc:spChg chg="mod">
          <ac:chgData name="Louise Pezzaioli" userId="360b41a0-b242-48d2-b707-f5fa57585d53" providerId="ADAL" clId="{788CEDD7-550C-44A9-A26A-8D48DC205D1B}" dt="2019-02-08T17:25:53.166" v="79" actId="20577"/>
          <ac:spMkLst>
            <pc:docMk/>
            <pc:sldMk cId="2637481266" sldId="256"/>
            <ac:spMk id="19" creationId="{5252A847-DE45-4FA3-A1F8-EEBEB845FF8E}"/>
          </ac:spMkLst>
        </pc:spChg>
      </pc:sldChg>
      <pc:sldChg chg="modSp ord">
        <pc:chgData name="Louise Pezzaioli" userId="360b41a0-b242-48d2-b707-f5fa57585d53" providerId="ADAL" clId="{788CEDD7-550C-44A9-A26A-8D48DC205D1B}" dt="2019-02-08T18:03:51.862" v="1105" actId="403"/>
        <pc:sldMkLst>
          <pc:docMk/>
          <pc:sldMk cId="636014570" sldId="314"/>
        </pc:sldMkLst>
        <pc:spChg chg="mod">
          <ac:chgData name="Louise Pezzaioli" userId="360b41a0-b242-48d2-b707-f5fa57585d53" providerId="ADAL" clId="{788CEDD7-550C-44A9-A26A-8D48DC205D1B}" dt="2019-02-08T18:03:51.862" v="1105" actId="403"/>
          <ac:spMkLst>
            <pc:docMk/>
            <pc:sldMk cId="636014570" sldId="314"/>
            <ac:spMk id="19" creationId="{5252A847-DE45-4FA3-A1F8-EEBEB845FF8E}"/>
          </ac:spMkLst>
        </pc:spChg>
      </pc:sldChg>
      <pc:sldChg chg="addSp modSp">
        <pc:chgData name="Louise Pezzaioli" userId="360b41a0-b242-48d2-b707-f5fa57585d53" providerId="ADAL" clId="{788CEDD7-550C-44A9-A26A-8D48DC205D1B}" dt="2019-02-08T18:07:13.849" v="1393" actId="1076"/>
        <pc:sldMkLst>
          <pc:docMk/>
          <pc:sldMk cId="1071900124" sldId="355"/>
        </pc:sldMkLst>
        <pc:spChg chg="mod">
          <ac:chgData name="Louise Pezzaioli" userId="360b41a0-b242-48d2-b707-f5fa57585d53" providerId="ADAL" clId="{788CEDD7-550C-44A9-A26A-8D48DC205D1B}" dt="2019-02-08T18:06:21.510" v="1367" actId="122"/>
          <ac:spMkLst>
            <pc:docMk/>
            <pc:sldMk cId="1071900124" sldId="355"/>
            <ac:spMk id="19" creationId="{5252A847-DE45-4FA3-A1F8-EEBEB845FF8E}"/>
          </ac:spMkLst>
        </pc:spChg>
        <pc:picChg chg="add mod">
          <ac:chgData name="Louise Pezzaioli" userId="360b41a0-b242-48d2-b707-f5fa57585d53" providerId="ADAL" clId="{788CEDD7-550C-44A9-A26A-8D48DC205D1B}" dt="2019-02-08T18:07:13.849" v="1393" actId="1076"/>
          <ac:picMkLst>
            <pc:docMk/>
            <pc:sldMk cId="1071900124" sldId="355"/>
            <ac:picMk id="6" creationId="{07519BA4-428A-4230-9296-917FA15F233B}"/>
          </ac:picMkLst>
        </pc:picChg>
      </pc:sldChg>
      <pc:sldChg chg="addSp modSp">
        <pc:chgData name="Louise Pezzaioli" userId="360b41a0-b242-48d2-b707-f5fa57585d53" providerId="ADAL" clId="{788CEDD7-550C-44A9-A26A-8D48DC205D1B}" dt="2019-02-08T17:44:52.651" v="674" actId="1035"/>
        <pc:sldMkLst>
          <pc:docMk/>
          <pc:sldMk cId="36917022" sldId="360"/>
        </pc:sldMkLst>
        <pc:spChg chg="mod">
          <ac:chgData name="Louise Pezzaioli" userId="360b41a0-b242-48d2-b707-f5fa57585d53" providerId="ADAL" clId="{788CEDD7-550C-44A9-A26A-8D48DC205D1B}" dt="2019-02-08T17:44:07.656" v="579" actId="1076"/>
          <ac:spMkLst>
            <pc:docMk/>
            <pc:sldMk cId="36917022" sldId="360"/>
            <ac:spMk id="19" creationId="{5252A847-DE45-4FA3-A1F8-EEBEB845FF8E}"/>
          </ac:spMkLst>
        </pc:spChg>
        <pc:graphicFrameChg chg="add mod modGraphic">
          <ac:chgData name="Louise Pezzaioli" userId="360b41a0-b242-48d2-b707-f5fa57585d53" providerId="ADAL" clId="{788CEDD7-550C-44A9-A26A-8D48DC205D1B}" dt="2019-02-08T17:44:49.797" v="668" actId="1036"/>
          <ac:graphicFrameMkLst>
            <pc:docMk/>
            <pc:sldMk cId="36917022" sldId="360"/>
            <ac:graphicFrameMk id="6" creationId="{9965179C-EB8B-427C-A8A0-A893E56A3288}"/>
          </ac:graphicFrameMkLst>
        </pc:graphicFrameChg>
        <pc:picChg chg="add mod">
          <ac:chgData name="Louise Pezzaioli" userId="360b41a0-b242-48d2-b707-f5fa57585d53" providerId="ADAL" clId="{788CEDD7-550C-44A9-A26A-8D48DC205D1B}" dt="2019-02-08T17:44:52.651" v="674" actId="1035"/>
          <ac:picMkLst>
            <pc:docMk/>
            <pc:sldMk cId="36917022" sldId="360"/>
            <ac:picMk id="9" creationId="{E75B441D-CB6F-48F5-9C28-D8EE485ACFBD}"/>
          </ac:picMkLst>
        </pc:picChg>
      </pc:sldChg>
      <pc:sldChg chg="modSp">
        <pc:chgData name="Louise Pezzaioli" userId="360b41a0-b242-48d2-b707-f5fa57585d53" providerId="ADAL" clId="{788CEDD7-550C-44A9-A26A-8D48DC205D1B}" dt="2019-02-08T17:26:42.885" v="159" actId="20577"/>
        <pc:sldMkLst>
          <pc:docMk/>
          <pc:sldMk cId="332354265" sldId="366"/>
        </pc:sldMkLst>
        <pc:spChg chg="mod">
          <ac:chgData name="Louise Pezzaioli" userId="360b41a0-b242-48d2-b707-f5fa57585d53" providerId="ADAL" clId="{788CEDD7-550C-44A9-A26A-8D48DC205D1B}" dt="2019-02-08T17:26:42.885" v="159" actId="20577"/>
          <ac:spMkLst>
            <pc:docMk/>
            <pc:sldMk cId="332354265" sldId="366"/>
            <ac:spMk id="19" creationId="{5252A847-DE45-4FA3-A1F8-EEBEB845FF8E}"/>
          </ac:spMkLst>
        </pc:spChg>
      </pc:sldChg>
      <pc:sldChg chg="modSp add">
        <pc:chgData name="Louise Pezzaioli" userId="360b41a0-b242-48d2-b707-f5fa57585d53" providerId="ADAL" clId="{788CEDD7-550C-44A9-A26A-8D48DC205D1B}" dt="2019-02-08T17:42:30.979" v="535" actId="14100"/>
        <pc:sldMkLst>
          <pc:docMk/>
          <pc:sldMk cId="1234646372" sldId="367"/>
        </pc:sldMkLst>
        <pc:picChg chg="mod">
          <ac:chgData name="Louise Pezzaioli" userId="360b41a0-b242-48d2-b707-f5fa57585d53" providerId="ADAL" clId="{788CEDD7-550C-44A9-A26A-8D48DC205D1B}" dt="2019-02-08T17:41:09.680" v="494" actId="1036"/>
          <ac:picMkLst>
            <pc:docMk/>
            <pc:sldMk cId="1234646372" sldId="367"/>
            <ac:picMk id="2" creationId="{8F6B1E31-889A-4E4F-B8B3-9FC6C6DE017B}"/>
          </ac:picMkLst>
        </pc:picChg>
        <pc:picChg chg="mod">
          <ac:chgData name="Louise Pezzaioli" userId="360b41a0-b242-48d2-b707-f5fa57585d53" providerId="ADAL" clId="{788CEDD7-550C-44A9-A26A-8D48DC205D1B}" dt="2019-02-08T17:41:09.680" v="494" actId="1036"/>
          <ac:picMkLst>
            <pc:docMk/>
            <pc:sldMk cId="1234646372" sldId="367"/>
            <ac:picMk id="6" creationId="{3850ACD0-68CE-4EDD-BA5E-F80F8C7B9CE7}"/>
          </ac:picMkLst>
        </pc:picChg>
        <pc:picChg chg="mod">
          <ac:chgData name="Louise Pezzaioli" userId="360b41a0-b242-48d2-b707-f5fa57585d53" providerId="ADAL" clId="{788CEDD7-550C-44A9-A26A-8D48DC205D1B}" dt="2019-02-08T17:41:09.680" v="494" actId="1036"/>
          <ac:picMkLst>
            <pc:docMk/>
            <pc:sldMk cId="1234646372" sldId="367"/>
            <ac:picMk id="10" creationId="{8AF9AAC1-317A-4526-A7A3-06A396434DF8}"/>
          </ac:picMkLst>
        </pc:picChg>
        <pc:picChg chg="mod">
          <ac:chgData name="Louise Pezzaioli" userId="360b41a0-b242-48d2-b707-f5fa57585d53" providerId="ADAL" clId="{788CEDD7-550C-44A9-A26A-8D48DC205D1B}" dt="2019-02-08T17:42:30.979" v="535" actId="14100"/>
          <ac:picMkLst>
            <pc:docMk/>
            <pc:sldMk cId="1234646372" sldId="367"/>
            <ac:picMk id="11" creationId="{23AB247E-A125-4D45-ACF5-0E79D8A6CC02}"/>
          </ac:picMkLst>
        </pc:picChg>
        <pc:picChg chg="mod">
          <ac:chgData name="Louise Pezzaioli" userId="360b41a0-b242-48d2-b707-f5fa57585d53" providerId="ADAL" clId="{788CEDD7-550C-44A9-A26A-8D48DC205D1B}" dt="2019-02-08T17:41:09.680" v="494" actId="1036"/>
          <ac:picMkLst>
            <pc:docMk/>
            <pc:sldMk cId="1234646372" sldId="367"/>
            <ac:picMk id="12" creationId="{D722C285-42D8-447F-9191-57B9041C4FC2}"/>
          </ac:picMkLst>
        </pc:picChg>
      </pc:sldChg>
      <pc:sldChg chg="addSp modSp add">
        <pc:chgData name="Louise Pezzaioli" userId="360b41a0-b242-48d2-b707-f5fa57585d53" providerId="ADAL" clId="{788CEDD7-550C-44A9-A26A-8D48DC205D1B}" dt="2019-02-08T17:42:27.514" v="533" actId="14100"/>
        <pc:sldMkLst>
          <pc:docMk/>
          <pc:sldMk cId="2952604379" sldId="368"/>
        </pc:sldMkLst>
        <pc:spChg chg="add mod">
          <ac:chgData name="Louise Pezzaioli" userId="360b41a0-b242-48d2-b707-f5fa57585d53" providerId="ADAL" clId="{788CEDD7-550C-44A9-A26A-8D48DC205D1B}" dt="2019-02-08T17:42:10.648" v="531" actId="1076"/>
          <ac:spMkLst>
            <pc:docMk/>
            <pc:sldMk cId="2952604379" sldId="368"/>
            <ac:spMk id="3" creationId="{3EB07F1A-76D1-4233-A464-C687AE0BEF1F}"/>
          </ac:spMkLst>
        </pc:spChg>
        <pc:spChg chg="mod">
          <ac:chgData name="Louise Pezzaioli" userId="360b41a0-b242-48d2-b707-f5fa57585d53" providerId="ADAL" clId="{788CEDD7-550C-44A9-A26A-8D48DC205D1B}" dt="2019-02-08T17:42:06.393" v="530" actId="1076"/>
          <ac:spMkLst>
            <pc:docMk/>
            <pc:sldMk cId="2952604379" sldId="368"/>
            <ac:spMk id="19" creationId="{5252A847-DE45-4FA3-A1F8-EEBEB845FF8E}"/>
          </ac:spMkLst>
        </pc:spChg>
        <pc:picChg chg="mod">
          <ac:chgData name="Louise Pezzaioli" userId="360b41a0-b242-48d2-b707-f5fa57585d53" providerId="ADAL" clId="{788CEDD7-550C-44A9-A26A-8D48DC205D1B}" dt="2019-02-08T17:41:14.364" v="503" actId="1036"/>
          <ac:picMkLst>
            <pc:docMk/>
            <pc:sldMk cId="2952604379" sldId="368"/>
            <ac:picMk id="2" creationId="{8F6B1E31-889A-4E4F-B8B3-9FC6C6DE017B}"/>
          </ac:picMkLst>
        </pc:picChg>
        <pc:picChg chg="mod">
          <ac:chgData name="Louise Pezzaioli" userId="360b41a0-b242-48d2-b707-f5fa57585d53" providerId="ADAL" clId="{788CEDD7-550C-44A9-A26A-8D48DC205D1B}" dt="2019-02-08T17:41:16.531" v="512" actId="1036"/>
          <ac:picMkLst>
            <pc:docMk/>
            <pc:sldMk cId="2952604379" sldId="368"/>
            <ac:picMk id="6" creationId="{3850ACD0-68CE-4EDD-BA5E-F80F8C7B9CE7}"/>
          </ac:picMkLst>
        </pc:picChg>
        <pc:picChg chg="mod">
          <ac:chgData name="Louise Pezzaioli" userId="360b41a0-b242-48d2-b707-f5fa57585d53" providerId="ADAL" clId="{788CEDD7-550C-44A9-A26A-8D48DC205D1B}" dt="2019-02-08T17:41:14.364" v="503" actId="1036"/>
          <ac:picMkLst>
            <pc:docMk/>
            <pc:sldMk cId="2952604379" sldId="368"/>
            <ac:picMk id="10" creationId="{8AF9AAC1-317A-4526-A7A3-06A396434DF8}"/>
          </ac:picMkLst>
        </pc:picChg>
        <pc:picChg chg="mod">
          <ac:chgData name="Louise Pezzaioli" userId="360b41a0-b242-48d2-b707-f5fa57585d53" providerId="ADAL" clId="{788CEDD7-550C-44A9-A26A-8D48DC205D1B}" dt="2019-02-08T17:42:27.514" v="533" actId="14100"/>
          <ac:picMkLst>
            <pc:docMk/>
            <pc:sldMk cId="2952604379" sldId="368"/>
            <ac:picMk id="11" creationId="{23AB247E-A125-4D45-ACF5-0E79D8A6CC02}"/>
          </ac:picMkLst>
        </pc:picChg>
        <pc:picChg chg="mod">
          <ac:chgData name="Louise Pezzaioli" userId="360b41a0-b242-48d2-b707-f5fa57585d53" providerId="ADAL" clId="{788CEDD7-550C-44A9-A26A-8D48DC205D1B}" dt="2019-02-08T17:41:14.364" v="503" actId="1036"/>
          <ac:picMkLst>
            <pc:docMk/>
            <pc:sldMk cId="2952604379" sldId="368"/>
            <ac:picMk id="12" creationId="{D722C285-42D8-447F-9191-57B9041C4FC2}"/>
          </ac:picMkLst>
        </pc:picChg>
      </pc:sldChg>
      <pc:sldChg chg="addSp modSp add">
        <pc:chgData name="Louise Pezzaioli" userId="360b41a0-b242-48d2-b707-f5fa57585d53" providerId="ADAL" clId="{788CEDD7-550C-44A9-A26A-8D48DC205D1B}" dt="2019-02-08T17:50:18.626" v="875" actId="1038"/>
        <pc:sldMkLst>
          <pc:docMk/>
          <pc:sldMk cId="2036854050" sldId="369"/>
        </pc:sldMkLst>
        <pc:spChg chg="mod">
          <ac:chgData name="Louise Pezzaioli" userId="360b41a0-b242-48d2-b707-f5fa57585d53" providerId="ADAL" clId="{788CEDD7-550C-44A9-A26A-8D48DC205D1B}" dt="2019-02-08T17:46:24.142" v="719" actId="14100"/>
          <ac:spMkLst>
            <pc:docMk/>
            <pc:sldMk cId="2036854050" sldId="369"/>
            <ac:spMk id="19" creationId="{5252A847-DE45-4FA3-A1F8-EEBEB845FF8E}"/>
          </ac:spMkLst>
        </pc:spChg>
        <pc:picChg chg="add mod">
          <ac:chgData name="Louise Pezzaioli" userId="360b41a0-b242-48d2-b707-f5fa57585d53" providerId="ADAL" clId="{788CEDD7-550C-44A9-A26A-8D48DC205D1B}" dt="2019-02-08T17:50:18.626" v="875" actId="1038"/>
          <ac:picMkLst>
            <pc:docMk/>
            <pc:sldMk cId="2036854050" sldId="369"/>
            <ac:picMk id="6" creationId="{DA466CED-4384-4837-91B7-EB01ADC23EFF}"/>
          </ac:picMkLst>
        </pc:picChg>
        <pc:picChg chg="add mod">
          <ac:chgData name="Louise Pezzaioli" userId="360b41a0-b242-48d2-b707-f5fa57585d53" providerId="ADAL" clId="{788CEDD7-550C-44A9-A26A-8D48DC205D1B}" dt="2019-02-08T17:50:18.626" v="875" actId="1038"/>
          <ac:picMkLst>
            <pc:docMk/>
            <pc:sldMk cId="2036854050" sldId="369"/>
            <ac:picMk id="9" creationId="{A6D44CD2-A1CA-410B-A96B-8A57DE3B1D9C}"/>
          </ac:picMkLst>
        </pc:picChg>
        <pc:picChg chg="add mod">
          <ac:chgData name="Louise Pezzaioli" userId="360b41a0-b242-48d2-b707-f5fa57585d53" providerId="ADAL" clId="{788CEDD7-550C-44A9-A26A-8D48DC205D1B}" dt="2019-02-08T17:50:18.626" v="875" actId="1038"/>
          <ac:picMkLst>
            <pc:docMk/>
            <pc:sldMk cId="2036854050" sldId="369"/>
            <ac:picMk id="10" creationId="{EA8E4EE5-1E03-42FB-AD97-907FFB37612C}"/>
          </ac:picMkLst>
        </pc:picChg>
        <pc:picChg chg="add mod">
          <ac:chgData name="Louise Pezzaioli" userId="360b41a0-b242-48d2-b707-f5fa57585d53" providerId="ADAL" clId="{788CEDD7-550C-44A9-A26A-8D48DC205D1B}" dt="2019-02-08T17:50:18.626" v="875" actId="1038"/>
          <ac:picMkLst>
            <pc:docMk/>
            <pc:sldMk cId="2036854050" sldId="369"/>
            <ac:picMk id="11" creationId="{57498BD8-8BE4-4DDD-B595-DB3321609FD0}"/>
          </ac:picMkLst>
        </pc:picChg>
        <pc:picChg chg="add mod">
          <ac:chgData name="Louise Pezzaioli" userId="360b41a0-b242-48d2-b707-f5fa57585d53" providerId="ADAL" clId="{788CEDD7-550C-44A9-A26A-8D48DC205D1B}" dt="2019-02-08T17:50:18.626" v="875" actId="1038"/>
          <ac:picMkLst>
            <pc:docMk/>
            <pc:sldMk cId="2036854050" sldId="369"/>
            <ac:picMk id="12" creationId="{E8BC860E-315C-4B66-8B5C-928548C04439}"/>
          </ac:picMkLst>
        </pc:picChg>
        <pc:picChg chg="add mod">
          <ac:chgData name="Louise Pezzaioli" userId="360b41a0-b242-48d2-b707-f5fa57585d53" providerId="ADAL" clId="{788CEDD7-550C-44A9-A26A-8D48DC205D1B}" dt="2019-02-08T17:50:18.626" v="875" actId="1038"/>
          <ac:picMkLst>
            <pc:docMk/>
            <pc:sldMk cId="2036854050" sldId="369"/>
            <ac:picMk id="13" creationId="{D75FDD7D-6784-48D4-9F86-87951A74A5A6}"/>
          </ac:picMkLst>
        </pc:picChg>
        <pc:picChg chg="add mod">
          <ac:chgData name="Louise Pezzaioli" userId="360b41a0-b242-48d2-b707-f5fa57585d53" providerId="ADAL" clId="{788CEDD7-550C-44A9-A26A-8D48DC205D1B}" dt="2019-02-08T17:50:18.626" v="875" actId="1038"/>
          <ac:picMkLst>
            <pc:docMk/>
            <pc:sldMk cId="2036854050" sldId="369"/>
            <ac:picMk id="14" creationId="{EA8E8DA4-3A77-43E8-8FC7-E9AA65388405}"/>
          </ac:picMkLst>
        </pc:picChg>
      </pc:sldChg>
      <pc:sldChg chg="addSp modSp add">
        <pc:chgData name="Louise Pezzaioli" userId="360b41a0-b242-48d2-b707-f5fa57585d53" providerId="ADAL" clId="{788CEDD7-550C-44A9-A26A-8D48DC205D1B}" dt="2019-02-08T18:01:24.038" v="1073" actId="1038"/>
        <pc:sldMkLst>
          <pc:docMk/>
          <pc:sldMk cId="1184385241" sldId="370"/>
        </pc:sldMkLst>
        <pc:spChg chg="mod">
          <ac:chgData name="Louise Pezzaioli" userId="360b41a0-b242-48d2-b707-f5fa57585d53" providerId="ADAL" clId="{788CEDD7-550C-44A9-A26A-8D48DC205D1B}" dt="2019-02-08T17:51:06.875" v="883" actId="207"/>
          <ac:spMkLst>
            <pc:docMk/>
            <pc:sldMk cId="1184385241" sldId="370"/>
            <ac:spMk id="19" creationId="{5252A847-DE45-4FA3-A1F8-EEBEB845FF8E}"/>
          </ac:spMkLst>
        </pc:spChg>
        <pc:graphicFrameChg chg="add mod modGraphic">
          <ac:chgData name="Louise Pezzaioli" userId="360b41a0-b242-48d2-b707-f5fa57585d53" providerId="ADAL" clId="{788CEDD7-550C-44A9-A26A-8D48DC205D1B}" dt="2019-02-08T18:01:24.038" v="1073" actId="1038"/>
          <ac:graphicFrameMkLst>
            <pc:docMk/>
            <pc:sldMk cId="1184385241" sldId="370"/>
            <ac:graphicFrameMk id="6" creationId="{B0236412-7431-4333-9F6A-CBC2F03E73FB}"/>
          </ac:graphicFrameMkLst>
        </pc:graphicFrameChg>
        <pc:picChg chg="add mod">
          <ac:chgData name="Louise Pezzaioli" userId="360b41a0-b242-48d2-b707-f5fa57585d53" providerId="ADAL" clId="{788CEDD7-550C-44A9-A26A-8D48DC205D1B}" dt="2019-02-08T18:01:24.038" v="1073" actId="1038"/>
          <ac:picMkLst>
            <pc:docMk/>
            <pc:sldMk cId="1184385241" sldId="370"/>
            <ac:picMk id="9" creationId="{D98433F2-DE4C-42AC-94B5-E251ECDBA829}"/>
          </ac:picMkLst>
        </pc:picChg>
        <pc:picChg chg="add mod">
          <ac:chgData name="Louise Pezzaioli" userId="360b41a0-b242-48d2-b707-f5fa57585d53" providerId="ADAL" clId="{788CEDD7-550C-44A9-A26A-8D48DC205D1B}" dt="2019-02-08T18:01:24.038" v="1073" actId="1038"/>
          <ac:picMkLst>
            <pc:docMk/>
            <pc:sldMk cId="1184385241" sldId="370"/>
            <ac:picMk id="10" creationId="{B6E5D6DD-5CED-4D0E-88A5-8FD9E1EBC01A}"/>
          </ac:picMkLst>
        </pc:picChg>
        <pc:picChg chg="add mod">
          <ac:chgData name="Louise Pezzaioli" userId="360b41a0-b242-48d2-b707-f5fa57585d53" providerId="ADAL" clId="{788CEDD7-550C-44A9-A26A-8D48DC205D1B}" dt="2019-02-08T18:01:24.038" v="1073" actId="1038"/>
          <ac:picMkLst>
            <pc:docMk/>
            <pc:sldMk cId="1184385241" sldId="370"/>
            <ac:picMk id="11" creationId="{81CD37E5-FBEB-4EEB-A3B2-FE0F1A75D348}"/>
          </ac:picMkLst>
        </pc:picChg>
        <pc:picChg chg="add mod">
          <ac:chgData name="Louise Pezzaioli" userId="360b41a0-b242-48d2-b707-f5fa57585d53" providerId="ADAL" clId="{788CEDD7-550C-44A9-A26A-8D48DC205D1B}" dt="2019-02-08T18:01:24.038" v="1073" actId="1038"/>
          <ac:picMkLst>
            <pc:docMk/>
            <pc:sldMk cId="1184385241" sldId="370"/>
            <ac:picMk id="12" creationId="{CB166279-C8D6-4399-A153-743A49B930C6}"/>
          </ac:picMkLst>
        </pc:picChg>
        <pc:picChg chg="add mod">
          <ac:chgData name="Louise Pezzaioli" userId="360b41a0-b242-48d2-b707-f5fa57585d53" providerId="ADAL" clId="{788CEDD7-550C-44A9-A26A-8D48DC205D1B}" dt="2019-02-08T18:01:24.038" v="1073" actId="1038"/>
          <ac:picMkLst>
            <pc:docMk/>
            <pc:sldMk cId="1184385241" sldId="370"/>
            <ac:picMk id="13" creationId="{604954B8-27D6-4742-BAE3-0C35152BBBFB}"/>
          </ac:picMkLst>
        </pc:picChg>
        <pc:picChg chg="add mod">
          <ac:chgData name="Louise Pezzaioli" userId="360b41a0-b242-48d2-b707-f5fa57585d53" providerId="ADAL" clId="{788CEDD7-550C-44A9-A26A-8D48DC205D1B}" dt="2019-02-08T18:01:24.038" v="1073" actId="1038"/>
          <ac:picMkLst>
            <pc:docMk/>
            <pc:sldMk cId="1184385241" sldId="370"/>
            <ac:picMk id="14" creationId="{110E2779-A808-452F-9B1D-B33537DE7F7F}"/>
          </ac:picMkLst>
        </pc:picChg>
      </pc:sldChg>
      <pc:sldChg chg="modSp add">
        <pc:chgData name="Louise Pezzaioli" userId="360b41a0-b242-48d2-b707-f5fa57585d53" providerId="ADAL" clId="{788CEDD7-550C-44A9-A26A-8D48DC205D1B}" dt="2019-02-08T17:50:40.528" v="879" actId="20577"/>
        <pc:sldMkLst>
          <pc:docMk/>
          <pc:sldMk cId="2150634234" sldId="371"/>
        </pc:sldMkLst>
        <pc:spChg chg="mod">
          <ac:chgData name="Louise Pezzaioli" userId="360b41a0-b242-48d2-b707-f5fa57585d53" providerId="ADAL" clId="{788CEDD7-550C-44A9-A26A-8D48DC205D1B}" dt="2019-02-08T17:50:40.528" v="879" actId="20577"/>
          <ac:spMkLst>
            <pc:docMk/>
            <pc:sldMk cId="2150634234" sldId="371"/>
            <ac:spMk id="19" creationId="{5252A847-DE45-4FA3-A1F8-EEBEB845FF8E}"/>
          </ac:spMkLst>
        </pc:spChg>
      </pc:sldChg>
      <pc:sldChg chg="modSp add">
        <pc:chgData name="Louise Pezzaioli" userId="360b41a0-b242-48d2-b707-f5fa57585d53" providerId="ADAL" clId="{788CEDD7-550C-44A9-A26A-8D48DC205D1B}" dt="2019-02-08T17:50:34.637" v="878" actId="20577"/>
        <pc:sldMkLst>
          <pc:docMk/>
          <pc:sldMk cId="3488362063" sldId="372"/>
        </pc:sldMkLst>
        <pc:spChg chg="mod">
          <ac:chgData name="Louise Pezzaioli" userId="360b41a0-b242-48d2-b707-f5fa57585d53" providerId="ADAL" clId="{788CEDD7-550C-44A9-A26A-8D48DC205D1B}" dt="2019-02-08T17:50:34.637" v="878" actId="20577"/>
          <ac:spMkLst>
            <pc:docMk/>
            <pc:sldMk cId="3488362063" sldId="372"/>
            <ac:spMk id="19" creationId="{5252A847-DE45-4FA3-A1F8-EEBEB845FF8E}"/>
          </ac:spMkLst>
        </pc:spChg>
      </pc:sldChg>
      <pc:sldChg chg="addSp modSp add">
        <pc:chgData name="Louise Pezzaioli" userId="360b41a0-b242-48d2-b707-f5fa57585d53" providerId="ADAL" clId="{788CEDD7-550C-44A9-A26A-8D48DC205D1B}" dt="2019-02-08T18:02:16.588" v="1083" actId="14100"/>
        <pc:sldMkLst>
          <pc:docMk/>
          <pc:sldMk cId="3090675519" sldId="373"/>
        </pc:sldMkLst>
        <pc:cxnChg chg="add mod">
          <ac:chgData name="Louise Pezzaioli" userId="360b41a0-b242-48d2-b707-f5fa57585d53" providerId="ADAL" clId="{788CEDD7-550C-44A9-A26A-8D48DC205D1B}" dt="2019-02-08T18:01:45.435" v="1077" actId="1582"/>
          <ac:cxnSpMkLst>
            <pc:docMk/>
            <pc:sldMk cId="3090675519" sldId="373"/>
            <ac:cxnSpMk id="3" creationId="{BF73EF2E-BA08-4695-B756-5EBD7DDDA0CB}"/>
          </ac:cxnSpMkLst>
        </pc:cxnChg>
        <pc:cxnChg chg="add mod">
          <ac:chgData name="Louise Pezzaioli" userId="360b41a0-b242-48d2-b707-f5fa57585d53" providerId="ADAL" clId="{788CEDD7-550C-44A9-A26A-8D48DC205D1B}" dt="2019-02-08T18:02:04.958" v="1080" actId="14100"/>
          <ac:cxnSpMkLst>
            <pc:docMk/>
            <pc:sldMk cId="3090675519" sldId="373"/>
            <ac:cxnSpMk id="15" creationId="{26E7FD0A-65EF-4141-854D-AB09DA13B277}"/>
          </ac:cxnSpMkLst>
        </pc:cxnChg>
        <pc:cxnChg chg="add mod">
          <ac:chgData name="Louise Pezzaioli" userId="360b41a0-b242-48d2-b707-f5fa57585d53" providerId="ADAL" clId="{788CEDD7-550C-44A9-A26A-8D48DC205D1B}" dt="2019-02-08T18:02:16.588" v="1083" actId="14100"/>
          <ac:cxnSpMkLst>
            <pc:docMk/>
            <pc:sldMk cId="3090675519" sldId="373"/>
            <ac:cxnSpMk id="17" creationId="{6DE81F69-BCE4-4AE2-ABEA-C32A9F8D3075}"/>
          </ac:cxnSpMkLst>
        </pc:cxnChg>
      </pc:sldChg>
      <pc:sldChg chg="addSp modSp add">
        <pc:chgData name="Louise Pezzaioli" userId="360b41a0-b242-48d2-b707-f5fa57585d53" providerId="ADAL" clId="{788CEDD7-550C-44A9-A26A-8D48DC205D1B}" dt="2019-02-08T18:11:45.885" v="1609" actId="1037"/>
        <pc:sldMkLst>
          <pc:docMk/>
          <pc:sldMk cId="3724735368" sldId="374"/>
        </pc:sldMkLst>
        <pc:spChg chg="add mod">
          <ac:chgData name="Louise Pezzaioli" userId="360b41a0-b242-48d2-b707-f5fa57585d53" providerId="ADAL" clId="{788CEDD7-550C-44A9-A26A-8D48DC205D1B}" dt="2019-02-08T18:10:19.232" v="1568" actId="1076"/>
          <ac:spMkLst>
            <pc:docMk/>
            <pc:sldMk cId="3724735368" sldId="374"/>
            <ac:spMk id="6" creationId="{084955ED-3580-475C-8F2C-7BA00931B2F3}"/>
          </ac:spMkLst>
        </pc:spChg>
        <pc:spChg chg="add mod">
          <ac:chgData name="Louise Pezzaioli" userId="360b41a0-b242-48d2-b707-f5fa57585d53" providerId="ADAL" clId="{788CEDD7-550C-44A9-A26A-8D48DC205D1B}" dt="2019-02-08T18:10:30.359" v="1571" actId="1076"/>
          <ac:spMkLst>
            <pc:docMk/>
            <pc:sldMk cId="3724735368" sldId="374"/>
            <ac:spMk id="9" creationId="{0E42AD1C-DB2C-45D9-95AB-F9816C923AC3}"/>
          </ac:spMkLst>
        </pc:spChg>
        <pc:spChg chg="mod">
          <ac:chgData name="Louise Pezzaioli" userId="360b41a0-b242-48d2-b707-f5fa57585d53" providerId="ADAL" clId="{788CEDD7-550C-44A9-A26A-8D48DC205D1B}" dt="2019-02-08T18:08:57.166" v="1535" actId="1076"/>
          <ac:spMkLst>
            <pc:docMk/>
            <pc:sldMk cId="3724735368" sldId="374"/>
            <ac:spMk id="19" creationId="{5252A847-DE45-4FA3-A1F8-EEBEB845FF8E}"/>
          </ac:spMkLst>
        </pc:spChg>
        <pc:graphicFrameChg chg="add mod modGraphic">
          <ac:chgData name="Louise Pezzaioli" userId="360b41a0-b242-48d2-b707-f5fa57585d53" providerId="ADAL" clId="{788CEDD7-550C-44A9-A26A-8D48DC205D1B}" dt="2019-02-08T18:11:45.885" v="1609" actId="1037"/>
          <ac:graphicFrameMkLst>
            <pc:docMk/>
            <pc:sldMk cId="3724735368" sldId="374"/>
            <ac:graphicFrameMk id="12" creationId="{E11316AE-9223-4337-9B0E-8F027FB1BF34}"/>
          </ac:graphicFrameMkLst>
        </pc:graphicFrameChg>
        <pc:picChg chg="add mod">
          <ac:chgData name="Louise Pezzaioli" userId="360b41a0-b242-48d2-b707-f5fa57585d53" providerId="ADAL" clId="{788CEDD7-550C-44A9-A26A-8D48DC205D1B}" dt="2019-02-08T18:09:02.252" v="1540" actId="1076"/>
          <ac:picMkLst>
            <pc:docMk/>
            <pc:sldMk cId="3724735368" sldId="374"/>
            <ac:picMk id="10" creationId="{8FDA7105-2516-46F8-9A8E-B8F901B1785C}"/>
          </ac:picMkLst>
        </pc:picChg>
        <pc:picChg chg="add mod">
          <ac:chgData name="Louise Pezzaioli" userId="360b41a0-b242-48d2-b707-f5fa57585d53" providerId="ADAL" clId="{788CEDD7-550C-44A9-A26A-8D48DC205D1B}" dt="2019-02-08T18:10:26.201" v="1570" actId="1076"/>
          <ac:picMkLst>
            <pc:docMk/>
            <pc:sldMk cId="3724735368" sldId="374"/>
            <ac:picMk id="11" creationId="{C2604901-D58D-46FE-BDDF-C16E3880EB58}"/>
          </ac:picMkLst>
        </pc:picChg>
        <pc:picChg chg="add mod">
          <ac:chgData name="Louise Pezzaioli" userId="360b41a0-b242-48d2-b707-f5fa57585d53" providerId="ADAL" clId="{788CEDD7-550C-44A9-A26A-8D48DC205D1B}" dt="2019-02-08T18:11:45.885" v="1609" actId="1037"/>
          <ac:picMkLst>
            <pc:docMk/>
            <pc:sldMk cId="3724735368" sldId="374"/>
            <ac:picMk id="13" creationId="{2C9B1BD2-FD7C-4C06-8EF1-884DC128D4FE}"/>
          </ac:picMkLst>
        </pc:picChg>
      </pc:sldChg>
      <pc:sldChg chg="modSp add">
        <pc:chgData name="Louise Pezzaioli" userId="360b41a0-b242-48d2-b707-f5fa57585d53" providerId="ADAL" clId="{788CEDD7-550C-44A9-A26A-8D48DC205D1B}" dt="2019-02-08T18:05:29.338" v="1355" actId="120"/>
        <pc:sldMkLst>
          <pc:docMk/>
          <pc:sldMk cId="4286166171" sldId="375"/>
        </pc:sldMkLst>
        <pc:spChg chg="mod">
          <ac:chgData name="Louise Pezzaioli" userId="360b41a0-b242-48d2-b707-f5fa57585d53" providerId="ADAL" clId="{788CEDD7-550C-44A9-A26A-8D48DC205D1B}" dt="2019-02-08T18:05:29.338" v="1355" actId="120"/>
          <ac:spMkLst>
            <pc:docMk/>
            <pc:sldMk cId="4286166171" sldId="375"/>
            <ac:spMk id="19" creationId="{5252A847-DE45-4FA3-A1F8-EEBEB845FF8E}"/>
          </ac:spMkLst>
        </pc:spChg>
      </pc:sldChg>
      <pc:sldChg chg="modSp add">
        <pc:chgData name="Louise Pezzaioli" userId="360b41a0-b242-48d2-b707-f5fa57585d53" providerId="ADAL" clId="{788CEDD7-550C-44A9-A26A-8D48DC205D1B}" dt="2019-02-08T18:05:35.162" v="1356" actId="120"/>
        <pc:sldMkLst>
          <pc:docMk/>
          <pc:sldMk cId="2659400154" sldId="376"/>
        </pc:sldMkLst>
        <pc:spChg chg="mod">
          <ac:chgData name="Louise Pezzaioli" userId="360b41a0-b242-48d2-b707-f5fa57585d53" providerId="ADAL" clId="{788CEDD7-550C-44A9-A26A-8D48DC205D1B}" dt="2019-02-08T18:05:35.162" v="1356" actId="120"/>
          <ac:spMkLst>
            <pc:docMk/>
            <pc:sldMk cId="2659400154" sldId="376"/>
            <ac:spMk id="19" creationId="{5252A847-DE45-4FA3-A1F8-EEBEB845FF8E}"/>
          </ac:spMkLst>
        </pc:spChg>
      </pc:sldChg>
      <pc:sldChg chg="modSp add">
        <pc:chgData name="Louise Pezzaioli" userId="360b41a0-b242-48d2-b707-f5fa57585d53" providerId="ADAL" clId="{788CEDD7-550C-44A9-A26A-8D48DC205D1B}" dt="2019-02-08T18:07:39.199" v="1427" actId="207"/>
        <pc:sldMkLst>
          <pc:docMk/>
          <pc:sldMk cId="1944910010" sldId="377"/>
        </pc:sldMkLst>
        <pc:spChg chg="mod">
          <ac:chgData name="Louise Pezzaioli" userId="360b41a0-b242-48d2-b707-f5fa57585d53" providerId="ADAL" clId="{788CEDD7-550C-44A9-A26A-8D48DC205D1B}" dt="2019-02-08T18:07:39.199" v="1427" actId="207"/>
          <ac:spMkLst>
            <pc:docMk/>
            <pc:sldMk cId="1944910010" sldId="377"/>
            <ac:spMk id="19" creationId="{5252A847-DE45-4FA3-A1F8-EEBEB845FF8E}"/>
          </ac:spMkLst>
        </pc:spChg>
      </pc:sldChg>
      <pc:sldChg chg="modSp add">
        <pc:chgData name="Louise Pezzaioli" userId="360b41a0-b242-48d2-b707-f5fa57585d53" providerId="ADAL" clId="{788CEDD7-550C-44A9-A26A-8D48DC205D1B}" dt="2019-02-08T18:12:06.438" v="1637" actId="120"/>
        <pc:sldMkLst>
          <pc:docMk/>
          <pc:sldMk cId="1896924872" sldId="378"/>
        </pc:sldMkLst>
        <pc:spChg chg="mod">
          <ac:chgData name="Louise Pezzaioli" userId="360b41a0-b242-48d2-b707-f5fa57585d53" providerId="ADAL" clId="{788CEDD7-550C-44A9-A26A-8D48DC205D1B}" dt="2019-02-08T18:12:06.438" v="1637" actId="120"/>
          <ac:spMkLst>
            <pc:docMk/>
            <pc:sldMk cId="1896924872" sldId="378"/>
            <ac:spMk id="19" creationId="{5252A847-DE45-4FA3-A1F8-EEBEB845FF8E}"/>
          </ac:spMkLst>
        </pc:spChg>
      </pc:sldChg>
      <pc:sldChg chg="modSp add">
        <pc:chgData name="Louise Pezzaioli" userId="360b41a0-b242-48d2-b707-f5fa57585d53" providerId="ADAL" clId="{788CEDD7-550C-44A9-A26A-8D48DC205D1B}" dt="2019-02-08T18:12:44.422" v="1777" actId="20577"/>
        <pc:sldMkLst>
          <pc:docMk/>
          <pc:sldMk cId="2248424575" sldId="379"/>
        </pc:sldMkLst>
        <pc:spChg chg="mod">
          <ac:chgData name="Louise Pezzaioli" userId="360b41a0-b242-48d2-b707-f5fa57585d53" providerId="ADAL" clId="{788CEDD7-550C-44A9-A26A-8D48DC205D1B}" dt="2019-02-08T18:12:44.422" v="1777" actId="20577"/>
          <ac:spMkLst>
            <pc:docMk/>
            <pc:sldMk cId="2248424575" sldId="379"/>
            <ac:spMk id="19" creationId="{5252A847-DE45-4FA3-A1F8-EEBEB845FF8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8FC8DD-2F5F-424B-BF72-A114459B0216}" type="datetimeFigureOut">
              <a:rPr lang="en-GB" smtClean="0"/>
              <a:t>28/02/2020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95AD18-1AFE-4A8A-B552-1EA8641BFF7F}" type="slidenum">
              <a:rPr lang="en-GB" smtClean="0"/>
              <a:t>‹#›</a:t>
            </a:fld>
            <a:endParaRPr lang="en-GB"/>
          </a:p>
        </p:txBody>
      </p:sp>
    </p:spTree>
    <p:extLst>
      <p:ext uri="{BB962C8B-B14F-4D97-AF65-F5344CB8AC3E}">
        <p14:creationId xmlns:p14="http://schemas.microsoft.com/office/powerpoint/2010/main" val="27379011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28/02/2020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26868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28/02/2020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11748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28/02/2020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303999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28/02/2020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1466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43C518-2E58-4E98-8F61-29A47E1D445A}" type="datetimeFigureOut">
              <a:rPr lang="en-GB" smtClean="0"/>
              <a:t>28/02/2020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68116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C43C518-2E58-4E98-8F61-29A47E1D445A}" type="datetimeFigureOut">
              <a:rPr lang="en-GB" smtClean="0"/>
              <a:t>28/02/2020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093138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C43C518-2E58-4E98-8F61-29A47E1D445A}" type="datetimeFigureOut">
              <a:rPr lang="en-GB" smtClean="0"/>
              <a:t>28/02/2020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321331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C43C518-2E58-4E98-8F61-29A47E1D445A}" type="datetimeFigureOut">
              <a:rPr lang="en-GB" smtClean="0"/>
              <a:t>28/02/2020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23283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43C518-2E58-4E98-8F61-29A47E1D445A}" type="datetimeFigureOut">
              <a:rPr lang="en-GB" smtClean="0"/>
              <a:t>28/02/2020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131063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28/02/2020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38760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28/02/2020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4584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43C518-2E58-4E98-8F61-29A47E1D445A}" type="datetimeFigureOut">
              <a:rPr lang="en-GB" smtClean="0"/>
              <a:t>28/02/2020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0018D-5503-4B9E-8996-530C5B2D4BAD}" type="slidenum">
              <a:rPr lang="en-GB" smtClean="0"/>
              <a:t>‹#›</a:t>
            </a:fld>
            <a:endParaRPr lang="en-GB"/>
          </a:p>
        </p:txBody>
      </p:sp>
    </p:spTree>
    <p:extLst>
      <p:ext uri="{BB962C8B-B14F-4D97-AF65-F5344CB8AC3E}">
        <p14:creationId xmlns:p14="http://schemas.microsoft.com/office/powerpoint/2010/main" val="4252411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https://survey.zohopublic.eu/zs/V2BBWx"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hyperlink" Target="https://classroomsecrets.co.uk/measure-length-1-year-1-length-and-height-resource-pack" TargetMode="External"/><Relationship Id="rId5" Type="http://schemas.openxmlformats.org/officeDocument/2006/relationships/hyperlink" Target="https://classroomsecrets.co.uk/category/maths/year-1/spring-block-3-length-and-height/" TargetMode="External"/><Relationship Id="rId4" Type="http://schemas.openxmlformats.org/officeDocument/2006/relationships/hyperlink" Target="https://classroomsecrets.co.uk/content-domain-filter/?fwp_contentdomain=1m2"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277FDC6C-B99A-4ED8-B341-A52126824B67}"/>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2020</a:t>
            </a:r>
          </a:p>
        </p:txBody>
      </p:sp>
      <p:sp>
        <p:nvSpPr>
          <p:cNvPr id="6" name="Rectangle 5">
            <a:extLst>
              <a:ext uri="{FF2B5EF4-FFF2-40B4-BE49-F238E27FC236}">
                <a16:creationId xmlns:a16="http://schemas.microsoft.com/office/drawing/2014/main" id="{EE7A9E83-963B-46B6-8C31-F2F378B94BCF}"/>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a:solidFill>
                  <a:srgbClr val="E7E6E6">
                    <a:lumMod val="50000"/>
                  </a:srgbClr>
                </a:solidFill>
                <a:latin typeface="Century Gothic" panose="020B0502020202020204" pitchFamily="34" charset="0"/>
              </a:rPr>
              <a:t>LIFE/work balance</a:t>
            </a:r>
            <a:endParaRPr lang="en-GB" sz="1600" b="1">
              <a:solidFill>
                <a:srgbClr val="E7E6E6">
                  <a:lumMod val="25000"/>
                </a:srgbClr>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r>
              <a:rPr lang="en-GB" sz="1600" b="1">
                <a:solidFill>
                  <a:prstClr val="black"/>
                </a:solidFill>
                <a:latin typeface="Century Gothic" panose="020B0502020202020204" pitchFamily="34" charset="0"/>
              </a:rPr>
              <a:t>We have started a #</a:t>
            </a:r>
            <a:r>
              <a:rPr lang="en-GB" sz="1600" b="1" err="1">
                <a:solidFill>
                  <a:prstClr val="black"/>
                </a:solidFill>
                <a:latin typeface="Century Gothic" panose="020B0502020202020204" pitchFamily="34" charset="0"/>
              </a:rPr>
              <a:t>LIFEworkbalance</a:t>
            </a:r>
            <a:r>
              <a:rPr lang="en-GB" sz="1600" b="1">
                <a:solidFill>
                  <a:prstClr val="black"/>
                </a:solidFill>
                <a:latin typeface="Century Gothic" panose="020B0502020202020204" pitchFamily="34" charset="0"/>
              </a:rPr>
              <a:t> campaign and we need your help to complete our LIFE/work balance survey.</a:t>
            </a:r>
          </a:p>
          <a:p>
            <a:pPr lvl="0">
              <a:defRPr/>
            </a:pPr>
            <a:endParaRPr lang="en-GB" sz="1600" b="1">
              <a:solidFill>
                <a:prstClr val="black"/>
              </a:solidFill>
              <a:latin typeface="Century Gothic" panose="020B0502020202020204" pitchFamily="34" charset="0"/>
            </a:endParaRPr>
          </a:p>
          <a:p>
            <a:pPr lvl="0">
              <a:defRPr/>
            </a:pPr>
            <a:br>
              <a:rPr lang="en-GB" sz="1600" b="1">
                <a:solidFill>
                  <a:prstClr val="black"/>
                </a:solidFill>
                <a:latin typeface="Century Gothic" panose="020B0502020202020204" pitchFamily="34" charset="0"/>
              </a:rPr>
            </a:br>
            <a:r>
              <a:rPr lang="en-GB" sz="1600" b="1">
                <a:solidFill>
                  <a:prstClr val="black"/>
                </a:solidFill>
                <a:latin typeface="Century Gothic" panose="020B0502020202020204" pitchFamily="34" charset="0"/>
              </a:rPr>
              <a:t>We hope to publish the results soon, so please give 15 minutes of your time to help us get a true picture of school life.</a:t>
            </a: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r>
              <a:rPr lang="en-GB" sz="1600" b="1">
                <a:solidFill>
                  <a:prstClr val="black"/>
                </a:solidFill>
                <a:latin typeface="Century Gothic" panose="020B0502020202020204" pitchFamily="34" charset="0"/>
              </a:rPr>
              <a:t>Want to be a part of this campaign? Take the </a:t>
            </a:r>
            <a:r>
              <a:rPr lang="en-GB" sz="1600" b="1">
                <a:solidFill>
                  <a:prstClr val="black"/>
                </a:solidFill>
                <a:latin typeface="Century Gothic" panose="020B0502020202020204" pitchFamily="34" charset="0"/>
                <a:hlinkClick r:id="rId4"/>
              </a:rPr>
              <a:t>survey</a:t>
            </a:r>
            <a:r>
              <a:rPr lang="en-GB" sz="1600" b="1">
                <a:solidFill>
                  <a:prstClr val="black"/>
                </a:solidFill>
                <a:latin typeface="Century Gothic" panose="020B0502020202020204" pitchFamily="34" charset="0"/>
              </a:rPr>
              <a:t> on our website and share it with your colleagues!</a:t>
            </a:r>
            <a:endParaRPr lang="en-GB" sz="1600" b="1">
              <a:solidFill>
                <a:schemeClr val="tx1"/>
              </a:solidFill>
              <a:latin typeface="Century Gothic" panose="020B0502020202020204" pitchFamily="34" charset="0"/>
            </a:endParaRPr>
          </a:p>
          <a:p>
            <a:pPr lvl="0" algn="ctr"/>
            <a:endParaRPr lang="en-GB" sz="1600" b="1">
              <a:solidFill>
                <a:schemeClr val="tx1"/>
              </a:solidFill>
              <a:latin typeface="Century Gothic" panose="020B0502020202020204" pitchFamily="34" charset="0"/>
            </a:endParaRPr>
          </a:p>
        </p:txBody>
      </p:sp>
      <p:pic>
        <p:nvPicPr>
          <p:cNvPr id="9" name="Picture 8">
            <a:extLst>
              <a:ext uri="{FF2B5EF4-FFF2-40B4-BE49-F238E27FC236}">
                <a16:creationId xmlns:a16="http://schemas.microsoft.com/office/drawing/2014/main" id="{BE898990-E2A7-4A5D-BDCA-54EEB60B062E}"/>
              </a:ext>
            </a:extLst>
          </p:cNvPr>
          <p:cNvPicPr>
            <a:picLocks noChangeAspect="1"/>
          </p:cNvPicPr>
          <p:nvPr/>
        </p:nvPicPr>
        <p:blipFill rotWithShape="1">
          <a:blip r:embed="rId5">
            <a:extLst>
              <a:ext uri="{28A0092B-C50C-407E-A947-70E740481C1C}">
                <a14:useLocalDpi xmlns:a14="http://schemas.microsoft.com/office/drawing/2010/main" val="0"/>
              </a:ext>
            </a:extLst>
          </a:blip>
          <a:srcRect t="23532" b="34296"/>
          <a:stretch/>
        </p:blipFill>
        <p:spPr>
          <a:xfrm>
            <a:off x="793488" y="744718"/>
            <a:ext cx="7557025" cy="2253006"/>
          </a:xfrm>
          <a:prstGeom prst="rect">
            <a:avLst/>
          </a:prstGeom>
        </p:spPr>
      </p:pic>
    </p:spTree>
    <p:extLst>
      <p:ext uri="{BB962C8B-B14F-4D97-AF65-F5344CB8AC3E}">
        <p14:creationId xmlns:p14="http://schemas.microsoft.com/office/powerpoint/2010/main" val="26374812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pic>
        <p:nvPicPr>
          <p:cNvPr id="64" name="Picture 63">
            <a:extLst>
              <a:ext uri="{FF2B5EF4-FFF2-40B4-BE49-F238E27FC236}">
                <a16:creationId xmlns:a16="http://schemas.microsoft.com/office/drawing/2014/main" id="{A2600E62-3366-4130-8D58-8CE996D1FC73}"/>
              </a:ext>
            </a:extLst>
          </p:cNvPr>
          <p:cNvPicPr>
            <a:picLocks noChangeAspect="1"/>
          </p:cNvPicPr>
          <p:nvPr/>
        </p:nvPicPr>
        <p:blipFill>
          <a:blip r:embed="rId4"/>
          <a:stretch>
            <a:fillRect/>
          </a:stretch>
        </p:blipFill>
        <p:spPr>
          <a:xfrm>
            <a:off x="115438" y="139525"/>
            <a:ext cx="8913124" cy="63221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lvl="0" algn="ctr"/>
            <a:endParaRPr lang="en-GB" sz="2000" b="1" u="sng"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Tick the sea creature that is 6 blocks long.</a:t>
            </a:r>
          </a:p>
          <a:p>
            <a:pPr lvl="0" algn="ctr" defTabSz="514350">
              <a:defRPr/>
            </a:pPr>
            <a:endParaRPr lang="en-GB" sz="2000" b="1" dirty="0">
              <a:solidFill>
                <a:srgbClr val="FF0000"/>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
        <p:nvSpPr>
          <p:cNvPr id="28" name="TextBox 27">
            <a:extLst>
              <a:ext uri="{FF2B5EF4-FFF2-40B4-BE49-F238E27FC236}">
                <a16:creationId xmlns:a16="http://schemas.microsoft.com/office/drawing/2014/main" id="{E62E2A56-39E1-4831-9727-0B65585C3CEF}"/>
              </a:ext>
            </a:extLst>
          </p:cNvPr>
          <p:cNvSpPr txBox="1"/>
          <p:nvPr/>
        </p:nvSpPr>
        <p:spPr>
          <a:xfrm>
            <a:off x="2949514" y="1995278"/>
            <a:ext cx="445955" cy="400109"/>
          </a:xfrm>
          <a:prstGeom prst="rect">
            <a:avLst/>
          </a:prstGeom>
          <a:noFill/>
        </p:spPr>
        <p:txBody>
          <a:bodyPr wrap="none" rtlCol="0">
            <a:spAutoFit/>
          </a:bodyPr>
          <a:lstStyle/>
          <a:p>
            <a:r>
              <a:rPr lang="en-GB" sz="2000" b="1" dirty="0">
                <a:latin typeface="Century Gothic" panose="020B0502020202020204" pitchFamily="34" charset="0"/>
              </a:rPr>
              <a:t>A.</a:t>
            </a:r>
          </a:p>
        </p:txBody>
      </p:sp>
      <p:sp>
        <p:nvSpPr>
          <p:cNvPr id="29" name="TextBox 28">
            <a:extLst>
              <a:ext uri="{FF2B5EF4-FFF2-40B4-BE49-F238E27FC236}">
                <a16:creationId xmlns:a16="http://schemas.microsoft.com/office/drawing/2014/main" id="{DB5A4E83-D34E-4224-9553-765FFB899E9F}"/>
              </a:ext>
            </a:extLst>
          </p:cNvPr>
          <p:cNvSpPr txBox="1"/>
          <p:nvPr/>
        </p:nvSpPr>
        <p:spPr>
          <a:xfrm>
            <a:off x="2949514" y="3565138"/>
            <a:ext cx="405881" cy="400109"/>
          </a:xfrm>
          <a:prstGeom prst="rect">
            <a:avLst/>
          </a:prstGeom>
          <a:noFill/>
        </p:spPr>
        <p:txBody>
          <a:bodyPr wrap="none" rtlCol="0">
            <a:spAutoFit/>
          </a:bodyPr>
          <a:lstStyle/>
          <a:p>
            <a:r>
              <a:rPr lang="en-GB" sz="2000" b="1" dirty="0">
                <a:latin typeface="Century Gothic" panose="020B0502020202020204" pitchFamily="34" charset="0"/>
              </a:rPr>
              <a:t>B.</a:t>
            </a:r>
          </a:p>
        </p:txBody>
      </p:sp>
      <p:sp>
        <p:nvSpPr>
          <p:cNvPr id="30" name="TextBox 29">
            <a:extLst>
              <a:ext uri="{FF2B5EF4-FFF2-40B4-BE49-F238E27FC236}">
                <a16:creationId xmlns:a16="http://schemas.microsoft.com/office/drawing/2014/main" id="{5689872A-5A6F-4E5C-8F02-8F08D8877C17}"/>
              </a:ext>
            </a:extLst>
          </p:cNvPr>
          <p:cNvSpPr txBox="1"/>
          <p:nvPr/>
        </p:nvSpPr>
        <p:spPr>
          <a:xfrm>
            <a:off x="2949514" y="5134997"/>
            <a:ext cx="457176" cy="400109"/>
          </a:xfrm>
          <a:prstGeom prst="rect">
            <a:avLst/>
          </a:prstGeom>
          <a:noFill/>
        </p:spPr>
        <p:txBody>
          <a:bodyPr wrap="none" rtlCol="0">
            <a:spAutoFit/>
          </a:bodyPr>
          <a:lstStyle/>
          <a:p>
            <a:r>
              <a:rPr lang="en-GB" sz="2000" b="1" dirty="0">
                <a:latin typeface="Century Gothic" panose="020B0502020202020204" pitchFamily="34" charset="0"/>
              </a:rPr>
              <a:t>C.</a:t>
            </a:r>
          </a:p>
        </p:txBody>
      </p:sp>
    </p:spTree>
    <p:extLst>
      <p:ext uri="{BB962C8B-B14F-4D97-AF65-F5344CB8AC3E}">
        <p14:creationId xmlns:p14="http://schemas.microsoft.com/office/powerpoint/2010/main" val="17893884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pic>
        <p:nvPicPr>
          <p:cNvPr id="62" name="Picture 61">
            <a:extLst>
              <a:ext uri="{FF2B5EF4-FFF2-40B4-BE49-F238E27FC236}">
                <a16:creationId xmlns:a16="http://schemas.microsoft.com/office/drawing/2014/main" id="{B6BAC19A-C8AB-4081-97CE-B1457C3A3A7A}"/>
              </a:ext>
            </a:extLst>
          </p:cNvPr>
          <p:cNvPicPr>
            <a:picLocks noChangeAspect="1"/>
          </p:cNvPicPr>
          <p:nvPr/>
        </p:nvPicPr>
        <p:blipFill>
          <a:blip r:embed="rId4"/>
          <a:stretch>
            <a:fillRect/>
          </a:stretch>
        </p:blipFill>
        <p:spPr>
          <a:xfrm>
            <a:off x="115438" y="139525"/>
            <a:ext cx="8913124" cy="63221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lvl="0" algn="ctr"/>
            <a:endParaRPr lang="en-GB" sz="2000" b="1" u="sng"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Tick the sea creature that is 6 blocks long.</a:t>
            </a:r>
          </a:p>
          <a:p>
            <a:pPr lvl="0" algn="ctr" defTabSz="514350">
              <a:defRPr/>
            </a:pPr>
            <a:endParaRPr lang="en-GB" sz="2000" b="1" dirty="0">
              <a:solidFill>
                <a:srgbClr val="FF0000"/>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
        <p:nvSpPr>
          <p:cNvPr id="28" name="TextBox 27">
            <a:extLst>
              <a:ext uri="{FF2B5EF4-FFF2-40B4-BE49-F238E27FC236}">
                <a16:creationId xmlns:a16="http://schemas.microsoft.com/office/drawing/2014/main" id="{E62E2A56-39E1-4831-9727-0B65585C3CEF}"/>
              </a:ext>
            </a:extLst>
          </p:cNvPr>
          <p:cNvSpPr txBox="1"/>
          <p:nvPr/>
        </p:nvSpPr>
        <p:spPr>
          <a:xfrm>
            <a:off x="2949514" y="1995278"/>
            <a:ext cx="445955" cy="400109"/>
          </a:xfrm>
          <a:prstGeom prst="rect">
            <a:avLst/>
          </a:prstGeom>
          <a:noFill/>
        </p:spPr>
        <p:txBody>
          <a:bodyPr wrap="none" rtlCol="0">
            <a:spAutoFit/>
          </a:bodyPr>
          <a:lstStyle/>
          <a:p>
            <a:r>
              <a:rPr lang="en-GB" sz="2000" b="1" dirty="0">
                <a:solidFill>
                  <a:schemeClr val="bg1">
                    <a:lumMod val="50000"/>
                  </a:schemeClr>
                </a:solidFill>
                <a:latin typeface="Century Gothic" panose="020B0502020202020204" pitchFamily="34" charset="0"/>
              </a:rPr>
              <a:t>A.</a:t>
            </a:r>
          </a:p>
        </p:txBody>
      </p:sp>
      <p:sp>
        <p:nvSpPr>
          <p:cNvPr id="29" name="TextBox 28">
            <a:extLst>
              <a:ext uri="{FF2B5EF4-FFF2-40B4-BE49-F238E27FC236}">
                <a16:creationId xmlns:a16="http://schemas.microsoft.com/office/drawing/2014/main" id="{DB5A4E83-D34E-4224-9553-765FFB899E9F}"/>
              </a:ext>
            </a:extLst>
          </p:cNvPr>
          <p:cNvSpPr txBox="1"/>
          <p:nvPr/>
        </p:nvSpPr>
        <p:spPr>
          <a:xfrm>
            <a:off x="2949514" y="3565138"/>
            <a:ext cx="405881" cy="400109"/>
          </a:xfrm>
          <a:prstGeom prst="rect">
            <a:avLst/>
          </a:prstGeom>
          <a:noFill/>
        </p:spPr>
        <p:txBody>
          <a:bodyPr wrap="none" rtlCol="0">
            <a:spAutoFit/>
          </a:bodyPr>
          <a:lstStyle/>
          <a:p>
            <a:r>
              <a:rPr lang="en-GB" sz="2000" b="1" dirty="0">
                <a:solidFill>
                  <a:srgbClr val="FF0000"/>
                </a:solidFill>
                <a:latin typeface="Century Gothic" panose="020B0502020202020204" pitchFamily="34" charset="0"/>
              </a:rPr>
              <a:t>B.</a:t>
            </a:r>
          </a:p>
        </p:txBody>
      </p:sp>
      <p:sp>
        <p:nvSpPr>
          <p:cNvPr id="30" name="TextBox 29">
            <a:extLst>
              <a:ext uri="{FF2B5EF4-FFF2-40B4-BE49-F238E27FC236}">
                <a16:creationId xmlns:a16="http://schemas.microsoft.com/office/drawing/2014/main" id="{5689872A-5A6F-4E5C-8F02-8F08D8877C17}"/>
              </a:ext>
            </a:extLst>
          </p:cNvPr>
          <p:cNvSpPr txBox="1"/>
          <p:nvPr/>
        </p:nvSpPr>
        <p:spPr>
          <a:xfrm>
            <a:off x="2949514" y="5134997"/>
            <a:ext cx="457176" cy="400109"/>
          </a:xfrm>
          <a:prstGeom prst="rect">
            <a:avLst/>
          </a:prstGeom>
          <a:noFill/>
        </p:spPr>
        <p:txBody>
          <a:bodyPr wrap="none" rtlCol="0">
            <a:spAutoFit/>
          </a:bodyPr>
          <a:lstStyle/>
          <a:p>
            <a:r>
              <a:rPr lang="en-GB" sz="2000" b="1" dirty="0">
                <a:solidFill>
                  <a:schemeClr val="bg1">
                    <a:lumMod val="50000"/>
                  </a:schemeClr>
                </a:solidFill>
                <a:latin typeface="Century Gothic" panose="020B0502020202020204" pitchFamily="34" charset="0"/>
              </a:rPr>
              <a:t>C.</a:t>
            </a:r>
          </a:p>
        </p:txBody>
      </p:sp>
      <p:sp>
        <p:nvSpPr>
          <p:cNvPr id="2" name="TextBox 1">
            <a:extLst>
              <a:ext uri="{FF2B5EF4-FFF2-40B4-BE49-F238E27FC236}">
                <a16:creationId xmlns:a16="http://schemas.microsoft.com/office/drawing/2014/main" id="{AA8D0BF7-9CD5-4C65-AE7F-FA8A4681B568}"/>
              </a:ext>
            </a:extLst>
          </p:cNvPr>
          <p:cNvSpPr txBox="1"/>
          <p:nvPr/>
        </p:nvSpPr>
        <p:spPr>
          <a:xfrm>
            <a:off x="4114800" y="2971800"/>
            <a:ext cx="914400" cy="830997"/>
          </a:xfrm>
          <a:prstGeom prst="rect">
            <a:avLst/>
          </a:prstGeom>
          <a:noFill/>
        </p:spPr>
        <p:txBody>
          <a:bodyPr wrap="square" rtlCol="0">
            <a:spAutoFit/>
          </a:bodyPr>
          <a:lstStyle/>
          <a:p>
            <a:r>
              <a:rPr lang="en-GB" sz="4800" dirty="0">
                <a:solidFill>
                  <a:srgbClr val="FF0000"/>
                </a:solidFill>
                <a:sym typeface="Wingdings" panose="05000000000000000000" pitchFamily="2" charset="2"/>
              </a:rPr>
              <a:t></a:t>
            </a:r>
            <a:endParaRPr lang="en-GB" sz="4800" dirty="0"/>
          </a:p>
        </p:txBody>
      </p:sp>
    </p:spTree>
    <p:extLst>
      <p:ext uri="{BB962C8B-B14F-4D97-AF65-F5344CB8AC3E}">
        <p14:creationId xmlns:p14="http://schemas.microsoft.com/office/powerpoint/2010/main" val="3558748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pic>
        <p:nvPicPr>
          <p:cNvPr id="31" name="Picture 30">
            <a:extLst>
              <a:ext uri="{FF2B5EF4-FFF2-40B4-BE49-F238E27FC236}">
                <a16:creationId xmlns:a16="http://schemas.microsoft.com/office/drawing/2014/main" id="{4FAC502E-EFFF-4906-AB3C-113B4661D228}"/>
              </a:ext>
            </a:extLst>
          </p:cNvPr>
          <p:cNvPicPr>
            <a:picLocks noChangeAspect="1"/>
          </p:cNvPicPr>
          <p:nvPr/>
        </p:nvPicPr>
        <p:blipFill>
          <a:blip r:embed="rId4"/>
          <a:stretch>
            <a:fillRect/>
          </a:stretch>
        </p:blipFill>
        <p:spPr>
          <a:xfrm>
            <a:off x="115438" y="139525"/>
            <a:ext cx="8913124" cy="63221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u="sng"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Pete has been measuring bags.</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Is Pete correct? Explain your answer.</a:t>
            </a: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
        <p:nvSpPr>
          <p:cNvPr id="6" name="Speech Bubble: Rectangle with Corners Rounded 5">
            <a:extLst>
              <a:ext uri="{FF2B5EF4-FFF2-40B4-BE49-F238E27FC236}">
                <a16:creationId xmlns:a16="http://schemas.microsoft.com/office/drawing/2014/main" id="{51A424AA-4668-4E50-8181-D0C00F49F5FA}"/>
              </a:ext>
            </a:extLst>
          </p:cNvPr>
          <p:cNvSpPr/>
          <p:nvPr/>
        </p:nvSpPr>
        <p:spPr>
          <a:xfrm>
            <a:off x="2438400" y="1438274"/>
            <a:ext cx="5181600" cy="542705"/>
          </a:xfrm>
          <a:prstGeom prst="wedgeRoundRectCallout">
            <a:avLst>
              <a:gd name="adj1" fmla="val -66478"/>
              <a:gd name="adj2" fmla="val 65520"/>
              <a:gd name="adj3" fmla="val 16667"/>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b="1" dirty="0">
                <a:latin typeface="Century Gothic" panose="020B0502020202020204" pitchFamily="34" charset="0"/>
              </a:rPr>
              <a:t>The green bag is longer than the red bag.</a:t>
            </a:r>
          </a:p>
        </p:txBody>
      </p:sp>
    </p:spTree>
    <p:extLst>
      <p:ext uri="{BB962C8B-B14F-4D97-AF65-F5344CB8AC3E}">
        <p14:creationId xmlns:p14="http://schemas.microsoft.com/office/powerpoint/2010/main" val="22924001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pic>
        <p:nvPicPr>
          <p:cNvPr id="21" name="Picture 20">
            <a:extLst>
              <a:ext uri="{FF2B5EF4-FFF2-40B4-BE49-F238E27FC236}">
                <a16:creationId xmlns:a16="http://schemas.microsoft.com/office/drawing/2014/main" id="{1AC57685-5532-4F6A-B7C9-7B824E8AF01C}"/>
              </a:ext>
            </a:extLst>
          </p:cNvPr>
          <p:cNvPicPr>
            <a:picLocks noChangeAspect="1"/>
          </p:cNvPicPr>
          <p:nvPr/>
        </p:nvPicPr>
        <p:blipFill>
          <a:blip r:embed="rId4"/>
          <a:stretch>
            <a:fillRect/>
          </a:stretch>
        </p:blipFill>
        <p:spPr>
          <a:xfrm>
            <a:off x="115438" y="139525"/>
            <a:ext cx="8913124" cy="63221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u="sng"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Pete has been measuring bags.</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Is Pete correct? Explain your answer.</a:t>
            </a:r>
          </a:p>
          <a:p>
            <a:pPr lvl="0"/>
            <a:r>
              <a:rPr lang="en-GB" sz="2000" b="1" dirty="0">
                <a:solidFill>
                  <a:schemeClr val="tx1"/>
                </a:solidFill>
                <a:latin typeface="Century Gothic" panose="020B0502020202020204" pitchFamily="34" charset="0"/>
              </a:rPr>
              <a:t>Pete is incorrect because…</a:t>
            </a:r>
          </a:p>
          <a:p>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
        <p:nvSpPr>
          <p:cNvPr id="6" name="Speech Bubble: Rectangle with Corners Rounded 5">
            <a:extLst>
              <a:ext uri="{FF2B5EF4-FFF2-40B4-BE49-F238E27FC236}">
                <a16:creationId xmlns:a16="http://schemas.microsoft.com/office/drawing/2014/main" id="{51A424AA-4668-4E50-8181-D0C00F49F5FA}"/>
              </a:ext>
            </a:extLst>
          </p:cNvPr>
          <p:cNvSpPr/>
          <p:nvPr/>
        </p:nvSpPr>
        <p:spPr>
          <a:xfrm>
            <a:off x="2438400" y="1438274"/>
            <a:ext cx="5181600" cy="542705"/>
          </a:xfrm>
          <a:prstGeom prst="wedgeRoundRectCallout">
            <a:avLst>
              <a:gd name="adj1" fmla="val -66478"/>
              <a:gd name="adj2" fmla="val 65520"/>
              <a:gd name="adj3" fmla="val 16667"/>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b="1" dirty="0">
                <a:latin typeface="Century Gothic" panose="020B0502020202020204" pitchFamily="34" charset="0"/>
              </a:rPr>
              <a:t>The green bag is longer than the red bag.</a:t>
            </a:r>
          </a:p>
        </p:txBody>
      </p:sp>
    </p:spTree>
    <p:extLst>
      <p:ext uri="{BB962C8B-B14F-4D97-AF65-F5344CB8AC3E}">
        <p14:creationId xmlns:p14="http://schemas.microsoft.com/office/powerpoint/2010/main" val="19697981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pic>
        <p:nvPicPr>
          <p:cNvPr id="24" name="Picture 23">
            <a:extLst>
              <a:ext uri="{FF2B5EF4-FFF2-40B4-BE49-F238E27FC236}">
                <a16:creationId xmlns:a16="http://schemas.microsoft.com/office/drawing/2014/main" id="{25A50ECD-F159-42DA-9A67-7E190A33DFA7}"/>
              </a:ext>
            </a:extLst>
          </p:cNvPr>
          <p:cNvPicPr>
            <a:picLocks noChangeAspect="1"/>
          </p:cNvPicPr>
          <p:nvPr/>
        </p:nvPicPr>
        <p:blipFill>
          <a:blip r:embed="rId4"/>
          <a:stretch>
            <a:fillRect/>
          </a:stretch>
        </p:blipFill>
        <p:spPr>
          <a:xfrm>
            <a:off x="115438" y="139525"/>
            <a:ext cx="8913124" cy="63221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u="sng"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Pete has been measuring bags.</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Is Pete correct? Explain your answer.</a:t>
            </a:r>
          </a:p>
          <a:p>
            <a:pPr lvl="0"/>
            <a:r>
              <a:rPr lang="en-GB" sz="2000" b="1" dirty="0">
                <a:solidFill>
                  <a:srgbClr val="FF0000"/>
                </a:solidFill>
                <a:latin typeface="Century Gothic" panose="020B0502020202020204" pitchFamily="34" charset="0"/>
              </a:rPr>
              <a:t>Pete is incorrect because the non-standard units he has used are different. The green bag is 3 small blocks but the red bag is 2 large blocks. He cannot compare them unless he uses the same non-standard units to measure.</a:t>
            </a:r>
          </a:p>
          <a:p>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
        <p:nvSpPr>
          <p:cNvPr id="6" name="Speech Bubble: Rectangle with Corners Rounded 5">
            <a:extLst>
              <a:ext uri="{FF2B5EF4-FFF2-40B4-BE49-F238E27FC236}">
                <a16:creationId xmlns:a16="http://schemas.microsoft.com/office/drawing/2014/main" id="{51A424AA-4668-4E50-8181-D0C00F49F5FA}"/>
              </a:ext>
            </a:extLst>
          </p:cNvPr>
          <p:cNvSpPr/>
          <p:nvPr/>
        </p:nvSpPr>
        <p:spPr>
          <a:xfrm>
            <a:off x="2438400" y="1438274"/>
            <a:ext cx="5181600" cy="542705"/>
          </a:xfrm>
          <a:prstGeom prst="wedgeRoundRectCallout">
            <a:avLst>
              <a:gd name="adj1" fmla="val -66478"/>
              <a:gd name="adj2" fmla="val 65520"/>
              <a:gd name="adj3" fmla="val 16667"/>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b="1" dirty="0">
                <a:latin typeface="Century Gothic" panose="020B0502020202020204" pitchFamily="34" charset="0"/>
              </a:rPr>
              <a:t>The green bag is longer than the red bag.</a:t>
            </a:r>
          </a:p>
        </p:txBody>
      </p:sp>
    </p:spTree>
    <p:extLst>
      <p:ext uri="{BB962C8B-B14F-4D97-AF65-F5344CB8AC3E}">
        <p14:creationId xmlns:p14="http://schemas.microsoft.com/office/powerpoint/2010/main" val="4287248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pic>
        <p:nvPicPr>
          <p:cNvPr id="20" name="Picture 19">
            <a:extLst>
              <a:ext uri="{FF2B5EF4-FFF2-40B4-BE49-F238E27FC236}">
                <a16:creationId xmlns:a16="http://schemas.microsoft.com/office/drawing/2014/main" id="{80BE3515-D984-4AD7-8F98-A842C90ABF00}"/>
              </a:ext>
            </a:extLst>
          </p:cNvPr>
          <p:cNvPicPr>
            <a:picLocks noChangeAspect="1"/>
          </p:cNvPicPr>
          <p:nvPr/>
        </p:nvPicPr>
        <p:blipFill>
          <a:blip r:embed="rId4"/>
          <a:stretch>
            <a:fillRect/>
          </a:stretch>
        </p:blipFill>
        <p:spPr>
          <a:xfrm>
            <a:off x="115438" y="139525"/>
            <a:ext cx="8913124" cy="63221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lvl="0" algn="ctr"/>
            <a:endParaRPr lang="en-GB" sz="2000" b="1" u="sng"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Alex measured a pencil in her classroom.</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Explain the mistake she has made.</a:t>
            </a:r>
          </a:p>
          <a:p>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
        <p:nvSpPr>
          <p:cNvPr id="4" name="Speech Bubble: Rectangle with Corners Rounded 3">
            <a:extLst>
              <a:ext uri="{FF2B5EF4-FFF2-40B4-BE49-F238E27FC236}">
                <a16:creationId xmlns:a16="http://schemas.microsoft.com/office/drawing/2014/main" id="{BC2FE0D3-1FEE-457A-BC75-B3B8295023AC}"/>
              </a:ext>
            </a:extLst>
          </p:cNvPr>
          <p:cNvSpPr/>
          <p:nvPr/>
        </p:nvSpPr>
        <p:spPr>
          <a:xfrm>
            <a:off x="2480802" y="1655595"/>
            <a:ext cx="4533900" cy="762000"/>
          </a:xfrm>
          <a:prstGeom prst="wedgeRoundRectCallout">
            <a:avLst>
              <a:gd name="adj1" fmla="val -60475"/>
              <a:gd name="adj2" fmla="val 20261"/>
              <a:gd name="adj3" fmla="val 16667"/>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b="1" dirty="0">
                <a:latin typeface="Century Gothic" panose="020B0502020202020204" pitchFamily="34" charset="0"/>
              </a:rPr>
              <a:t>I think it is 3 lolly sticks long.</a:t>
            </a:r>
          </a:p>
        </p:txBody>
      </p:sp>
    </p:spTree>
    <p:extLst>
      <p:ext uri="{BB962C8B-B14F-4D97-AF65-F5344CB8AC3E}">
        <p14:creationId xmlns:p14="http://schemas.microsoft.com/office/powerpoint/2010/main" val="26594001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pic>
        <p:nvPicPr>
          <p:cNvPr id="20" name="Picture 19">
            <a:extLst>
              <a:ext uri="{FF2B5EF4-FFF2-40B4-BE49-F238E27FC236}">
                <a16:creationId xmlns:a16="http://schemas.microsoft.com/office/drawing/2014/main" id="{AB26E301-A4D4-4CF1-8ADC-75C056B31ACF}"/>
              </a:ext>
            </a:extLst>
          </p:cNvPr>
          <p:cNvPicPr>
            <a:picLocks noChangeAspect="1"/>
          </p:cNvPicPr>
          <p:nvPr/>
        </p:nvPicPr>
        <p:blipFill>
          <a:blip r:embed="rId4"/>
          <a:stretch>
            <a:fillRect/>
          </a:stretch>
        </p:blipFill>
        <p:spPr>
          <a:xfrm>
            <a:off x="115438" y="139525"/>
            <a:ext cx="8913124" cy="63221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lvl="0" algn="ctr"/>
            <a:endParaRPr lang="en-GB" sz="2000" b="1" u="sng"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Alex measured a pencil in her classroom.</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Explain the mistake she has made.</a:t>
            </a:r>
          </a:p>
          <a:p>
            <a:pPr lvl="0" defTabSz="514350">
              <a:defRPr/>
            </a:pPr>
            <a:endParaRPr lang="en-GB" sz="2000" b="1" dirty="0">
              <a:solidFill>
                <a:schemeClr val="tx1"/>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Alex is incorrect because…</a:t>
            </a:r>
          </a:p>
          <a:p>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
        <p:nvSpPr>
          <p:cNvPr id="4" name="Speech Bubble: Rectangle with Corners Rounded 3">
            <a:extLst>
              <a:ext uri="{FF2B5EF4-FFF2-40B4-BE49-F238E27FC236}">
                <a16:creationId xmlns:a16="http://schemas.microsoft.com/office/drawing/2014/main" id="{BC2FE0D3-1FEE-457A-BC75-B3B8295023AC}"/>
              </a:ext>
            </a:extLst>
          </p:cNvPr>
          <p:cNvSpPr/>
          <p:nvPr/>
        </p:nvSpPr>
        <p:spPr>
          <a:xfrm>
            <a:off x="2480802" y="1655595"/>
            <a:ext cx="4533900" cy="762000"/>
          </a:xfrm>
          <a:prstGeom prst="wedgeRoundRectCallout">
            <a:avLst>
              <a:gd name="adj1" fmla="val -60475"/>
              <a:gd name="adj2" fmla="val 20261"/>
              <a:gd name="adj3" fmla="val 16667"/>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b="1" dirty="0">
                <a:latin typeface="Century Gothic" panose="020B0502020202020204" pitchFamily="34" charset="0"/>
              </a:rPr>
              <a:t>I think it is 3 lolly sticks long.</a:t>
            </a:r>
          </a:p>
        </p:txBody>
      </p:sp>
    </p:spTree>
    <p:extLst>
      <p:ext uri="{BB962C8B-B14F-4D97-AF65-F5344CB8AC3E}">
        <p14:creationId xmlns:p14="http://schemas.microsoft.com/office/powerpoint/2010/main" val="2487410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pic>
        <p:nvPicPr>
          <p:cNvPr id="20" name="Picture 19">
            <a:extLst>
              <a:ext uri="{FF2B5EF4-FFF2-40B4-BE49-F238E27FC236}">
                <a16:creationId xmlns:a16="http://schemas.microsoft.com/office/drawing/2014/main" id="{27DF7C2E-2663-4FDD-AA37-53BE02A8728E}"/>
              </a:ext>
            </a:extLst>
          </p:cNvPr>
          <p:cNvPicPr>
            <a:picLocks noChangeAspect="1"/>
          </p:cNvPicPr>
          <p:nvPr/>
        </p:nvPicPr>
        <p:blipFill>
          <a:blip r:embed="rId4"/>
          <a:stretch>
            <a:fillRect/>
          </a:stretch>
        </p:blipFill>
        <p:spPr>
          <a:xfrm>
            <a:off x="115438" y="139525"/>
            <a:ext cx="8913124" cy="63221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lvl="0" algn="ctr"/>
            <a:endParaRPr lang="en-GB" sz="2000" b="1" u="sng"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Alex measured a pencil in her classroom.</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Explain the mistake she has made.</a:t>
            </a:r>
          </a:p>
          <a:p>
            <a:pPr lvl="0" defTabSz="514350">
              <a:defRPr/>
            </a:pPr>
            <a:endParaRPr lang="en-GB" sz="2000" b="1" dirty="0">
              <a:solidFill>
                <a:schemeClr val="tx1"/>
              </a:solidFill>
              <a:latin typeface="Century Gothic" panose="020B0502020202020204" pitchFamily="34" charset="0"/>
            </a:endParaRPr>
          </a:p>
          <a:p>
            <a:pPr lvl="0" defTabSz="514350">
              <a:defRPr/>
            </a:pPr>
            <a:r>
              <a:rPr lang="en-GB" sz="2000" b="1" dirty="0">
                <a:solidFill>
                  <a:srgbClr val="FF0000"/>
                </a:solidFill>
                <a:latin typeface="Century Gothic" panose="020B0502020202020204" pitchFamily="34" charset="0"/>
              </a:rPr>
              <a:t>Alex is incorrect because she has not correctly lined up the lolly sticks with their ends touching.</a:t>
            </a:r>
          </a:p>
          <a:p>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
        <p:nvSpPr>
          <p:cNvPr id="4" name="Speech Bubble: Rectangle with Corners Rounded 3">
            <a:extLst>
              <a:ext uri="{FF2B5EF4-FFF2-40B4-BE49-F238E27FC236}">
                <a16:creationId xmlns:a16="http://schemas.microsoft.com/office/drawing/2014/main" id="{BC2FE0D3-1FEE-457A-BC75-B3B8295023AC}"/>
              </a:ext>
            </a:extLst>
          </p:cNvPr>
          <p:cNvSpPr/>
          <p:nvPr/>
        </p:nvSpPr>
        <p:spPr>
          <a:xfrm>
            <a:off x="2480802" y="1655595"/>
            <a:ext cx="4533900" cy="762000"/>
          </a:xfrm>
          <a:prstGeom prst="wedgeRoundRectCallout">
            <a:avLst>
              <a:gd name="adj1" fmla="val -60475"/>
              <a:gd name="adj2" fmla="val 20261"/>
              <a:gd name="adj3" fmla="val 16667"/>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b="1" dirty="0">
                <a:latin typeface="Century Gothic" panose="020B0502020202020204" pitchFamily="34" charset="0"/>
              </a:rPr>
              <a:t>I think it is 3 lolly sticks long.</a:t>
            </a:r>
          </a:p>
        </p:txBody>
      </p:sp>
    </p:spTree>
    <p:extLst>
      <p:ext uri="{BB962C8B-B14F-4D97-AF65-F5344CB8AC3E}">
        <p14:creationId xmlns:p14="http://schemas.microsoft.com/office/powerpoint/2010/main" val="2679517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pic>
        <p:nvPicPr>
          <p:cNvPr id="11" name="Picture 10">
            <a:extLst>
              <a:ext uri="{FF2B5EF4-FFF2-40B4-BE49-F238E27FC236}">
                <a16:creationId xmlns:a16="http://schemas.microsoft.com/office/drawing/2014/main" id="{79F4103B-7F7F-4AC0-90C4-97524756931A}"/>
              </a:ext>
            </a:extLst>
          </p:cNvPr>
          <p:cNvPicPr>
            <a:picLocks noChangeAspect="1"/>
          </p:cNvPicPr>
          <p:nvPr/>
        </p:nvPicPr>
        <p:blipFill>
          <a:blip r:embed="rId4"/>
          <a:stretch>
            <a:fillRect/>
          </a:stretch>
        </p:blipFill>
        <p:spPr>
          <a:xfrm>
            <a:off x="115438" y="139525"/>
            <a:ext cx="8913124" cy="63221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lvl="0" algn="ctr"/>
            <a:endParaRPr lang="en-GB" sz="2000" b="1" u="sng"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A </a:t>
            </a:r>
            <a:r>
              <a:rPr lang="en-GB" sz="2000" b="1" u="sng" dirty="0">
                <a:solidFill>
                  <a:schemeClr val="tx1"/>
                </a:solidFill>
                <a:latin typeface="Century Gothic" panose="020B0502020202020204" pitchFamily="34" charset="0"/>
              </a:rPr>
              <a:t>flamingo</a:t>
            </a:r>
            <a:r>
              <a:rPr lang="en-GB" sz="2000" b="1" dirty="0">
                <a:solidFill>
                  <a:schemeClr val="tx1"/>
                </a:solidFill>
                <a:latin typeface="Century Gothic" panose="020B0502020202020204" pitchFamily="34" charset="0"/>
              </a:rPr>
              <a:t> is shorter than the giraffe but taller than the tortoise.</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How many cubes could the </a:t>
            </a:r>
            <a:r>
              <a:rPr lang="en-GB" sz="2000" b="1" u="sng" dirty="0">
                <a:solidFill>
                  <a:schemeClr val="tx1"/>
                </a:solidFill>
                <a:latin typeface="Century Gothic" panose="020B0502020202020204" pitchFamily="34" charset="0"/>
              </a:rPr>
              <a:t>flamingo</a:t>
            </a:r>
            <a:r>
              <a:rPr lang="en-GB" sz="2000" b="1" dirty="0">
                <a:solidFill>
                  <a:schemeClr val="tx1"/>
                </a:solidFill>
                <a:latin typeface="Century Gothic" panose="020B0502020202020204" pitchFamily="34" charset="0"/>
              </a:rPr>
              <a:t> measure? </a:t>
            </a:r>
          </a:p>
          <a:p>
            <a:r>
              <a:rPr lang="en-GB" sz="2000" b="1" dirty="0">
                <a:solidFill>
                  <a:schemeClr val="tx1"/>
                </a:solidFill>
                <a:latin typeface="Century Gothic" panose="020B0502020202020204" pitchFamily="34" charset="0"/>
              </a:rPr>
              <a:t>Find two possibilities.</a:t>
            </a: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Tree>
    <p:extLst>
      <p:ext uri="{BB962C8B-B14F-4D97-AF65-F5344CB8AC3E}">
        <p14:creationId xmlns:p14="http://schemas.microsoft.com/office/powerpoint/2010/main" val="42861661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pic>
        <p:nvPicPr>
          <p:cNvPr id="11" name="Picture 10">
            <a:extLst>
              <a:ext uri="{FF2B5EF4-FFF2-40B4-BE49-F238E27FC236}">
                <a16:creationId xmlns:a16="http://schemas.microsoft.com/office/drawing/2014/main" id="{F666CB7A-53A6-4B6E-B994-1FE4907C4159}"/>
              </a:ext>
            </a:extLst>
          </p:cNvPr>
          <p:cNvPicPr>
            <a:picLocks noChangeAspect="1"/>
          </p:cNvPicPr>
          <p:nvPr/>
        </p:nvPicPr>
        <p:blipFill>
          <a:blip r:embed="rId4"/>
          <a:stretch>
            <a:fillRect/>
          </a:stretch>
        </p:blipFill>
        <p:spPr>
          <a:xfrm>
            <a:off x="115438" y="139525"/>
            <a:ext cx="8913124" cy="63221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lvl="0" algn="ctr"/>
            <a:endParaRPr lang="en-GB" sz="2000" b="1" u="sng"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A </a:t>
            </a:r>
            <a:r>
              <a:rPr lang="en-GB" sz="2000" b="1" u="sng" dirty="0">
                <a:solidFill>
                  <a:schemeClr val="tx1"/>
                </a:solidFill>
                <a:latin typeface="Century Gothic" panose="020B0502020202020204" pitchFamily="34" charset="0"/>
              </a:rPr>
              <a:t>flamingo</a:t>
            </a:r>
            <a:r>
              <a:rPr lang="en-GB" sz="2000" b="1" dirty="0">
                <a:solidFill>
                  <a:schemeClr val="tx1"/>
                </a:solidFill>
                <a:latin typeface="Century Gothic" panose="020B0502020202020204" pitchFamily="34" charset="0"/>
              </a:rPr>
              <a:t> is shorter than the giraffe but taller than the tortoise.</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How many cubes could the </a:t>
            </a:r>
            <a:r>
              <a:rPr lang="en-GB" sz="2000" b="1" u="sng" dirty="0">
                <a:solidFill>
                  <a:schemeClr val="tx1"/>
                </a:solidFill>
                <a:latin typeface="Century Gothic" panose="020B0502020202020204" pitchFamily="34" charset="0"/>
              </a:rPr>
              <a:t>flamingo</a:t>
            </a:r>
            <a:r>
              <a:rPr lang="en-GB" sz="2000" b="1" dirty="0">
                <a:solidFill>
                  <a:schemeClr val="tx1"/>
                </a:solidFill>
                <a:latin typeface="Century Gothic" panose="020B0502020202020204" pitchFamily="34" charset="0"/>
              </a:rPr>
              <a:t> measure? </a:t>
            </a:r>
          </a:p>
          <a:p>
            <a:r>
              <a:rPr lang="en-GB" sz="2000" b="1" dirty="0">
                <a:solidFill>
                  <a:schemeClr val="tx1"/>
                </a:solidFill>
                <a:latin typeface="Century Gothic" panose="020B0502020202020204" pitchFamily="34" charset="0"/>
              </a:rPr>
              <a:t>Find two possibilities.</a:t>
            </a:r>
          </a:p>
          <a:p>
            <a:r>
              <a:rPr lang="en-GB" sz="2000" b="1" dirty="0">
                <a:solidFill>
                  <a:srgbClr val="FF0000"/>
                </a:solidFill>
                <a:latin typeface="Century Gothic" panose="020B0502020202020204" pitchFamily="34" charset="0"/>
              </a:rPr>
              <a:t>Various answers, for example: 5, 6, 7</a:t>
            </a: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Tree>
    <p:extLst>
      <p:ext uri="{BB962C8B-B14F-4D97-AF65-F5344CB8AC3E}">
        <p14:creationId xmlns:p14="http://schemas.microsoft.com/office/powerpoint/2010/main" val="19434879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1 – Spring Block 3 – Length and Height – Measure Length  1</a:t>
            </a:r>
            <a:endParaRPr lang="en-GB" sz="1600" b="1" dirty="0">
              <a:solidFill>
                <a:srgbClr val="E7E6E6">
                  <a:lumMod val="25000"/>
                </a:srgbClr>
              </a:solidFill>
              <a:latin typeface="Century Gothic" panose="020B0502020202020204" pitchFamily="34" charset="0"/>
            </a:endParaRPr>
          </a:p>
          <a:p>
            <a:pPr lvl="0" defTabSz="457200">
              <a:defRPr/>
            </a:pPr>
            <a:endParaRPr lang="en-GB" sz="20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About This Resource:</a:t>
            </a: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200" b="1" dirty="0">
                <a:solidFill>
                  <a:prstClr val="black"/>
                </a:solidFill>
                <a:latin typeface="Century Gothic" panose="020B0502020202020204" pitchFamily="34" charset="0"/>
              </a:rPr>
              <a:t>This PowerPoint has been designed to support your teaching of this small step. It includes a starter activity and an example of each question from the Varied Fluency and Reasoning and Problem Solving resources also provided in this pack. You can choose to work through all examples provided or a selection of them depending on the needs of your class.</a:t>
            </a:r>
          </a:p>
          <a:p>
            <a:pPr lvl="0" defTabSz="457200">
              <a:defRPr/>
            </a:pPr>
            <a:endParaRPr lang="en-GB" sz="1200" b="1" dirty="0">
              <a:solidFill>
                <a:prstClr val="black"/>
              </a:solidFill>
              <a:latin typeface="Century Gothic" panose="020B0502020202020204" pitchFamily="34" charset="0"/>
            </a:endParaRP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National Curriculum Objectives:</a:t>
            </a:r>
            <a:endParaRPr lang="en-GB" sz="1600" b="1" dirty="0">
              <a:solidFill>
                <a:srgbClr val="FF0000"/>
              </a:solidFill>
              <a:latin typeface="Century Gothic" panose="020B0502020202020204" pitchFamily="34" charset="0"/>
            </a:endParaRPr>
          </a:p>
          <a:p>
            <a:pPr>
              <a:lnSpc>
                <a:spcPct val="100000"/>
              </a:lnSpc>
              <a:spcAft>
                <a:spcPts val="0"/>
              </a:spcAft>
            </a:pPr>
            <a:endParaRPr lang="en-GB" sz="1200" b="1" dirty="0">
              <a:solidFill>
                <a:prstClr val="black"/>
              </a:solidFill>
              <a:latin typeface="Century Gothic" panose="020B0502020202020204" pitchFamily="34" charset="0"/>
            </a:endParaRPr>
          </a:p>
          <a:p>
            <a:pPr>
              <a:lnSpc>
                <a:spcPct val="100000"/>
              </a:lnSpc>
              <a:spcAft>
                <a:spcPts val="0"/>
              </a:spcAft>
            </a:pPr>
            <a:r>
              <a:rPr lang="en-GB" sz="1200" b="1" dirty="0">
                <a:solidFill>
                  <a:prstClr val="black"/>
                </a:solidFill>
                <a:latin typeface="Century Gothic" panose="020B0502020202020204" pitchFamily="34" charset="0"/>
              </a:rPr>
              <a:t>Mathematics Year 1: </a:t>
            </a:r>
            <a:r>
              <a:rPr lang="en-GB" sz="1200" b="1" dirty="0">
                <a:solidFill>
                  <a:schemeClr val="tx1"/>
                </a:solidFill>
                <a:latin typeface="Century Gothic" panose="020B0502020202020204" pitchFamily="34" charset="0"/>
              </a:rPr>
              <a:t>(1M2) </a:t>
            </a:r>
            <a:r>
              <a:rPr lang="en-GB" sz="1200" b="1" dirty="0">
                <a:latin typeface="Century Gothic" panose="020B0502020202020204" pitchFamily="34" charset="0"/>
                <a:hlinkClick r:id="rId4"/>
              </a:rPr>
              <a:t>Measure and begin to record: lengths and heights</a:t>
            </a:r>
            <a:endParaRPr lang="en-GB" sz="1200" b="1" dirty="0">
              <a:latin typeface="Century Gothic" panose="020B0502020202020204" pitchFamily="34" charset="0"/>
            </a:endParaRPr>
          </a:p>
          <a:p>
            <a:pPr lvl="0" defTabSz="457200">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a:spcAft>
                <a:spcPts val="0"/>
              </a:spcAft>
              <a:defRPr/>
            </a:pPr>
            <a:r>
              <a:rPr lang="en-GB" sz="1600" b="1" dirty="0">
                <a:solidFill>
                  <a:prstClr val="black"/>
                </a:solidFill>
                <a:latin typeface="Century Gothic" panose="020B0502020202020204" pitchFamily="34" charset="0"/>
              </a:rPr>
              <a:t>More </a:t>
            </a:r>
            <a:r>
              <a:rPr lang="en-GB" sz="1600" b="1" dirty="0">
                <a:solidFill>
                  <a:prstClr val="black"/>
                </a:solidFill>
                <a:latin typeface="Century Gothic" panose="020B0502020202020204" pitchFamily="34" charset="0"/>
                <a:hlinkClick r:id="rId5"/>
              </a:rPr>
              <a:t>Year 1 Length and Height</a:t>
            </a:r>
            <a:r>
              <a:rPr lang="en-GB" sz="1600" b="1" dirty="0">
                <a:solidFill>
                  <a:prstClr val="black"/>
                </a:solidFill>
                <a:latin typeface="Century Gothic" panose="020B0502020202020204" pitchFamily="34" charset="0"/>
              </a:rPr>
              <a:t> resources.</a:t>
            </a: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Did you like this resource? Don’t forget to </a:t>
            </a:r>
            <a:r>
              <a:rPr lang="en-GB" sz="1600" b="1" dirty="0">
                <a:solidFill>
                  <a:prstClr val="black"/>
                </a:solidFill>
                <a:latin typeface="Century Gothic" panose="020B0502020202020204" pitchFamily="34" charset="0"/>
                <a:hlinkClick r:id="rId6"/>
              </a:rPr>
              <a:t>review</a:t>
            </a:r>
            <a:r>
              <a:rPr lang="en-GB" sz="1600" b="1" dirty="0">
                <a:solidFill>
                  <a:prstClr val="black"/>
                </a:solidFill>
                <a:latin typeface="Century Gothic" panose="020B0502020202020204" pitchFamily="34" charset="0"/>
              </a:rPr>
              <a:t> it on our website.</a:t>
            </a:r>
          </a:p>
        </p:txBody>
      </p:sp>
      <p:sp>
        <p:nvSpPr>
          <p:cNvPr id="7" name="TextBox 8">
            <a:extLst>
              <a:ext uri="{FF2B5EF4-FFF2-40B4-BE49-F238E27FC236}">
                <a16:creationId xmlns:a16="http://schemas.microsoft.com/office/drawing/2014/main" id="{277FDC6C-B99A-4ED8-B341-A52126824B67}"/>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Tree>
    <p:extLst>
      <p:ext uri="{BB962C8B-B14F-4D97-AF65-F5344CB8AC3E}">
        <p14:creationId xmlns:p14="http://schemas.microsoft.com/office/powerpoint/2010/main" val="7458086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rgbClr val="E7E6E6">
                    <a:lumMod val="50000"/>
                  </a:srgbClr>
                </a:solidFill>
                <a:latin typeface="Century Gothic" panose="020B0502020202020204" pitchFamily="34" charset="0"/>
              </a:rPr>
              <a:t>Year 1 – Spring Block 3 – Length and Height</a:t>
            </a: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r>
              <a:rPr lang="en-GB" sz="4800" b="1" dirty="0">
                <a:solidFill>
                  <a:schemeClr val="bg2">
                    <a:lumMod val="25000"/>
                  </a:schemeClr>
                </a:solidFill>
                <a:latin typeface="Century Gothic" panose="020B0502020202020204" pitchFamily="34" charset="0"/>
              </a:rPr>
              <a:t>Step 2: Measure Length  1</a:t>
            </a:r>
            <a:endParaRPr lang="en-GB" sz="4000" b="1" dirty="0">
              <a:solidFill>
                <a:schemeClr val="bg2">
                  <a:lumMod val="25000"/>
                </a:schemeClr>
              </a:solidFill>
              <a:latin typeface="Century Gothic" panose="020B0502020202020204" pitchFamily="34" charset="0"/>
            </a:endParaRPr>
          </a:p>
          <a:p>
            <a:pPr lvl="0" algn="ctr"/>
            <a:endParaRPr lang="en-GB" sz="4000" b="1" dirty="0">
              <a:solidFill>
                <a:schemeClr val="bg2">
                  <a:lumMod val="25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algn="ctr"/>
            <a:endParaRPr lang="en-GB" sz="2000" b="1" u="sng" dirty="0">
              <a:solidFill>
                <a:schemeClr val="bg2">
                  <a:lumMod val="50000"/>
                </a:schemeClr>
              </a:solidFill>
              <a:latin typeface="Century Gothic" panose="020B0502020202020204" pitchFamily="34" charset="0"/>
            </a:endParaRPr>
          </a:p>
          <a:p>
            <a:pPr lvl="0" algn="ctr"/>
            <a:r>
              <a:rPr lang="en-GB" sz="2400" b="1" u="sng" dirty="0">
                <a:solidFill>
                  <a:schemeClr val="tx1"/>
                </a:solidFill>
                <a:latin typeface="Century Gothic" panose="020B0502020202020204" pitchFamily="34" charset="0"/>
              </a:rPr>
              <a:t> </a:t>
            </a:r>
          </a:p>
          <a:p>
            <a:pPr lvl="0" algn="ctr"/>
            <a:endParaRPr lang="en-GB" sz="2400" b="1" u="sng"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9C98043F-F327-469C-AFFD-8AE7F5773C6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Tree>
    <p:extLst>
      <p:ext uri="{BB962C8B-B14F-4D97-AF65-F5344CB8AC3E}">
        <p14:creationId xmlns:p14="http://schemas.microsoft.com/office/powerpoint/2010/main" val="332354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9C98043F-F327-469C-AFFD-8AE7F5773C6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13" name="Picture 12">
            <a:extLst>
              <a:ext uri="{FF2B5EF4-FFF2-40B4-BE49-F238E27FC236}">
                <a16:creationId xmlns:a16="http://schemas.microsoft.com/office/drawing/2014/main" id="{E563773A-0145-4DE0-ABA7-17C67A86A17D}"/>
              </a:ext>
            </a:extLst>
          </p:cNvPr>
          <p:cNvPicPr>
            <a:picLocks noChangeAspect="1"/>
          </p:cNvPicPr>
          <p:nvPr/>
        </p:nvPicPr>
        <p:blipFill>
          <a:blip r:embed="rId4"/>
          <a:stretch>
            <a:fillRect/>
          </a:stretch>
        </p:blipFill>
        <p:spPr>
          <a:xfrm>
            <a:off x="115438" y="143658"/>
            <a:ext cx="8913124" cy="6322100"/>
          </a:xfrm>
          <a:prstGeom prst="rect">
            <a:avLst/>
          </a:prstGeom>
        </p:spPr>
      </p:pic>
      <p:sp>
        <p:nvSpPr>
          <p:cNvPr id="14" name="Rectangle 13">
            <a:extLst>
              <a:ext uri="{FF2B5EF4-FFF2-40B4-BE49-F238E27FC236}">
                <a16:creationId xmlns:a16="http://schemas.microsoft.com/office/drawing/2014/main" id="{9A2FFC2F-8CC8-4F9F-8E42-F0ACC289B661}"/>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endParaRPr lang="en-GB" sz="2000" b="1" u="sng" dirty="0">
              <a:solidFill>
                <a:schemeClr val="bg2">
                  <a:lumMod val="50000"/>
                </a:schemeClr>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Circle the shortest animal.</a:t>
            </a:r>
          </a:p>
          <a:p>
            <a:pPr lvl="0" algn="ctr"/>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1234646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9C98043F-F327-469C-AFFD-8AE7F5773C6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13" name="Picture 12">
            <a:extLst>
              <a:ext uri="{FF2B5EF4-FFF2-40B4-BE49-F238E27FC236}">
                <a16:creationId xmlns:a16="http://schemas.microsoft.com/office/drawing/2014/main" id="{E563773A-0145-4DE0-ABA7-17C67A86A17D}"/>
              </a:ext>
            </a:extLst>
          </p:cNvPr>
          <p:cNvPicPr>
            <a:picLocks noChangeAspect="1"/>
          </p:cNvPicPr>
          <p:nvPr/>
        </p:nvPicPr>
        <p:blipFill>
          <a:blip r:embed="rId4"/>
          <a:stretch>
            <a:fillRect/>
          </a:stretch>
        </p:blipFill>
        <p:spPr>
          <a:xfrm>
            <a:off x="115438" y="143658"/>
            <a:ext cx="8913124" cy="6322100"/>
          </a:xfrm>
          <a:prstGeom prst="rect">
            <a:avLst/>
          </a:prstGeom>
        </p:spPr>
      </p:pic>
      <p:sp>
        <p:nvSpPr>
          <p:cNvPr id="14" name="Rectangle 13">
            <a:extLst>
              <a:ext uri="{FF2B5EF4-FFF2-40B4-BE49-F238E27FC236}">
                <a16:creationId xmlns:a16="http://schemas.microsoft.com/office/drawing/2014/main" id="{9A2FFC2F-8CC8-4F9F-8E42-F0ACC289B661}"/>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endParaRPr lang="en-GB" sz="2000" b="1" u="sng" dirty="0">
              <a:solidFill>
                <a:schemeClr val="bg2">
                  <a:lumMod val="50000"/>
                </a:schemeClr>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Circle the shortest animal.</a:t>
            </a:r>
          </a:p>
          <a:p>
            <a:pPr lvl="0" algn="ctr"/>
            <a:endParaRPr lang="en-GB" sz="2000" b="1" dirty="0">
              <a:solidFill>
                <a:schemeClr val="tx1"/>
              </a:solidFill>
              <a:latin typeface="Century Gothic" panose="020B0502020202020204" pitchFamily="34" charset="0"/>
            </a:endParaRPr>
          </a:p>
        </p:txBody>
      </p:sp>
      <p:sp>
        <p:nvSpPr>
          <p:cNvPr id="9" name="Oval 8">
            <a:extLst>
              <a:ext uri="{FF2B5EF4-FFF2-40B4-BE49-F238E27FC236}">
                <a16:creationId xmlns:a16="http://schemas.microsoft.com/office/drawing/2014/main" id="{26C941DB-F1C4-4001-8CFE-B6C7ADF913F7}"/>
              </a:ext>
            </a:extLst>
          </p:cNvPr>
          <p:cNvSpPr/>
          <p:nvPr/>
        </p:nvSpPr>
        <p:spPr>
          <a:xfrm>
            <a:off x="1356077" y="4447975"/>
            <a:ext cx="1476000" cy="12960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373387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10" name="Picture 9">
            <a:extLst>
              <a:ext uri="{FF2B5EF4-FFF2-40B4-BE49-F238E27FC236}">
                <a16:creationId xmlns:a16="http://schemas.microsoft.com/office/drawing/2014/main" id="{93F9E72B-DAA3-45BA-A2DA-CE45FC6E0C78}"/>
              </a:ext>
            </a:extLst>
          </p:cNvPr>
          <p:cNvPicPr>
            <a:picLocks noChangeAspect="1"/>
          </p:cNvPicPr>
          <p:nvPr/>
        </p:nvPicPr>
        <p:blipFill>
          <a:blip r:embed="rId4"/>
          <a:stretch>
            <a:fillRect/>
          </a:stretch>
        </p:blipFill>
        <p:spPr>
          <a:xfrm>
            <a:off x="115438" y="143658"/>
            <a:ext cx="8913124" cy="6322100"/>
          </a:xfrm>
          <a:prstGeom prst="rect">
            <a:avLst/>
          </a:prstGeom>
        </p:spPr>
      </p:pic>
      <p:sp>
        <p:nvSpPr>
          <p:cNvPr id="11" name="Rectangle 10">
            <a:extLst>
              <a:ext uri="{FF2B5EF4-FFF2-40B4-BE49-F238E27FC236}">
                <a16:creationId xmlns:a16="http://schemas.microsoft.com/office/drawing/2014/main" id="{86BDC2B9-A87F-4607-BB65-249267B7EC1D}"/>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lvl="0"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How many cubes long is the submarine?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graphicFrame>
        <p:nvGraphicFramePr>
          <p:cNvPr id="12" name="Table 11">
            <a:extLst>
              <a:ext uri="{FF2B5EF4-FFF2-40B4-BE49-F238E27FC236}">
                <a16:creationId xmlns:a16="http://schemas.microsoft.com/office/drawing/2014/main" id="{DC3F0103-0934-4836-B5C6-759E2967958F}"/>
              </a:ext>
            </a:extLst>
          </p:cNvPr>
          <p:cNvGraphicFramePr>
            <a:graphicFrameLocks noGrp="1"/>
          </p:cNvGraphicFramePr>
          <p:nvPr/>
        </p:nvGraphicFramePr>
        <p:xfrm>
          <a:off x="1332000" y="4841932"/>
          <a:ext cx="6480000" cy="718518"/>
        </p:xfrm>
        <a:graphic>
          <a:graphicData uri="http://schemas.openxmlformats.org/drawingml/2006/table">
            <a:tbl>
              <a:tblPr firstRow="1" bandRow="1">
                <a:tableStyleId>{5940675A-B579-460E-94D1-54222C63F5DA}</a:tableStyleId>
              </a:tblPr>
              <a:tblGrid>
                <a:gridCol w="720000">
                  <a:extLst>
                    <a:ext uri="{9D8B030D-6E8A-4147-A177-3AD203B41FA5}">
                      <a16:colId xmlns:a16="http://schemas.microsoft.com/office/drawing/2014/main" val="4030088469"/>
                    </a:ext>
                  </a:extLst>
                </a:gridCol>
                <a:gridCol w="720000">
                  <a:extLst>
                    <a:ext uri="{9D8B030D-6E8A-4147-A177-3AD203B41FA5}">
                      <a16:colId xmlns:a16="http://schemas.microsoft.com/office/drawing/2014/main" val="2012514949"/>
                    </a:ext>
                  </a:extLst>
                </a:gridCol>
                <a:gridCol w="720000">
                  <a:extLst>
                    <a:ext uri="{9D8B030D-6E8A-4147-A177-3AD203B41FA5}">
                      <a16:colId xmlns:a16="http://schemas.microsoft.com/office/drawing/2014/main" val="2588308416"/>
                    </a:ext>
                  </a:extLst>
                </a:gridCol>
                <a:gridCol w="720000">
                  <a:extLst>
                    <a:ext uri="{9D8B030D-6E8A-4147-A177-3AD203B41FA5}">
                      <a16:colId xmlns:a16="http://schemas.microsoft.com/office/drawing/2014/main" val="631678155"/>
                    </a:ext>
                  </a:extLst>
                </a:gridCol>
                <a:gridCol w="720000">
                  <a:extLst>
                    <a:ext uri="{9D8B030D-6E8A-4147-A177-3AD203B41FA5}">
                      <a16:colId xmlns:a16="http://schemas.microsoft.com/office/drawing/2014/main" val="3558309275"/>
                    </a:ext>
                  </a:extLst>
                </a:gridCol>
                <a:gridCol w="720000">
                  <a:extLst>
                    <a:ext uri="{9D8B030D-6E8A-4147-A177-3AD203B41FA5}">
                      <a16:colId xmlns:a16="http://schemas.microsoft.com/office/drawing/2014/main" val="2119388952"/>
                    </a:ext>
                  </a:extLst>
                </a:gridCol>
                <a:gridCol w="720000">
                  <a:extLst>
                    <a:ext uri="{9D8B030D-6E8A-4147-A177-3AD203B41FA5}">
                      <a16:colId xmlns:a16="http://schemas.microsoft.com/office/drawing/2014/main" val="474503093"/>
                    </a:ext>
                  </a:extLst>
                </a:gridCol>
                <a:gridCol w="720000">
                  <a:extLst>
                    <a:ext uri="{9D8B030D-6E8A-4147-A177-3AD203B41FA5}">
                      <a16:colId xmlns:a16="http://schemas.microsoft.com/office/drawing/2014/main" val="3571513328"/>
                    </a:ext>
                  </a:extLst>
                </a:gridCol>
                <a:gridCol w="720000">
                  <a:extLst>
                    <a:ext uri="{9D8B030D-6E8A-4147-A177-3AD203B41FA5}">
                      <a16:colId xmlns:a16="http://schemas.microsoft.com/office/drawing/2014/main" val="4073401518"/>
                    </a:ext>
                  </a:extLst>
                </a:gridCol>
              </a:tblGrid>
              <a:tr h="718518">
                <a:tc>
                  <a:txBody>
                    <a:bodyPr/>
                    <a:lstStyle/>
                    <a:p>
                      <a:endParaRPr lang="en-GB" sz="3500" dirty="0"/>
                    </a:p>
                  </a:txBody>
                  <a:tcPr marL="178191" marR="178191" marT="89095" marB="89095">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en-GB" sz="3500" dirty="0"/>
                    </a:p>
                  </a:txBody>
                  <a:tcPr marL="178191" marR="178191" marT="89095" marB="89095">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endParaRPr lang="en-GB" sz="3500" dirty="0"/>
                    </a:p>
                  </a:txBody>
                  <a:tcPr marL="178191" marR="178191" marT="89095" marB="89095">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en-GB" sz="3500" dirty="0"/>
                    </a:p>
                  </a:txBody>
                  <a:tcPr marL="178191" marR="178191" marT="89095" marB="89095">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endParaRPr lang="en-GB" sz="3500" dirty="0"/>
                    </a:p>
                  </a:txBody>
                  <a:tcPr marL="178191" marR="178191" marT="89095" marB="89095">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en-GB" sz="3500" dirty="0"/>
                    </a:p>
                  </a:txBody>
                  <a:tcPr marL="178191" marR="178191" marT="89095" marB="89095">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endParaRPr lang="en-GB" sz="3500" dirty="0"/>
                    </a:p>
                  </a:txBody>
                  <a:tcPr marL="178191" marR="178191" marT="89095" marB="89095">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en-GB" sz="3500" dirty="0"/>
                    </a:p>
                  </a:txBody>
                  <a:tcPr marL="178191" marR="178191" marT="89095" marB="89095">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endParaRPr lang="en-GB" sz="3500" dirty="0"/>
                    </a:p>
                  </a:txBody>
                  <a:tcPr marL="178191" marR="178191" marT="89095" marB="89095">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42813714"/>
                  </a:ext>
                </a:extLst>
              </a:tr>
            </a:tbl>
          </a:graphicData>
        </a:graphic>
      </p:graphicFrame>
    </p:spTree>
    <p:extLst>
      <p:ext uri="{BB962C8B-B14F-4D97-AF65-F5344CB8AC3E}">
        <p14:creationId xmlns:p14="http://schemas.microsoft.com/office/powerpoint/2010/main" val="36917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10" name="Picture 9">
            <a:extLst>
              <a:ext uri="{FF2B5EF4-FFF2-40B4-BE49-F238E27FC236}">
                <a16:creationId xmlns:a16="http://schemas.microsoft.com/office/drawing/2014/main" id="{93F9E72B-DAA3-45BA-A2DA-CE45FC6E0C78}"/>
              </a:ext>
            </a:extLst>
          </p:cNvPr>
          <p:cNvPicPr>
            <a:picLocks noChangeAspect="1"/>
          </p:cNvPicPr>
          <p:nvPr/>
        </p:nvPicPr>
        <p:blipFill>
          <a:blip r:embed="rId4"/>
          <a:stretch>
            <a:fillRect/>
          </a:stretch>
        </p:blipFill>
        <p:spPr>
          <a:xfrm>
            <a:off x="115438" y="143658"/>
            <a:ext cx="8913124" cy="6322100"/>
          </a:xfrm>
          <a:prstGeom prst="rect">
            <a:avLst/>
          </a:prstGeom>
        </p:spPr>
      </p:pic>
      <p:sp>
        <p:nvSpPr>
          <p:cNvPr id="11" name="Rectangle 10">
            <a:extLst>
              <a:ext uri="{FF2B5EF4-FFF2-40B4-BE49-F238E27FC236}">
                <a16:creationId xmlns:a16="http://schemas.microsoft.com/office/drawing/2014/main" id="{86BDC2B9-A87F-4607-BB65-249267B7EC1D}"/>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lvl="0"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How many cubes long is the submarine?</a:t>
            </a:r>
            <a:endParaRPr lang="en-GB" sz="2000" b="1" dirty="0">
              <a:solidFill>
                <a:srgbClr val="FF0000"/>
              </a:solidFill>
              <a:latin typeface="Century Gothic" panose="020B0502020202020204" pitchFamily="34" charset="0"/>
            </a:endParaRPr>
          </a:p>
          <a:p>
            <a:pPr algn="ctr"/>
            <a:r>
              <a:rPr lang="en-GB" sz="2000" b="1" dirty="0">
                <a:solidFill>
                  <a:srgbClr val="FF0000"/>
                </a:solidFill>
                <a:latin typeface="Century Gothic" panose="020B0502020202020204" pitchFamily="34" charset="0"/>
              </a:rPr>
              <a:t>5</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graphicFrame>
        <p:nvGraphicFramePr>
          <p:cNvPr id="12" name="Table 11">
            <a:extLst>
              <a:ext uri="{FF2B5EF4-FFF2-40B4-BE49-F238E27FC236}">
                <a16:creationId xmlns:a16="http://schemas.microsoft.com/office/drawing/2014/main" id="{DC3F0103-0934-4836-B5C6-759E2967958F}"/>
              </a:ext>
            </a:extLst>
          </p:cNvPr>
          <p:cNvGraphicFramePr>
            <a:graphicFrameLocks noGrp="1"/>
          </p:cNvGraphicFramePr>
          <p:nvPr/>
        </p:nvGraphicFramePr>
        <p:xfrm>
          <a:off x="1332000" y="4841932"/>
          <a:ext cx="6480000" cy="718518"/>
        </p:xfrm>
        <a:graphic>
          <a:graphicData uri="http://schemas.openxmlformats.org/drawingml/2006/table">
            <a:tbl>
              <a:tblPr firstRow="1" bandRow="1">
                <a:tableStyleId>{5940675A-B579-460E-94D1-54222C63F5DA}</a:tableStyleId>
              </a:tblPr>
              <a:tblGrid>
                <a:gridCol w="720000">
                  <a:extLst>
                    <a:ext uri="{9D8B030D-6E8A-4147-A177-3AD203B41FA5}">
                      <a16:colId xmlns:a16="http://schemas.microsoft.com/office/drawing/2014/main" val="4030088469"/>
                    </a:ext>
                  </a:extLst>
                </a:gridCol>
                <a:gridCol w="720000">
                  <a:extLst>
                    <a:ext uri="{9D8B030D-6E8A-4147-A177-3AD203B41FA5}">
                      <a16:colId xmlns:a16="http://schemas.microsoft.com/office/drawing/2014/main" val="2012514949"/>
                    </a:ext>
                  </a:extLst>
                </a:gridCol>
                <a:gridCol w="720000">
                  <a:extLst>
                    <a:ext uri="{9D8B030D-6E8A-4147-A177-3AD203B41FA5}">
                      <a16:colId xmlns:a16="http://schemas.microsoft.com/office/drawing/2014/main" val="2588308416"/>
                    </a:ext>
                  </a:extLst>
                </a:gridCol>
                <a:gridCol w="720000">
                  <a:extLst>
                    <a:ext uri="{9D8B030D-6E8A-4147-A177-3AD203B41FA5}">
                      <a16:colId xmlns:a16="http://schemas.microsoft.com/office/drawing/2014/main" val="631678155"/>
                    </a:ext>
                  </a:extLst>
                </a:gridCol>
                <a:gridCol w="720000">
                  <a:extLst>
                    <a:ext uri="{9D8B030D-6E8A-4147-A177-3AD203B41FA5}">
                      <a16:colId xmlns:a16="http://schemas.microsoft.com/office/drawing/2014/main" val="3558309275"/>
                    </a:ext>
                  </a:extLst>
                </a:gridCol>
                <a:gridCol w="720000">
                  <a:extLst>
                    <a:ext uri="{9D8B030D-6E8A-4147-A177-3AD203B41FA5}">
                      <a16:colId xmlns:a16="http://schemas.microsoft.com/office/drawing/2014/main" val="2119388952"/>
                    </a:ext>
                  </a:extLst>
                </a:gridCol>
                <a:gridCol w="720000">
                  <a:extLst>
                    <a:ext uri="{9D8B030D-6E8A-4147-A177-3AD203B41FA5}">
                      <a16:colId xmlns:a16="http://schemas.microsoft.com/office/drawing/2014/main" val="474503093"/>
                    </a:ext>
                  </a:extLst>
                </a:gridCol>
                <a:gridCol w="720000">
                  <a:extLst>
                    <a:ext uri="{9D8B030D-6E8A-4147-A177-3AD203B41FA5}">
                      <a16:colId xmlns:a16="http://schemas.microsoft.com/office/drawing/2014/main" val="3571513328"/>
                    </a:ext>
                  </a:extLst>
                </a:gridCol>
                <a:gridCol w="720000">
                  <a:extLst>
                    <a:ext uri="{9D8B030D-6E8A-4147-A177-3AD203B41FA5}">
                      <a16:colId xmlns:a16="http://schemas.microsoft.com/office/drawing/2014/main" val="4073401518"/>
                    </a:ext>
                  </a:extLst>
                </a:gridCol>
              </a:tblGrid>
              <a:tr h="718518">
                <a:tc>
                  <a:txBody>
                    <a:bodyPr/>
                    <a:lstStyle/>
                    <a:p>
                      <a:endParaRPr lang="en-GB" sz="3500" dirty="0"/>
                    </a:p>
                  </a:txBody>
                  <a:tcPr marL="178191" marR="178191" marT="89095" marB="89095">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en-GB" sz="3500" dirty="0"/>
                    </a:p>
                  </a:txBody>
                  <a:tcPr marL="178191" marR="178191" marT="89095" marB="89095">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endParaRPr lang="en-GB" sz="3500" dirty="0"/>
                    </a:p>
                  </a:txBody>
                  <a:tcPr marL="178191" marR="178191" marT="89095" marB="89095">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en-GB" sz="3500" dirty="0"/>
                    </a:p>
                  </a:txBody>
                  <a:tcPr marL="178191" marR="178191" marT="89095" marB="89095">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endParaRPr lang="en-GB" sz="3500" dirty="0"/>
                    </a:p>
                  </a:txBody>
                  <a:tcPr marL="178191" marR="178191" marT="89095" marB="89095">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en-GB" sz="3500" dirty="0"/>
                    </a:p>
                  </a:txBody>
                  <a:tcPr marL="178191" marR="178191" marT="89095" marB="89095">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endParaRPr lang="en-GB" sz="3500" dirty="0"/>
                    </a:p>
                  </a:txBody>
                  <a:tcPr marL="178191" marR="178191" marT="89095" marB="89095">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endParaRPr lang="en-GB" sz="3500" dirty="0"/>
                    </a:p>
                  </a:txBody>
                  <a:tcPr marL="178191" marR="178191" marT="89095" marB="89095">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endParaRPr lang="en-GB" sz="3500" dirty="0"/>
                    </a:p>
                  </a:txBody>
                  <a:tcPr marL="178191" marR="178191" marT="89095" marB="89095">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42813714"/>
                  </a:ext>
                </a:extLst>
              </a:tr>
            </a:tbl>
          </a:graphicData>
        </a:graphic>
      </p:graphicFrame>
    </p:spTree>
    <p:extLst>
      <p:ext uri="{BB962C8B-B14F-4D97-AF65-F5344CB8AC3E}">
        <p14:creationId xmlns:p14="http://schemas.microsoft.com/office/powerpoint/2010/main" val="15119697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pic>
        <p:nvPicPr>
          <p:cNvPr id="16" name="Picture 15">
            <a:extLst>
              <a:ext uri="{FF2B5EF4-FFF2-40B4-BE49-F238E27FC236}">
                <a16:creationId xmlns:a16="http://schemas.microsoft.com/office/drawing/2014/main" id="{728DC3E2-652D-4DC2-A13E-D8F9E12E2B05}"/>
              </a:ext>
            </a:extLst>
          </p:cNvPr>
          <p:cNvPicPr>
            <a:picLocks noChangeAspect="1"/>
          </p:cNvPicPr>
          <p:nvPr/>
        </p:nvPicPr>
        <p:blipFill>
          <a:blip r:embed="rId4"/>
          <a:stretch>
            <a:fillRect/>
          </a:stretch>
        </p:blipFill>
        <p:spPr>
          <a:xfrm>
            <a:off x="115438" y="139525"/>
            <a:ext cx="8913124" cy="63221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lvl="0" algn="ctr"/>
            <a:endParaRPr lang="en-GB" sz="2000" b="1" u="sng"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How many lolly sticks does the tallest animal measure?</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Tree>
    <p:extLst>
      <p:ext uri="{BB962C8B-B14F-4D97-AF65-F5344CB8AC3E}">
        <p14:creationId xmlns:p14="http://schemas.microsoft.com/office/powerpoint/2010/main" val="6360145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pic>
        <p:nvPicPr>
          <p:cNvPr id="16" name="Picture 15">
            <a:extLst>
              <a:ext uri="{FF2B5EF4-FFF2-40B4-BE49-F238E27FC236}">
                <a16:creationId xmlns:a16="http://schemas.microsoft.com/office/drawing/2014/main" id="{4AD2E221-DD31-4132-9619-B8FF0D68CB78}"/>
              </a:ext>
            </a:extLst>
          </p:cNvPr>
          <p:cNvPicPr>
            <a:picLocks noChangeAspect="1"/>
          </p:cNvPicPr>
          <p:nvPr/>
        </p:nvPicPr>
        <p:blipFill>
          <a:blip r:embed="rId4"/>
          <a:stretch>
            <a:fillRect/>
          </a:stretch>
        </p:blipFill>
        <p:spPr>
          <a:xfrm>
            <a:off x="115438" y="139525"/>
            <a:ext cx="8913124" cy="63221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lvl="0" algn="ctr"/>
            <a:endParaRPr lang="en-GB" sz="2000" b="1" u="sng" dirty="0">
              <a:solidFill>
                <a:schemeClr val="tx1"/>
              </a:solidFill>
              <a:latin typeface="Century Gothic" panose="020B0502020202020204" pitchFamily="34" charset="0"/>
            </a:endParaRPr>
          </a:p>
          <a:p>
            <a:pPr algn="ctr" defTabSz="514350">
              <a:defRPr/>
            </a:pPr>
            <a:r>
              <a:rPr lang="en-GB" sz="2000" b="1" dirty="0">
                <a:solidFill>
                  <a:schemeClr val="tx1"/>
                </a:solidFill>
                <a:latin typeface="Century Gothic" panose="020B0502020202020204" pitchFamily="34" charset="0"/>
              </a:rPr>
              <a:t>How many lolly sticks does the tallest animal measure?</a:t>
            </a:r>
          </a:p>
          <a:p>
            <a:pPr algn="ctr" defTabSz="514350">
              <a:defRPr/>
            </a:pPr>
            <a:endParaRPr lang="en-GB" sz="2000" b="1" dirty="0">
              <a:solidFill>
                <a:schemeClr val="tx1"/>
              </a:solidFill>
              <a:latin typeface="Century Gothic" panose="020B0502020202020204" pitchFamily="34" charset="0"/>
            </a:endParaRPr>
          </a:p>
          <a:p>
            <a:pPr algn="ctr" defTabSz="514350">
              <a:defRPr/>
            </a:pPr>
            <a:endParaRPr lang="en-GB" sz="2000" b="1" dirty="0">
              <a:solidFill>
                <a:schemeClr val="tx1"/>
              </a:solidFill>
              <a:latin typeface="Century Gothic" panose="020B0502020202020204" pitchFamily="34" charset="0"/>
            </a:endParaRPr>
          </a:p>
          <a:p>
            <a:pPr algn="ctr" defTabSz="514350">
              <a:defRPr/>
            </a:pPr>
            <a:endParaRPr lang="en-GB" sz="2000" b="1" dirty="0">
              <a:solidFill>
                <a:schemeClr val="tx1"/>
              </a:solidFill>
              <a:latin typeface="Century Gothic" panose="020B0502020202020204" pitchFamily="34" charset="0"/>
            </a:endParaRPr>
          </a:p>
          <a:p>
            <a:pPr algn="ctr" defTabSz="514350">
              <a:defRPr/>
            </a:pPr>
            <a:endParaRPr lang="en-GB" sz="2000" b="1" dirty="0">
              <a:solidFill>
                <a:schemeClr val="tx1"/>
              </a:solidFill>
              <a:latin typeface="Century Gothic" panose="020B0502020202020204" pitchFamily="34" charset="0"/>
            </a:endParaRPr>
          </a:p>
          <a:p>
            <a:pPr algn="ctr" defTabSz="514350">
              <a:defRPr/>
            </a:pPr>
            <a:endParaRPr lang="en-GB" sz="2000" b="1" dirty="0">
              <a:solidFill>
                <a:schemeClr val="tx1"/>
              </a:solidFill>
              <a:latin typeface="Century Gothic" panose="020B0502020202020204" pitchFamily="34" charset="0"/>
            </a:endParaRPr>
          </a:p>
          <a:p>
            <a:pPr algn="ctr" defTabSz="514350">
              <a:defRPr/>
            </a:pPr>
            <a:endParaRPr lang="en-GB" sz="2000" b="1" dirty="0">
              <a:solidFill>
                <a:schemeClr val="tx1"/>
              </a:solidFill>
              <a:latin typeface="Century Gothic" panose="020B0502020202020204" pitchFamily="34" charset="0"/>
            </a:endParaRPr>
          </a:p>
          <a:p>
            <a:pPr algn="ctr" defTabSz="514350">
              <a:defRPr/>
            </a:pPr>
            <a:endParaRPr lang="en-GB" sz="2000" b="1" dirty="0">
              <a:solidFill>
                <a:schemeClr val="tx1"/>
              </a:solidFill>
              <a:latin typeface="Century Gothic" panose="020B0502020202020204" pitchFamily="34" charset="0"/>
            </a:endParaRPr>
          </a:p>
          <a:p>
            <a:pPr algn="ctr" defTabSz="514350">
              <a:defRPr/>
            </a:pPr>
            <a:endParaRPr lang="en-GB" sz="2000" b="1" dirty="0">
              <a:solidFill>
                <a:schemeClr val="tx1"/>
              </a:solidFill>
              <a:latin typeface="Century Gothic" panose="020B0502020202020204" pitchFamily="34" charset="0"/>
            </a:endParaRPr>
          </a:p>
          <a:p>
            <a:pPr algn="ctr" defTabSz="514350">
              <a:defRPr/>
            </a:pPr>
            <a:endParaRPr lang="en-GB" sz="2000" b="1" dirty="0">
              <a:solidFill>
                <a:schemeClr val="tx1"/>
              </a:solidFill>
              <a:latin typeface="Century Gothic" panose="020B0502020202020204" pitchFamily="34" charset="0"/>
            </a:endParaRPr>
          </a:p>
          <a:p>
            <a:pPr algn="ctr" defTabSz="514350">
              <a:defRPr/>
            </a:pPr>
            <a:endParaRPr lang="en-GB" sz="2000" b="1" dirty="0">
              <a:solidFill>
                <a:schemeClr val="tx1"/>
              </a:solidFill>
              <a:latin typeface="Century Gothic" panose="020B0502020202020204" pitchFamily="34" charset="0"/>
            </a:endParaRPr>
          </a:p>
          <a:p>
            <a:pPr algn="ctr" defTabSz="514350">
              <a:defRPr/>
            </a:pPr>
            <a:endParaRPr lang="en-GB" sz="2000" b="1" dirty="0">
              <a:solidFill>
                <a:schemeClr val="tx1"/>
              </a:solidFill>
              <a:latin typeface="Century Gothic" panose="020B0502020202020204" pitchFamily="34" charset="0"/>
            </a:endParaRPr>
          </a:p>
          <a:p>
            <a:pPr algn="ctr" defTabSz="514350">
              <a:defRPr/>
            </a:pPr>
            <a:endParaRPr lang="en-GB" sz="2000" b="1" dirty="0">
              <a:solidFill>
                <a:schemeClr val="tx1"/>
              </a:solidFill>
              <a:latin typeface="Century Gothic" panose="020B0502020202020204" pitchFamily="34" charset="0"/>
            </a:endParaRPr>
          </a:p>
          <a:p>
            <a:pPr algn="ctr" defTabSz="514350">
              <a:defRPr/>
            </a:pPr>
            <a:endParaRPr lang="en-GB" sz="2000" b="1" dirty="0">
              <a:solidFill>
                <a:schemeClr val="tx1"/>
              </a:solidFill>
              <a:latin typeface="Century Gothic" panose="020B0502020202020204" pitchFamily="34" charset="0"/>
            </a:endParaRPr>
          </a:p>
          <a:p>
            <a:pPr algn="ctr" defTabSz="514350">
              <a:defRPr/>
            </a:pPr>
            <a:endParaRPr lang="en-GB" sz="2000" b="1" dirty="0">
              <a:solidFill>
                <a:schemeClr val="tx1"/>
              </a:solidFill>
              <a:latin typeface="Century Gothic" panose="020B0502020202020204" pitchFamily="34" charset="0"/>
            </a:endParaRPr>
          </a:p>
          <a:p>
            <a:pPr algn="ctr" defTabSz="514350">
              <a:defRPr/>
            </a:pPr>
            <a:endParaRPr lang="en-GB" sz="2000" b="1" dirty="0">
              <a:solidFill>
                <a:schemeClr val="tx1"/>
              </a:solidFill>
              <a:latin typeface="Century Gothic" panose="020B0502020202020204" pitchFamily="34" charset="0"/>
            </a:endParaRPr>
          </a:p>
          <a:p>
            <a:pPr algn="ctr" defTabSz="514350">
              <a:defRPr/>
            </a:pPr>
            <a:r>
              <a:rPr lang="en-GB" sz="2000" b="1" dirty="0">
                <a:solidFill>
                  <a:srgbClr val="FF0000"/>
                </a:solidFill>
                <a:latin typeface="Century Gothic" panose="020B0502020202020204" pitchFamily="34" charset="0"/>
              </a:rPr>
              <a:t>3 lolly sticks</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Tree>
    <p:extLst>
      <p:ext uri="{BB962C8B-B14F-4D97-AF65-F5344CB8AC3E}">
        <p14:creationId xmlns:p14="http://schemas.microsoft.com/office/powerpoint/2010/main" val="892133739"/>
      </p:ext>
    </p:extLst>
  </p:cSld>
  <p:clrMapOvr>
    <a:masterClrMapping/>
  </p:clrMapOvr>
</p:sld>
</file>

<file path=ppt/theme/theme1.xml><?xml version="1.0" encoding="utf-8"?>
<a:theme xmlns:a="http://schemas.openxmlformats.org/drawingml/2006/main" name="Office Theme">
  <a:themeElements>
    <a:clrScheme name="Custom 5">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0563C1"/>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4124D4D64538641958E4A007980C13B" ma:contentTypeVersion="12" ma:contentTypeDescription="Create a new document." ma:contentTypeScope="" ma:versionID="946afbda18186698106b0ce222443467">
  <xsd:schema xmlns:xsd="http://www.w3.org/2001/XMLSchema" xmlns:xs="http://www.w3.org/2001/XMLSchema" xmlns:p="http://schemas.microsoft.com/office/2006/metadata/properties" xmlns:ns2="9afee772-eb75-46e8-9ea7-aea7d31c93a2" xmlns:ns3="e28a704d-9600-4ad2-9d5d-dece923bace9" targetNamespace="http://schemas.microsoft.com/office/2006/metadata/properties" ma:root="true" ma:fieldsID="64e5dd79a3c711c2c42af549a5dd9833" ns2:_="" ns3:_="">
    <xsd:import namespace="9afee772-eb75-46e8-9ea7-aea7d31c93a2"/>
    <xsd:import namespace="e28a704d-9600-4ad2-9d5d-dece923bace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afee772-eb75-46e8-9ea7-aea7d31c9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28a704d-9600-4ad2-9d5d-dece923bace9"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C18A474-ABFA-4BE2-817A-7DC1CD160357}"/>
</file>

<file path=customXml/itemProps2.xml><?xml version="1.0" encoding="utf-8"?>
<ds:datastoreItem xmlns:ds="http://schemas.openxmlformats.org/officeDocument/2006/customXml" ds:itemID="{8BE7001C-4FE1-4FF1-8D32-419BDEA7C0F6}">
  <ds:schemaRefs>
    <ds:schemaRef ds:uri="http://schemas.microsoft.com/sharepoint/v3/contenttype/forms"/>
  </ds:schemaRefs>
</ds:datastoreItem>
</file>

<file path=customXml/itemProps3.xml><?xml version="1.0" encoding="utf-8"?>
<ds:datastoreItem xmlns:ds="http://schemas.openxmlformats.org/officeDocument/2006/customXml" ds:itemID="{0EF8F11D-A449-4684-B8E0-461263A2E192}">
  <ds:schemaRefs>
    <ds:schemaRef ds:uri="http://www.w3.org/XML/1998/namespace"/>
    <ds:schemaRef ds:uri="http://schemas.microsoft.com/sharepoint/v3"/>
    <ds:schemaRef ds:uri="http://schemas.microsoft.com/office/2006/metadata/properties"/>
    <ds:schemaRef ds:uri="http://schemas.microsoft.com/office/infopath/2007/PartnerControls"/>
    <ds:schemaRef ds:uri="http://purl.org/dc/dcmitype/"/>
    <ds:schemaRef ds:uri="http://schemas.microsoft.com/office/2006/documentManagement/types"/>
    <ds:schemaRef ds:uri="0f0ae0ff-29c4-4766-b250-c1a9bee8d430"/>
    <ds:schemaRef ds:uri="http://purl.org/dc/elements/1.1/"/>
    <ds:schemaRef ds:uri="http://schemas.openxmlformats.org/package/2006/metadata/core-properties"/>
    <ds:schemaRef ds:uri="86144f90-c7b6-48d0-aae5-f5e9e48cc3df"/>
    <ds:schemaRef ds:uri="http://purl.org/dc/te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708</Words>
  <Application>Microsoft Office PowerPoint</Application>
  <PresentationFormat>On-screen Show (4:3)</PresentationFormat>
  <Paragraphs>270</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Calibri Light</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Ashleigh Sobol</dc:creator>
  <cp:lastModifiedBy>Katie Cockroft</cp:lastModifiedBy>
  <cp:revision>48</cp:revision>
  <dcterms:created xsi:type="dcterms:W3CDTF">2018-03-17T10:08:43Z</dcterms:created>
  <dcterms:modified xsi:type="dcterms:W3CDTF">2020-02-28T15:36:14Z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0x010100E4124D4D64538641958E4A007980C13B</vt:lpwstr>
  </property>
  <property fmtid="{D5CDD505-2E9C-101B-9397-08002B2CF9AE}" pid="3" name="TaxKeyword">
    <vt:lpwstr/>
  </property>
</Properties>
</file>