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404" r:id="rId7"/>
    <p:sldId id="370" r:id="rId8"/>
    <p:sldId id="397" r:id="rId9"/>
    <p:sldId id="398" r:id="rId10"/>
    <p:sldId id="399" r:id="rId11"/>
    <p:sldId id="368" r:id="rId12"/>
    <p:sldId id="390" r:id="rId13"/>
    <p:sldId id="355" r:id="rId14"/>
    <p:sldId id="401" r:id="rId15"/>
    <p:sldId id="400" r:id="rId16"/>
    <p:sldId id="378" r:id="rId17"/>
    <p:sldId id="402" r:id="rId18"/>
    <p:sldId id="405" r:id="rId19"/>
    <p:sldId id="40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BFBFB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D3FC1-77C5-4499-9E48-A6F14B9D19ED}" v="134" dt="2020-02-13T10:03:33.296"/>
    <p1510:client id="{A6131C85-F0A9-4A53-9156-9C19635AE974}" v="26" dt="2020-02-13T15:50:11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A6131C85-F0A9-4A53-9156-9C19635AE974}"/>
    <pc:docChg chg="undo custSel addSld delSld modSld">
      <pc:chgData name="Jan Fitzpatrick" userId="d1b284ec-d1dd-4765-b823-b34899491c26" providerId="ADAL" clId="{A6131C85-F0A9-4A53-9156-9C19635AE974}" dt="2020-02-13T15:58:57.832" v="268" actId="20577"/>
      <pc:docMkLst>
        <pc:docMk/>
      </pc:docMkLst>
      <pc:sldChg chg="modSp">
        <pc:chgData name="Jan Fitzpatrick" userId="d1b284ec-d1dd-4765-b823-b34899491c26" providerId="ADAL" clId="{A6131C85-F0A9-4A53-9156-9C19635AE974}" dt="2020-02-13T15:50:11.409" v="252"/>
        <pc:sldMkLst>
          <pc:docMk/>
          <pc:sldMk cId="1071900124" sldId="355"/>
        </pc:sldMkLst>
        <pc:graphicFrameChg chg="mod">
          <ac:chgData name="Jan Fitzpatrick" userId="d1b284ec-d1dd-4765-b823-b34899491c26" providerId="ADAL" clId="{A6131C85-F0A9-4A53-9156-9C19635AE974}" dt="2020-02-13T15:50:11.409" v="252"/>
          <ac:graphicFrameMkLst>
            <pc:docMk/>
            <pc:sldMk cId="1071900124" sldId="355"/>
            <ac:graphicFrameMk id="34" creationId="{5A9C20F0-0A37-4DF6-A359-B8E1E7FE893F}"/>
          </ac:graphicFrameMkLst>
        </pc:graphicFrameChg>
      </pc:sldChg>
      <pc:sldChg chg="addSp modSp mod">
        <pc:chgData name="Jan Fitzpatrick" userId="d1b284ec-d1dd-4765-b823-b34899491c26" providerId="ADAL" clId="{A6131C85-F0A9-4A53-9156-9C19635AE974}" dt="2020-02-13T15:38:54.473" v="66" actId="171"/>
        <pc:sldMkLst>
          <pc:docMk/>
          <pc:sldMk cId="1669721746" sldId="365"/>
        </pc:sldMkLst>
        <pc:spChg chg="add mod ord">
          <ac:chgData name="Jan Fitzpatrick" userId="d1b284ec-d1dd-4765-b823-b34899491c26" providerId="ADAL" clId="{A6131C85-F0A9-4A53-9156-9C19635AE974}" dt="2020-02-13T15:38:54.473" v="66" actId="171"/>
          <ac:spMkLst>
            <pc:docMk/>
            <pc:sldMk cId="1669721746" sldId="365"/>
            <ac:spMk id="2" creationId="{03D17563-3354-4501-B1F4-2A87B7A6CDB8}"/>
          </ac:spMkLst>
        </pc:spChg>
        <pc:spChg chg="add mod ord">
          <ac:chgData name="Jan Fitzpatrick" userId="d1b284ec-d1dd-4765-b823-b34899491c26" providerId="ADAL" clId="{A6131C85-F0A9-4A53-9156-9C19635AE974}" dt="2020-02-13T15:37:50.469" v="54" actId="171"/>
          <ac:spMkLst>
            <pc:docMk/>
            <pc:sldMk cId="1669721746" sldId="365"/>
            <ac:spMk id="17" creationId="{D6F85BD5-210D-47EA-A9BE-D4BFC1728C7D}"/>
          </ac:spMkLst>
        </pc:spChg>
        <pc:spChg chg="mod ord">
          <ac:chgData name="Jan Fitzpatrick" userId="d1b284ec-d1dd-4765-b823-b34899491c26" providerId="ADAL" clId="{A6131C85-F0A9-4A53-9156-9C19635AE974}" dt="2020-02-13T15:37:32.329" v="52" actId="167"/>
          <ac:spMkLst>
            <pc:docMk/>
            <pc:sldMk cId="1669721746" sldId="365"/>
            <ac:spMk id="19" creationId="{5252A847-DE45-4FA3-A1F8-EEBEB845FF8E}"/>
          </ac:spMkLst>
        </pc:spChg>
        <pc:graphicFrameChg chg="modGraphic">
          <ac:chgData name="Jan Fitzpatrick" userId="d1b284ec-d1dd-4765-b823-b34899491c26" providerId="ADAL" clId="{A6131C85-F0A9-4A53-9156-9C19635AE974}" dt="2020-02-13T15:32:54.918" v="3" actId="121"/>
          <ac:graphicFrameMkLst>
            <pc:docMk/>
            <pc:sldMk cId="1669721746" sldId="365"/>
            <ac:graphicFrameMk id="12" creationId="{90E01E7B-3030-4878-BA46-8C84F73B8EF2}"/>
          </ac:graphicFrameMkLst>
        </pc:graphicFrameChg>
        <pc:picChg chg="mod ord">
          <ac:chgData name="Jan Fitzpatrick" userId="d1b284ec-d1dd-4765-b823-b34899491c26" providerId="ADAL" clId="{A6131C85-F0A9-4A53-9156-9C19635AE974}" dt="2020-02-13T15:38:36.001" v="62" actId="170"/>
          <ac:picMkLst>
            <pc:docMk/>
            <pc:sldMk cId="1669721746" sldId="365"/>
            <ac:picMk id="6" creationId="{49E05E77-3D51-41CE-994C-A9B7D4E570BE}"/>
          </ac:picMkLst>
        </pc:picChg>
        <pc:picChg chg="ord">
          <ac:chgData name="Jan Fitzpatrick" userId="d1b284ec-d1dd-4765-b823-b34899491c26" providerId="ADAL" clId="{A6131C85-F0A9-4A53-9156-9C19635AE974}" dt="2020-02-13T15:37:40.781" v="53" actId="167"/>
          <ac:picMkLst>
            <pc:docMk/>
            <pc:sldMk cId="1669721746" sldId="365"/>
            <ac:picMk id="8" creationId="{D9426B6B-94AA-4D9B-BC63-8F0BC9ED5115}"/>
          </ac:picMkLst>
        </pc:picChg>
      </pc:sldChg>
      <pc:sldChg chg="modSp mod">
        <pc:chgData name="Jan Fitzpatrick" userId="d1b284ec-d1dd-4765-b823-b34899491c26" providerId="ADAL" clId="{A6131C85-F0A9-4A53-9156-9C19635AE974}" dt="2020-02-13T15:41:32.520" v="77" actId="403"/>
        <pc:sldMkLst>
          <pc:docMk/>
          <pc:sldMk cId="2373434590" sldId="370"/>
        </pc:sldMkLst>
        <pc:graphicFrameChg chg="modGraphic">
          <ac:chgData name="Jan Fitzpatrick" userId="d1b284ec-d1dd-4765-b823-b34899491c26" providerId="ADAL" clId="{A6131C85-F0A9-4A53-9156-9C19635AE974}" dt="2020-02-13T15:41:28.131" v="74" actId="403"/>
          <ac:graphicFrameMkLst>
            <pc:docMk/>
            <pc:sldMk cId="2373434590" sldId="370"/>
            <ac:graphicFrameMk id="28" creationId="{14704487-B20C-49D6-970A-8E711BA0A3DD}"/>
          </ac:graphicFrameMkLst>
        </pc:graphicFrameChg>
        <pc:graphicFrameChg chg="modGraphic">
          <ac:chgData name="Jan Fitzpatrick" userId="d1b284ec-d1dd-4765-b823-b34899491c26" providerId="ADAL" clId="{A6131C85-F0A9-4A53-9156-9C19635AE974}" dt="2020-02-13T15:41:32.520" v="77" actId="403"/>
          <ac:graphicFrameMkLst>
            <pc:docMk/>
            <pc:sldMk cId="2373434590" sldId="370"/>
            <ac:graphicFrameMk id="29" creationId="{38E4D549-98E8-4882-B3EE-BF7A4ADBFA7E}"/>
          </ac:graphicFrameMkLst>
        </pc:graphicFrameChg>
      </pc:sldChg>
      <pc:sldChg chg="modSp mod">
        <pc:chgData name="Jan Fitzpatrick" userId="d1b284ec-d1dd-4765-b823-b34899491c26" providerId="ADAL" clId="{A6131C85-F0A9-4A53-9156-9C19635AE974}" dt="2020-02-13T15:58:35.142" v="260" actId="20577"/>
        <pc:sldMkLst>
          <pc:docMk/>
          <pc:sldMk cId="2298278554" sldId="378"/>
        </pc:sldMkLst>
        <pc:spChg chg="mod">
          <ac:chgData name="Jan Fitzpatrick" userId="d1b284ec-d1dd-4765-b823-b34899491c26" providerId="ADAL" clId="{A6131C85-F0A9-4A53-9156-9C19635AE974}" dt="2020-02-13T15:58:35.142" v="260" actId="20577"/>
          <ac:spMkLst>
            <pc:docMk/>
            <pc:sldMk cId="2298278554" sldId="378"/>
            <ac:spMk id="19" creationId="{5252A847-DE45-4FA3-A1F8-EEBEB845FF8E}"/>
          </ac:spMkLst>
        </pc:spChg>
      </pc:sldChg>
      <pc:sldChg chg="addSp delSp modSp del mod">
        <pc:chgData name="Jan Fitzpatrick" userId="d1b284ec-d1dd-4765-b823-b34899491c26" providerId="ADAL" clId="{A6131C85-F0A9-4A53-9156-9C19635AE974}" dt="2020-02-13T15:40:28.482" v="70" actId="2696"/>
        <pc:sldMkLst>
          <pc:docMk/>
          <pc:sldMk cId="2035149940" sldId="396"/>
        </pc:sldMkLst>
        <pc:spChg chg="mod">
          <ac:chgData name="Jan Fitzpatrick" userId="d1b284ec-d1dd-4765-b823-b34899491c26" providerId="ADAL" clId="{A6131C85-F0A9-4A53-9156-9C19635AE974}" dt="2020-02-13T15:34:26.628" v="13" actId="122"/>
          <ac:spMkLst>
            <pc:docMk/>
            <pc:sldMk cId="2035149940" sldId="396"/>
            <ac:spMk id="19" creationId="{5252A847-DE45-4FA3-A1F8-EEBEB845FF8E}"/>
          </ac:spMkLst>
        </pc:spChg>
        <pc:graphicFrameChg chg="del modGraphic">
          <ac:chgData name="Jan Fitzpatrick" userId="d1b284ec-d1dd-4765-b823-b34899491c26" providerId="ADAL" clId="{A6131C85-F0A9-4A53-9156-9C19635AE974}" dt="2020-02-13T15:33:08.240" v="5" actId="478"/>
          <ac:graphicFrameMkLst>
            <pc:docMk/>
            <pc:sldMk cId="2035149940" sldId="396"/>
            <ac:graphicFrameMk id="12" creationId="{90E01E7B-3030-4878-BA46-8C84F73B8EF2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33:09.931" v="6"/>
          <ac:graphicFrameMkLst>
            <pc:docMk/>
            <pc:sldMk cId="2035149940" sldId="396"/>
            <ac:graphicFrameMk id="14" creationId="{E6F1A2CF-C59A-4EB2-88C2-6443D6E1FD5F}"/>
          </ac:graphicFrameMkLst>
        </pc:graphicFrameChg>
        <pc:graphicFrameChg chg="mod">
          <ac:chgData name="Jan Fitzpatrick" userId="d1b284ec-d1dd-4765-b823-b34899491c26" providerId="ADAL" clId="{A6131C85-F0A9-4A53-9156-9C19635AE974}" dt="2020-02-13T15:38:13.213" v="56" actId="1076"/>
          <ac:graphicFrameMkLst>
            <pc:docMk/>
            <pc:sldMk cId="2035149940" sldId="396"/>
            <ac:graphicFrameMk id="23" creationId="{90A56433-D5BE-4CCC-A45C-564C220944D3}"/>
          </ac:graphicFrameMkLst>
        </pc:graphicFrameChg>
      </pc:sldChg>
      <pc:sldChg chg="modSp mod">
        <pc:chgData name="Jan Fitzpatrick" userId="d1b284ec-d1dd-4765-b823-b34899491c26" providerId="ADAL" clId="{A6131C85-F0A9-4A53-9156-9C19635AE974}" dt="2020-02-13T15:43:32.232" v="86" actId="403"/>
        <pc:sldMkLst>
          <pc:docMk/>
          <pc:sldMk cId="2147594277" sldId="397"/>
        </pc:sldMkLst>
        <pc:graphicFrameChg chg="modGraphic">
          <ac:chgData name="Jan Fitzpatrick" userId="d1b284ec-d1dd-4765-b823-b34899491c26" providerId="ADAL" clId="{A6131C85-F0A9-4A53-9156-9C19635AE974}" dt="2020-02-13T15:41:45.592" v="83" actId="403"/>
          <ac:graphicFrameMkLst>
            <pc:docMk/>
            <pc:sldMk cId="2147594277" sldId="397"/>
            <ac:graphicFrameMk id="29" creationId="{38E4D549-98E8-4882-B3EE-BF7A4ADBFA7E}"/>
          </ac:graphicFrameMkLst>
        </pc:graphicFrameChg>
        <pc:graphicFrameChg chg="modGraphic">
          <ac:chgData name="Jan Fitzpatrick" userId="d1b284ec-d1dd-4765-b823-b34899491c26" providerId="ADAL" clId="{A6131C85-F0A9-4A53-9156-9C19635AE974}" dt="2020-02-13T15:43:32.232" v="86" actId="403"/>
          <ac:graphicFrameMkLst>
            <pc:docMk/>
            <pc:sldMk cId="2147594277" sldId="397"/>
            <ac:graphicFrameMk id="32" creationId="{283CADB4-339C-47E4-A9F5-292FD5A079A1}"/>
          </ac:graphicFrameMkLst>
        </pc:graphicFrameChg>
        <pc:graphicFrameChg chg="modGraphic">
          <ac:chgData name="Jan Fitzpatrick" userId="d1b284ec-d1dd-4765-b823-b34899491c26" providerId="ADAL" clId="{A6131C85-F0A9-4A53-9156-9C19635AE974}" dt="2020-02-13T15:41:40.816" v="80" actId="403"/>
          <ac:graphicFrameMkLst>
            <pc:docMk/>
            <pc:sldMk cId="2147594277" sldId="397"/>
            <ac:graphicFrameMk id="33" creationId="{A6BF9387-2173-4EBD-B961-1C151197795A}"/>
          </ac:graphicFrameMkLst>
        </pc:graphicFrameChg>
      </pc:sldChg>
      <pc:sldChg chg="addSp modSp mod">
        <pc:chgData name="Jan Fitzpatrick" userId="d1b284ec-d1dd-4765-b823-b34899491c26" providerId="ADAL" clId="{A6131C85-F0A9-4A53-9156-9C19635AE974}" dt="2020-02-13T15:46:14.023" v="237" actId="20577"/>
        <pc:sldMkLst>
          <pc:docMk/>
          <pc:sldMk cId="2851434296" sldId="398"/>
        </pc:sldMkLst>
        <pc:spChg chg="mod">
          <ac:chgData name="Jan Fitzpatrick" userId="d1b284ec-d1dd-4765-b823-b34899491c26" providerId="ADAL" clId="{A6131C85-F0A9-4A53-9156-9C19635AE974}" dt="2020-02-13T15:46:07.512" v="233" actId="1036"/>
          <ac:spMkLst>
            <pc:docMk/>
            <pc:sldMk cId="2851434296" sldId="398"/>
            <ac:spMk id="2" creationId="{5B4FF1F7-6735-46BE-A7EC-0965F438E6A4}"/>
          </ac:spMkLst>
        </pc:spChg>
        <pc:spChg chg="mod">
          <ac:chgData name="Jan Fitzpatrick" userId="d1b284ec-d1dd-4765-b823-b34899491c26" providerId="ADAL" clId="{A6131C85-F0A9-4A53-9156-9C19635AE974}" dt="2020-02-13T15:45:02.166" v="96" actId="14100"/>
          <ac:spMkLst>
            <pc:docMk/>
            <pc:sldMk cId="2851434296" sldId="398"/>
            <ac:spMk id="16" creationId="{18C9B3E0-16E7-4C1D-9F35-7BDF86FF117D}"/>
          </ac:spMkLst>
        </pc:spChg>
        <pc:spChg chg="mod">
          <ac:chgData name="Jan Fitzpatrick" userId="d1b284ec-d1dd-4765-b823-b34899491c26" providerId="ADAL" clId="{A6131C85-F0A9-4A53-9156-9C19635AE974}" dt="2020-02-13T15:45:06.800" v="97" actId="14100"/>
          <ac:spMkLst>
            <pc:docMk/>
            <pc:sldMk cId="2851434296" sldId="398"/>
            <ac:spMk id="23" creationId="{81971967-3716-4E13-AC5E-E0C4893457A4}"/>
          </ac:spMkLst>
        </pc:spChg>
        <pc:spChg chg="mod">
          <ac:chgData name="Jan Fitzpatrick" userId="d1b284ec-d1dd-4765-b823-b34899491c26" providerId="ADAL" clId="{A6131C85-F0A9-4A53-9156-9C19635AE974}" dt="2020-02-13T15:45:19.275" v="155" actId="1038"/>
          <ac:spMkLst>
            <pc:docMk/>
            <pc:sldMk cId="2851434296" sldId="398"/>
            <ac:spMk id="27" creationId="{F82140BB-5C0C-4035-AC4E-782B2598A9A0}"/>
          </ac:spMkLst>
        </pc:spChg>
        <pc:spChg chg="mod">
          <ac:chgData name="Jan Fitzpatrick" userId="d1b284ec-d1dd-4765-b823-b34899491c26" providerId="ADAL" clId="{A6131C85-F0A9-4A53-9156-9C19635AE974}" dt="2020-02-13T15:45:14.208" v="122" actId="1038"/>
          <ac:spMkLst>
            <pc:docMk/>
            <pc:sldMk cId="2851434296" sldId="398"/>
            <ac:spMk id="28" creationId="{0E617AA3-F683-4B7A-95F2-E34127BA10C7}"/>
          </ac:spMkLst>
        </pc:spChg>
        <pc:graphicFrameChg chg="modGraphic">
          <ac:chgData name="Jan Fitzpatrick" userId="d1b284ec-d1dd-4765-b823-b34899491c26" providerId="ADAL" clId="{A6131C85-F0A9-4A53-9156-9C19635AE974}" dt="2020-02-13T15:44:29.032" v="92" actId="20577"/>
          <ac:graphicFrameMkLst>
            <pc:docMk/>
            <pc:sldMk cId="2851434296" sldId="398"/>
            <ac:graphicFrameMk id="17" creationId="{2F3AC95A-9FF7-4D05-8533-D56D127F379E}"/>
          </ac:graphicFrameMkLst>
        </pc:graphicFrameChg>
        <pc:graphicFrameChg chg="add mod modGraphic">
          <ac:chgData name="Jan Fitzpatrick" userId="d1b284ec-d1dd-4765-b823-b34899491c26" providerId="ADAL" clId="{A6131C85-F0A9-4A53-9156-9C19635AE974}" dt="2020-02-13T15:46:14.023" v="237" actId="20577"/>
          <ac:graphicFrameMkLst>
            <pc:docMk/>
            <pc:sldMk cId="2851434296" sldId="398"/>
            <ac:graphicFrameMk id="19" creationId="{32D4E0A8-1601-4074-837A-20882B3C7BE1}"/>
          </ac:graphicFrameMkLst>
        </pc:graphicFrameChg>
      </pc:sldChg>
      <pc:sldChg chg="addSp delSp modSp mod">
        <pc:chgData name="Jan Fitzpatrick" userId="d1b284ec-d1dd-4765-b823-b34899491c26" providerId="ADAL" clId="{A6131C85-F0A9-4A53-9156-9C19635AE974}" dt="2020-02-13T15:46:57.411" v="242" actId="403"/>
        <pc:sldMkLst>
          <pc:docMk/>
          <pc:sldMk cId="3748142250" sldId="399"/>
        </pc:sldMkLst>
        <pc:spChg chg="del">
          <ac:chgData name="Jan Fitzpatrick" userId="d1b284ec-d1dd-4765-b823-b34899491c26" providerId="ADAL" clId="{A6131C85-F0A9-4A53-9156-9C19635AE974}" dt="2020-02-13T15:46:43.756" v="238" actId="478"/>
          <ac:spMkLst>
            <pc:docMk/>
            <pc:sldMk cId="3748142250" sldId="399"/>
            <ac:spMk id="2" creationId="{5B4FF1F7-6735-46BE-A7EC-0965F438E6A4}"/>
          </ac:spMkLst>
        </pc:spChg>
        <pc:spChg chg="del">
          <ac:chgData name="Jan Fitzpatrick" userId="d1b284ec-d1dd-4765-b823-b34899491c26" providerId="ADAL" clId="{A6131C85-F0A9-4A53-9156-9C19635AE974}" dt="2020-02-13T15:46:43.756" v="238" actId="478"/>
          <ac:spMkLst>
            <pc:docMk/>
            <pc:sldMk cId="3748142250" sldId="399"/>
            <ac:spMk id="16" creationId="{18C9B3E0-16E7-4C1D-9F35-7BDF86FF117D}"/>
          </ac:spMkLst>
        </pc:spChg>
        <pc:spChg chg="add">
          <ac:chgData name="Jan Fitzpatrick" userId="d1b284ec-d1dd-4765-b823-b34899491c26" providerId="ADAL" clId="{A6131C85-F0A9-4A53-9156-9C19635AE974}" dt="2020-02-13T15:46:45.361" v="239"/>
          <ac:spMkLst>
            <pc:docMk/>
            <pc:sldMk cId="3748142250" sldId="399"/>
            <ac:spMk id="21" creationId="{E0B2F8BB-A6A3-4ACB-8B46-75A7CD5E6879}"/>
          </ac:spMkLst>
        </pc:spChg>
        <pc:spChg chg="del">
          <ac:chgData name="Jan Fitzpatrick" userId="d1b284ec-d1dd-4765-b823-b34899491c26" providerId="ADAL" clId="{A6131C85-F0A9-4A53-9156-9C19635AE974}" dt="2020-02-13T15:46:43.756" v="238" actId="478"/>
          <ac:spMkLst>
            <pc:docMk/>
            <pc:sldMk cId="3748142250" sldId="399"/>
            <ac:spMk id="23" creationId="{81971967-3716-4E13-AC5E-E0C4893457A4}"/>
          </ac:spMkLst>
        </pc:spChg>
        <pc:spChg chg="add">
          <ac:chgData name="Jan Fitzpatrick" userId="d1b284ec-d1dd-4765-b823-b34899491c26" providerId="ADAL" clId="{A6131C85-F0A9-4A53-9156-9C19635AE974}" dt="2020-02-13T15:46:45.361" v="239"/>
          <ac:spMkLst>
            <pc:docMk/>
            <pc:sldMk cId="3748142250" sldId="399"/>
            <ac:spMk id="25" creationId="{F6D642D4-CC57-440D-8E01-CBAD4BD2BF16}"/>
          </ac:spMkLst>
        </pc:spChg>
        <pc:spChg chg="del">
          <ac:chgData name="Jan Fitzpatrick" userId="d1b284ec-d1dd-4765-b823-b34899491c26" providerId="ADAL" clId="{A6131C85-F0A9-4A53-9156-9C19635AE974}" dt="2020-02-13T15:46:43.756" v="238" actId="478"/>
          <ac:spMkLst>
            <pc:docMk/>
            <pc:sldMk cId="3748142250" sldId="399"/>
            <ac:spMk id="27" creationId="{F82140BB-5C0C-4035-AC4E-782B2598A9A0}"/>
          </ac:spMkLst>
        </pc:spChg>
        <pc:spChg chg="del">
          <ac:chgData name="Jan Fitzpatrick" userId="d1b284ec-d1dd-4765-b823-b34899491c26" providerId="ADAL" clId="{A6131C85-F0A9-4A53-9156-9C19635AE974}" dt="2020-02-13T15:46:43.756" v="238" actId="478"/>
          <ac:spMkLst>
            <pc:docMk/>
            <pc:sldMk cId="3748142250" sldId="399"/>
            <ac:spMk id="28" creationId="{0E617AA3-F683-4B7A-95F2-E34127BA10C7}"/>
          </ac:spMkLst>
        </pc:spChg>
        <pc:spChg chg="add">
          <ac:chgData name="Jan Fitzpatrick" userId="d1b284ec-d1dd-4765-b823-b34899491c26" providerId="ADAL" clId="{A6131C85-F0A9-4A53-9156-9C19635AE974}" dt="2020-02-13T15:46:45.361" v="239"/>
          <ac:spMkLst>
            <pc:docMk/>
            <pc:sldMk cId="3748142250" sldId="399"/>
            <ac:spMk id="31" creationId="{F59BAE5F-1BBD-48D4-88F7-A2E5B5B9664B}"/>
          </ac:spMkLst>
        </pc:spChg>
        <pc:spChg chg="add">
          <ac:chgData name="Jan Fitzpatrick" userId="d1b284ec-d1dd-4765-b823-b34899491c26" providerId="ADAL" clId="{A6131C85-F0A9-4A53-9156-9C19635AE974}" dt="2020-02-13T15:46:45.361" v="239"/>
          <ac:spMkLst>
            <pc:docMk/>
            <pc:sldMk cId="3748142250" sldId="399"/>
            <ac:spMk id="32" creationId="{04C8B371-B332-4E45-A75B-9EEFE8E52AA9}"/>
          </ac:spMkLst>
        </pc:spChg>
        <pc:spChg chg="add">
          <ac:chgData name="Jan Fitzpatrick" userId="d1b284ec-d1dd-4765-b823-b34899491c26" providerId="ADAL" clId="{A6131C85-F0A9-4A53-9156-9C19635AE974}" dt="2020-02-13T15:46:45.361" v="239"/>
          <ac:spMkLst>
            <pc:docMk/>
            <pc:sldMk cId="3748142250" sldId="399"/>
            <ac:spMk id="33" creationId="{460D2DCB-AFB3-48C0-B6F1-B9A9A3CB69E6}"/>
          </ac:spMkLst>
        </pc:spChg>
        <pc:graphicFrameChg chg="del">
          <ac:chgData name="Jan Fitzpatrick" userId="d1b284ec-d1dd-4765-b823-b34899491c26" providerId="ADAL" clId="{A6131C85-F0A9-4A53-9156-9C19635AE974}" dt="2020-02-13T15:46:43.756" v="238" actId="478"/>
          <ac:graphicFrameMkLst>
            <pc:docMk/>
            <pc:sldMk cId="3748142250" sldId="399"/>
            <ac:graphicFrameMk id="17" creationId="{2F3AC95A-9FF7-4D05-8533-D56D127F379E}"/>
          </ac:graphicFrameMkLst>
        </pc:graphicFrameChg>
        <pc:graphicFrameChg chg="modGraphic">
          <ac:chgData name="Jan Fitzpatrick" userId="d1b284ec-d1dd-4765-b823-b34899491c26" providerId="ADAL" clId="{A6131C85-F0A9-4A53-9156-9C19635AE974}" dt="2020-02-13T15:46:57.411" v="242" actId="403"/>
          <ac:graphicFrameMkLst>
            <pc:docMk/>
            <pc:sldMk cId="3748142250" sldId="399"/>
            <ac:graphicFrameMk id="19" creationId="{6A521236-CFFC-4719-BDA5-720CE9ABD39E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46:45.361" v="239"/>
          <ac:graphicFrameMkLst>
            <pc:docMk/>
            <pc:sldMk cId="3748142250" sldId="399"/>
            <ac:graphicFrameMk id="22" creationId="{F167D26B-7F4F-4473-BC7B-4746D5C7D8DC}"/>
          </ac:graphicFrameMkLst>
        </pc:graphicFrameChg>
        <pc:graphicFrameChg chg="del">
          <ac:chgData name="Jan Fitzpatrick" userId="d1b284ec-d1dd-4765-b823-b34899491c26" providerId="ADAL" clId="{A6131C85-F0A9-4A53-9156-9C19635AE974}" dt="2020-02-13T15:46:43.756" v="238" actId="478"/>
          <ac:graphicFrameMkLst>
            <pc:docMk/>
            <pc:sldMk cId="3748142250" sldId="399"/>
            <ac:graphicFrameMk id="26" creationId="{E5CE78C7-6C13-484B-A80B-162DE7B205E8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46:45.361" v="239"/>
          <ac:graphicFrameMkLst>
            <pc:docMk/>
            <pc:sldMk cId="3748142250" sldId="399"/>
            <ac:graphicFrameMk id="30" creationId="{62DB0249-F2CC-4464-8B43-E22663F918CF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46:45.361" v="239"/>
          <ac:graphicFrameMkLst>
            <pc:docMk/>
            <pc:sldMk cId="3748142250" sldId="399"/>
            <ac:graphicFrameMk id="34" creationId="{83B598B0-DBDA-4BBF-8269-E034481B6484}"/>
          </ac:graphicFrameMkLst>
        </pc:graphicFrameChg>
        <pc:cxnChg chg="del">
          <ac:chgData name="Jan Fitzpatrick" userId="d1b284ec-d1dd-4765-b823-b34899491c26" providerId="ADAL" clId="{A6131C85-F0A9-4A53-9156-9C19635AE974}" dt="2020-02-13T15:46:43.756" v="238" actId="478"/>
          <ac:cxnSpMkLst>
            <pc:docMk/>
            <pc:sldMk cId="3748142250" sldId="399"/>
            <ac:cxnSpMk id="24" creationId="{AD2CF623-A0BE-4E33-A959-9183AA8DD273}"/>
          </ac:cxnSpMkLst>
        </pc:cxnChg>
        <pc:cxnChg chg="add">
          <ac:chgData name="Jan Fitzpatrick" userId="d1b284ec-d1dd-4765-b823-b34899491c26" providerId="ADAL" clId="{A6131C85-F0A9-4A53-9156-9C19635AE974}" dt="2020-02-13T15:46:45.361" v="239"/>
          <ac:cxnSpMkLst>
            <pc:docMk/>
            <pc:sldMk cId="3748142250" sldId="399"/>
            <ac:cxnSpMk id="29" creationId="{19F1770A-761C-4FC9-A43D-0A38792B3FDD}"/>
          </ac:cxnSpMkLst>
        </pc:cxnChg>
      </pc:sldChg>
      <pc:sldChg chg="modSp">
        <pc:chgData name="Jan Fitzpatrick" userId="d1b284ec-d1dd-4765-b823-b34899491c26" providerId="ADAL" clId="{A6131C85-F0A9-4A53-9156-9C19635AE974}" dt="2020-02-13T15:49:15.400" v="244"/>
        <pc:sldMkLst>
          <pc:docMk/>
          <pc:sldMk cId="3963499389" sldId="400"/>
        </pc:sldMkLst>
        <pc:graphicFrameChg chg="mod">
          <ac:chgData name="Jan Fitzpatrick" userId="d1b284ec-d1dd-4765-b823-b34899491c26" providerId="ADAL" clId="{A6131C85-F0A9-4A53-9156-9C19635AE974}" dt="2020-02-13T15:49:15.400" v="244"/>
          <ac:graphicFrameMkLst>
            <pc:docMk/>
            <pc:sldMk cId="3963499389" sldId="400"/>
            <ac:graphicFrameMk id="28" creationId="{93C568AA-0EB8-4415-9CF0-8237A9A667BF}"/>
          </ac:graphicFrameMkLst>
        </pc:graphicFrameChg>
      </pc:sldChg>
      <pc:sldChg chg="modSp">
        <pc:chgData name="Jan Fitzpatrick" userId="d1b284ec-d1dd-4765-b823-b34899491c26" providerId="ADAL" clId="{A6131C85-F0A9-4A53-9156-9C19635AE974}" dt="2020-02-13T15:49:54.938" v="250"/>
        <pc:sldMkLst>
          <pc:docMk/>
          <pc:sldMk cId="1828650924" sldId="401"/>
        </pc:sldMkLst>
        <pc:graphicFrameChg chg="mod">
          <ac:chgData name="Jan Fitzpatrick" userId="d1b284ec-d1dd-4765-b823-b34899491c26" providerId="ADAL" clId="{A6131C85-F0A9-4A53-9156-9C19635AE974}" dt="2020-02-13T15:49:54.938" v="250"/>
          <ac:graphicFrameMkLst>
            <pc:docMk/>
            <pc:sldMk cId="1828650924" sldId="401"/>
            <ac:graphicFrameMk id="23" creationId="{A9D3630F-B856-40CC-926A-43F222C64580}"/>
          </ac:graphicFrameMkLst>
        </pc:graphicFrameChg>
      </pc:sldChg>
      <pc:sldChg chg="modSp mod">
        <pc:chgData name="Jan Fitzpatrick" userId="d1b284ec-d1dd-4765-b823-b34899491c26" providerId="ADAL" clId="{A6131C85-F0A9-4A53-9156-9C19635AE974}" dt="2020-02-13T15:58:57.832" v="268" actId="20577"/>
        <pc:sldMkLst>
          <pc:docMk/>
          <pc:sldMk cId="1963426307" sldId="402"/>
        </pc:sldMkLst>
        <pc:spChg chg="mod">
          <ac:chgData name="Jan Fitzpatrick" userId="d1b284ec-d1dd-4765-b823-b34899491c26" providerId="ADAL" clId="{A6131C85-F0A9-4A53-9156-9C19635AE974}" dt="2020-02-13T15:58:57.832" v="268" actId="20577"/>
          <ac:spMkLst>
            <pc:docMk/>
            <pc:sldMk cId="1963426307" sldId="402"/>
            <ac:spMk id="19" creationId="{5252A847-DE45-4FA3-A1F8-EEBEB845FF8E}"/>
          </ac:spMkLst>
        </pc:spChg>
      </pc:sldChg>
      <pc:sldChg chg="add del">
        <pc:chgData name="Jan Fitzpatrick" userId="d1b284ec-d1dd-4765-b823-b34899491c26" providerId="ADAL" clId="{A6131C85-F0A9-4A53-9156-9C19635AE974}" dt="2020-02-13T15:40:31.655" v="71" actId="2696"/>
        <pc:sldMkLst>
          <pc:docMk/>
          <pc:sldMk cId="1436869762" sldId="403"/>
        </pc:sldMkLst>
      </pc:sldChg>
      <pc:sldChg chg="addSp delSp add mod">
        <pc:chgData name="Jan Fitzpatrick" userId="d1b284ec-d1dd-4765-b823-b34899491c26" providerId="ADAL" clId="{A6131C85-F0A9-4A53-9156-9C19635AE974}" dt="2020-02-13T15:39:28.452" v="69" actId="478"/>
        <pc:sldMkLst>
          <pc:docMk/>
          <pc:sldMk cId="2685135266" sldId="404"/>
        </pc:sldMkLst>
        <pc:graphicFrameChg chg="del">
          <ac:chgData name="Jan Fitzpatrick" userId="d1b284ec-d1dd-4765-b823-b34899491c26" providerId="ADAL" clId="{A6131C85-F0A9-4A53-9156-9C19635AE974}" dt="2020-02-13T15:39:28.452" v="69" actId="478"/>
          <ac:graphicFrameMkLst>
            <pc:docMk/>
            <pc:sldMk cId="2685135266" sldId="404"/>
            <ac:graphicFrameMk id="9" creationId="{D7D43EAB-132F-4A5E-A793-A659F5B7A93E}"/>
          </ac:graphicFrameMkLst>
        </pc:graphicFrameChg>
        <pc:graphicFrameChg chg="del">
          <ac:chgData name="Jan Fitzpatrick" userId="d1b284ec-d1dd-4765-b823-b34899491c26" providerId="ADAL" clId="{A6131C85-F0A9-4A53-9156-9C19635AE974}" dt="2020-02-13T15:39:28.452" v="69" actId="478"/>
          <ac:graphicFrameMkLst>
            <pc:docMk/>
            <pc:sldMk cId="2685135266" sldId="404"/>
            <ac:graphicFrameMk id="14" creationId="{B1A3BBC2-9E7D-4093-8E94-0164709D1ECD}"/>
          </ac:graphicFrameMkLst>
        </pc:graphicFrameChg>
        <pc:graphicFrameChg chg="del">
          <ac:chgData name="Jan Fitzpatrick" userId="d1b284ec-d1dd-4765-b823-b34899491c26" providerId="ADAL" clId="{A6131C85-F0A9-4A53-9156-9C19635AE974}" dt="2020-02-13T15:39:28.452" v="69" actId="478"/>
          <ac:graphicFrameMkLst>
            <pc:docMk/>
            <pc:sldMk cId="2685135266" sldId="404"/>
            <ac:graphicFrameMk id="15" creationId="{F0B5190F-F654-4BF5-8F16-5EC3E61949FB}"/>
          </ac:graphicFrameMkLst>
        </pc:graphicFrameChg>
        <pc:graphicFrameChg chg="del">
          <ac:chgData name="Jan Fitzpatrick" userId="d1b284ec-d1dd-4765-b823-b34899491c26" providerId="ADAL" clId="{A6131C85-F0A9-4A53-9156-9C19635AE974}" dt="2020-02-13T15:39:28.452" v="69" actId="478"/>
          <ac:graphicFrameMkLst>
            <pc:docMk/>
            <pc:sldMk cId="2685135266" sldId="404"/>
            <ac:graphicFrameMk id="16" creationId="{FF42142E-8298-4E12-BE8C-437D6EAEF67C}"/>
          </ac:graphicFrameMkLst>
        </pc:graphicFrameChg>
        <pc:graphicFrameChg chg="del">
          <ac:chgData name="Jan Fitzpatrick" userId="d1b284ec-d1dd-4765-b823-b34899491c26" providerId="ADAL" clId="{A6131C85-F0A9-4A53-9156-9C19635AE974}" dt="2020-02-13T15:39:28.452" v="69" actId="478"/>
          <ac:graphicFrameMkLst>
            <pc:docMk/>
            <pc:sldMk cId="2685135266" sldId="404"/>
            <ac:graphicFrameMk id="20" creationId="{D5AA829A-A071-4994-9297-BB51D2C38408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39:23.079" v="68"/>
          <ac:graphicFrameMkLst>
            <pc:docMk/>
            <pc:sldMk cId="2685135266" sldId="404"/>
            <ac:graphicFrameMk id="21" creationId="{8013D450-EBDB-403F-95EF-C1DD024BF10F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39:23.079" v="68"/>
          <ac:graphicFrameMkLst>
            <pc:docMk/>
            <pc:sldMk cId="2685135266" sldId="404"/>
            <ac:graphicFrameMk id="22" creationId="{0B96A1C9-BC2B-40F0-BA3F-6CF95F80DEEF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39:23.079" v="68"/>
          <ac:graphicFrameMkLst>
            <pc:docMk/>
            <pc:sldMk cId="2685135266" sldId="404"/>
            <ac:graphicFrameMk id="23" creationId="{E7EAB9B6-6C29-4438-A77D-6DA8121DA612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39:23.079" v="68"/>
          <ac:graphicFrameMkLst>
            <pc:docMk/>
            <pc:sldMk cId="2685135266" sldId="404"/>
            <ac:graphicFrameMk id="24" creationId="{B07717AE-98D0-473B-A227-FB9A0F7FE220}"/>
          </ac:graphicFrameMkLst>
        </pc:graphicFrameChg>
        <pc:graphicFrameChg chg="add">
          <ac:chgData name="Jan Fitzpatrick" userId="d1b284ec-d1dd-4765-b823-b34899491c26" providerId="ADAL" clId="{A6131C85-F0A9-4A53-9156-9C19635AE974}" dt="2020-02-13T15:39:23.079" v="68"/>
          <ac:graphicFrameMkLst>
            <pc:docMk/>
            <pc:sldMk cId="2685135266" sldId="404"/>
            <ac:graphicFrameMk id="25" creationId="{A8FE9D73-1F89-4AAD-92E9-3CF4F2D63BAC}"/>
          </ac:graphicFrameMkLst>
        </pc:graphicFrameChg>
      </pc:sldChg>
    </pc:docChg>
  </pc:docChgLst>
  <pc:docChgLst>
    <pc:chgData name="Jade Raynor" userId="7d7597aa-3574-4818-9f5e-e6442faad96c" providerId="ADAL" clId="{89AD3FC1-77C5-4499-9E48-A6F14B9D19ED}"/>
    <pc:docChg chg="undo redo custSel addSld delSld modSld">
      <pc:chgData name="Jade Raynor" userId="7d7597aa-3574-4818-9f5e-e6442faad96c" providerId="ADAL" clId="{89AD3FC1-77C5-4499-9E48-A6F14B9D19ED}" dt="2020-02-13T10:10:15.122" v="1632" actId="20577"/>
      <pc:docMkLst>
        <pc:docMk/>
      </pc:docMkLst>
      <pc:sldChg chg="modSp">
        <pc:chgData name="Jade Raynor" userId="7d7597aa-3574-4818-9f5e-e6442faad96c" providerId="ADAL" clId="{89AD3FC1-77C5-4499-9E48-A6F14B9D19ED}" dt="2020-02-13T09:08:56.258" v="1" actId="403"/>
        <pc:sldMkLst>
          <pc:docMk/>
          <pc:sldMk cId="2637481266" sldId="256"/>
        </pc:sldMkLst>
        <pc:spChg chg="mod">
          <ac:chgData name="Jade Raynor" userId="7d7597aa-3574-4818-9f5e-e6442faad96c" providerId="ADAL" clId="{89AD3FC1-77C5-4499-9E48-A6F14B9D19ED}" dt="2020-02-13T09:08:56.258" v="1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Jade Raynor" userId="7d7597aa-3574-4818-9f5e-e6442faad96c" providerId="ADAL" clId="{89AD3FC1-77C5-4499-9E48-A6F14B9D19ED}" dt="2020-02-13T09:56:25.935" v="1294" actId="20577"/>
        <pc:sldMkLst>
          <pc:docMk/>
          <pc:sldMk cId="1071900124" sldId="355"/>
        </pc:sldMkLst>
        <pc:spChg chg="add mod">
          <ac:chgData name="Jade Raynor" userId="7d7597aa-3574-4818-9f5e-e6442faad96c" providerId="ADAL" clId="{89AD3FC1-77C5-4499-9E48-A6F14B9D19ED}" dt="2020-02-13T09:53:57.222" v="1263" actId="12789"/>
          <ac:spMkLst>
            <pc:docMk/>
            <pc:sldMk cId="1071900124" sldId="355"/>
            <ac:spMk id="2" creationId="{C180A20F-CF83-47BC-AF9E-ED749C080A96}"/>
          </ac:spMkLst>
        </pc:spChg>
        <pc:spChg chg="mod">
          <ac:chgData name="Jade Raynor" userId="7d7597aa-3574-4818-9f5e-e6442faad96c" providerId="ADAL" clId="{89AD3FC1-77C5-4499-9E48-A6F14B9D19ED}" dt="2020-02-13T09:50:23.444" v="1220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25" creationId="{55755DC5-CA71-4A10-B82F-C1C2004CA078}"/>
          </ac:graphicFrameMkLst>
        </pc:graphicFrameChg>
        <pc:graphicFrameChg chg="mod ord modGraphic">
          <ac:chgData name="Jade Raynor" userId="7d7597aa-3574-4818-9f5e-e6442faad96c" providerId="ADAL" clId="{89AD3FC1-77C5-4499-9E48-A6F14B9D19ED}" dt="2020-02-13T09:56:25.935" v="1294" actId="20577"/>
          <ac:graphicFrameMkLst>
            <pc:docMk/>
            <pc:sldMk cId="1071900124" sldId="355"/>
            <ac:graphicFrameMk id="26" creationId="{D8659A17-67CD-44E1-8663-C6A4D8B6C087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2" creationId="{78F80F0C-ABE9-4603-AA6A-8DBC8C2B3876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3" creationId="{F9CC636D-8EB1-49C6-8B85-3CE164C1542B}"/>
          </ac:graphicFrameMkLst>
        </pc:graphicFrameChg>
        <pc:graphicFrameChg chg="mod modGraphic">
          <ac:chgData name="Jade Raynor" userId="7d7597aa-3574-4818-9f5e-e6442faad96c" providerId="ADAL" clId="{89AD3FC1-77C5-4499-9E48-A6F14B9D19ED}" dt="2020-02-13T09:55:57.655" v="1289"/>
          <ac:graphicFrameMkLst>
            <pc:docMk/>
            <pc:sldMk cId="1071900124" sldId="355"/>
            <ac:graphicFrameMk id="34" creationId="{5A9C20F0-0A37-4DF6-A359-B8E1E7FE893F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5" creationId="{9CC6D3A5-CA6A-4732-AF6F-FF1F0D20BF98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6" creationId="{000B8296-DD43-4AA3-9B9A-D9366C257258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7" creationId="{CF249ED4-074F-4DEC-9C89-601DE2F13588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8" creationId="{9A299E2B-CAB2-4ED9-8FDC-0A17BA94BFD2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39" creationId="{9ECA49E3-2E35-4F13-9762-D24B0B3B34E0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40" creationId="{8A2A592B-E600-4677-B114-31EE11C1D1C6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41" creationId="{0AF02DB3-C022-4D6B-B201-9144DCB73030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42" creationId="{D396D3BB-5784-4B79-A3E5-B87F8AB9F36B}"/>
          </ac:graphicFrameMkLst>
        </pc:graphicFrameChg>
        <pc:graphicFrameChg chg="mod">
          <ac:chgData name="Jade Raynor" userId="7d7597aa-3574-4818-9f5e-e6442faad96c" providerId="ADAL" clId="{89AD3FC1-77C5-4499-9E48-A6F14B9D19ED}" dt="2020-02-13T09:50:32.036" v="1232" actId="1035"/>
          <ac:graphicFrameMkLst>
            <pc:docMk/>
            <pc:sldMk cId="1071900124" sldId="355"/>
            <ac:graphicFrameMk id="43" creationId="{79A80276-3C1F-4DC6-82AC-F06443084324}"/>
          </ac:graphicFrameMkLst>
        </pc:graphicFrameChg>
      </pc:sldChg>
      <pc:sldChg chg="modSp">
        <pc:chgData name="Jade Raynor" userId="7d7597aa-3574-4818-9f5e-e6442faad96c" providerId="ADAL" clId="{89AD3FC1-77C5-4499-9E48-A6F14B9D19ED}" dt="2020-02-13T09:15:02.520" v="11" actId="20577"/>
        <pc:sldMkLst>
          <pc:docMk/>
          <pc:sldMk cId="1669721746" sldId="365"/>
        </pc:sldMkLst>
        <pc:graphicFrameChg chg="modGraphic">
          <ac:chgData name="Jade Raynor" userId="7d7597aa-3574-4818-9f5e-e6442faad96c" providerId="ADAL" clId="{89AD3FC1-77C5-4499-9E48-A6F14B9D19ED}" dt="2020-02-13T09:15:02.520" v="11" actId="20577"/>
          <ac:graphicFrameMkLst>
            <pc:docMk/>
            <pc:sldMk cId="1669721746" sldId="365"/>
            <ac:graphicFrameMk id="16" creationId="{FF42142E-8298-4E12-BE8C-437D6EAEF67C}"/>
          </ac:graphicFrameMkLst>
        </pc:graphicFrameChg>
      </pc:sldChg>
      <pc:sldChg chg="addSp delSp modSp del">
        <pc:chgData name="Jade Raynor" userId="7d7597aa-3574-4818-9f5e-e6442faad96c" providerId="ADAL" clId="{89AD3FC1-77C5-4499-9E48-A6F14B9D19ED}" dt="2020-02-13T09:45:09.926" v="1045" actId="2696"/>
        <pc:sldMkLst>
          <pc:docMk/>
          <pc:sldMk cId="535746370" sldId="367"/>
        </pc:sldMkLst>
        <pc:spChg chg="add mod">
          <ac:chgData name="Jade Raynor" userId="7d7597aa-3574-4818-9f5e-e6442faad96c" providerId="ADAL" clId="{89AD3FC1-77C5-4499-9E48-A6F14B9D19ED}" dt="2020-02-13T09:30:25.989" v="503" actId="1035"/>
          <ac:spMkLst>
            <pc:docMk/>
            <pc:sldMk cId="535746370" sldId="367"/>
            <ac:spMk id="2" creationId="{5B4FF1F7-6735-46BE-A7EC-0965F438E6A4}"/>
          </ac:spMkLst>
        </pc:spChg>
        <pc:spChg chg="add mod">
          <ac:chgData name="Jade Raynor" userId="7d7597aa-3574-4818-9f5e-e6442faad96c" providerId="ADAL" clId="{89AD3FC1-77C5-4499-9E48-A6F14B9D19ED}" dt="2020-02-13T09:37:32.587" v="770" actId="14100"/>
          <ac:spMkLst>
            <pc:docMk/>
            <pc:sldMk cId="535746370" sldId="367"/>
            <ac:spMk id="3" creationId="{5EFE7B24-19B8-4283-85AB-6967DB262291}"/>
          </ac:spMkLst>
        </pc:spChg>
        <pc:spChg chg="add mod ord">
          <ac:chgData name="Jade Raynor" userId="7d7597aa-3574-4818-9f5e-e6442faad96c" providerId="ADAL" clId="{89AD3FC1-77C5-4499-9E48-A6F14B9D19ED}" dt="2020-02-13T09:29:45.611" v="478" actId="14100"/>
          <ac:spMkLst>
            <pc:docMk/>
            <pc:sldMk cId="535746370" sldId="367"/>
            <ac:spMk id="16" creationId="{18C9B3E0-16E7-4C1D-9F35-7BDF86FF117D}"/>
          </ac:spMkLst>
        </pc:spChg>
        <pc:spChg chg="mod">
          <ac:chgData name="Jade Raynor" userId="7d7597aa-3574-4818-9f5e-e6442faad96c" providerId="ADAL" clId="{89AD3FC1-77C5-4499-9E48-A6F14B9D19ED}" dt="2020-02-13T09:37:02.229" v="757" actId="20577"/>
          <ac:spMkLst>
            <pc:docMk/>
            <pc:sldMk cId="535746370" sldId="367"/>
            <ac:spMk id="20" creationId="{1B3733DD-AFCA-4320-B788-145EFB882250}"/>
          </ac:spMkLst>
        </pc:spChg>
        <pc:spChg chg="del mod topLvl">
          <ac:chgData name="Jade Raynor" userId="7d7597aa-3574-4818-9f5e-e6442faad96c" providerId="ADAL" clId="{89AD3FC1-77C5-4499-9E48-A6F14B9D19ED}" dt="2020-02-13T09:28:50.656" v="349" actId="478"/>
          <ac:spMkLst>
            <pc:docMk/>
            <pc:sldMk cId="535746370" sldId="367"/>
            <ac:spMk id="22" creationId="{EF0986D4-084F-42DA-BBA6-BC23092BAC1E}"/>
          </ac:spMkLst>
        </pc:spChg>
        <pc:spChg chg="mod topLvl">
          <ac:chgData name="Jade Raynor" userId="7d7597aa-3574-4818-9f5e-e6442faad96c" providerId="ADAL" clId="{89AD3FC1-77C5-4499-9E48-A6F14B9D19ED}" dt="2020-02-13T09:30:36.505" v="504" actId="14100"/>
          <ac:spMkLst>
            <pc:docMk/>
            <pc:sldMk cId="535746370" sldId="367"/>
            <ac:spMk id="23" creationId="{81971967-3716-4E13-AC5E-E0C4893457A4}"/>
          </ac:spMkLst>
        </pc:spChg>
        <pc:spChg chg="mod ord">
          <ac:chgData name="Jade Raynor" userId="7d7597aa-3574-4818-9f5e-e6442faad96c" providerId="ADAL" clId="{89AD3FC1-77C5-4499-9E48-A6F14B9D19ED}" dt="2020-02-13T09:28:58.050" v="395" actId="1037"/>
          <ac:spMkLst>
            <pc:docMk/>
            <pc:sldMk cId="535746370" sldId="367"/>
            <ac:spMk id="27" creationId="{F82140BB-5C0C-4035-AC4E-782B2598A9A0}"/>
          </ac:spMkLst>
        </pc:spChg>
        <pc:spChg chg="mod ord">
          <ac:chgData name="Jade Raynor" userId="7d7597aa-3574-4818-9f5e-e6442faad96c" providerId="ADAL" clId="{89AD3FC1-77C5-4499-9E48-A6F14B9D19ED}" dt="2020-02-13T09:29:36.351" v="476" actId="1038"/>
          <ac:spMkLst>
            <pc:docMk/>
            <pc:sldMk cId="535746370" sldId="367"/>
            <ac:spMk id="28" creationId="{0E617AA3-F683-4B7A-95F2-E34127BA10C7}"/>
          </ac:spMkLst>
        </pc:spChg>
        <pc:grpChg chg="del ord">
          <ac:chgData name="Jade Raynor" userId="7d7597aa-3574-4818-9f5e-e6442faad96c" providerId="ADAL" clId="{89AD3FC1-77C5-4499-9E48-A6F14B9D19ED}" dt="2020-02-13T09:28:32.067" v="347" actId="165"/>
          <ac:grpSpMkLst>
            <pc:docMk/>
            <pc:sldMk cId="535746370" sldId="367"/>
            <ac:grpSpMk id="19" creationId="{E8C74434-3669-4195-B07E-D00D7516CE1D}"/>
          </ac:grpSpMkLst>
        </pc:grpChg>
        <pc:graphicFrameChg chg="mod ord modGraphic">
          <ac:chgData name="Jade Raynor" userId="7d7597aa-3574-4818-9f5e-e6442faad96c" providerId="ADAL" clId="{89AD3FC1-77C5-4499-9E48-A6F14B9D19ED}" dt="2020-02-13T09:40:40.824" v="912" actId="20577"/>
          <ac:graphicFrameMkLst>
            <pc:docMk/>
            <pc:sldMk cId="535746370" sldId="367"/>
            <ac:graphicFrameMk id="9" creationId="{C64E4C4E-BDC4-43CE-B325-D5D357B1545C}"/>
          </ac:graphicFrameMkLst>
        </pc:graphicFrameChg>
        <pc:graphicFrameChg chg="ord modGraphic">
          <ac:chgData name="Jade Raynor" userId="7d7597aa-3574-4818-9f5e-e6442faad96c" providerId="ADAL" clId="{89AD3FC1-77C5-4499-9E48-A6F14B9D19ED}" dt="2020-02-13T09:40:55.676" v="920" actId="20577"/>
          <ac:graphicFrameMkLst>
            <pc:docMk/>
            <pc:sldMk cId="535746370" sldId="367"/>
            <ac:graphicFrameMk id="17" creationId="{2F3AC95A-9FF7-4D05-8533-D56D127F379E}"/>
          </ac:graphicFrameMkLst>
        </pc:graphicFrameChg>
        <pc:graphicFrameChg chg="del">
          <ac:chgData name="Jade Raynor" userId="7d7597aa-3574-4818-9f5e-e6442faad96c" providerId="ADAL" clId="{89AD3FC1-77C5-4499-9E48-A6F14B9D19ED}" dt="2020-02-13T09:28:04.939" v="345" actId="478"/>
          <ac:graphicFrameMkLst>
            <pc:docMk/>
            <pc:sldMk cId="535746370" sldId="367"/>
            <ac:graphicFrameMk id="25" creationId="{C09E9420-0296-457C-B179-8F3B9223DE42}"/>
          </ac:graphicFrameMkLst>
        </pc:graphicFrameChg>
        <pc:graphicFrameChg chg="ord modGraphic">
          <ac:chgData name="Jade Raynor" userId="7d7597aa-3574-4818-9f5e-e6442faad96c" providerId="ADAL" clId="{89AD3FC1-77C5-4499-9E48-A6F14B9D19ED}" dt="2020-02-13T09:40:50.019" v="916" actId="20577"/>
          <ac:graphicFrameMkLst>
            <pc:docMk/>
            <pc:sldMk cId="535746370" sldId="367"/>
            <ac:graphicFrameMk id="26" creationId="{E5CE78C7-6C13-484B-A80B-162DE7B205E8}"/>
          </ac:graphicFrameMkLst>
        </pc:graphicFrameChg>
        <pc:cxnChg chg="mod topLvl">
          <ac:chgData name="Jade Raynor" userId="7d7597aa-3574-4818-9f5e-e6442faad96c" providerId="ADAL" clId="{89AD3FC1-77C5-4499-9E48-A6F14B9D19ED}" dt="2020-02-13T09:28:32.067" v="347" actId="165"/>
          <ac:cxnSpMkLst>
            <pc:docMk/>
            <pc:sldMk cId="535746370" sldId="367"/>
            <ac:cxnSpMk id="24" creationId="{AD2CF623-A0BE-4E33-A959-9183AA8DD273}"/>
          </ac:cxnSpMkLst>
        </pc:cxnChg>
      </pc:sldChg>
      <pc:sldChg chg="modSp">
        <pc:chgData name="Jade Raynor" userId="7d7597aa-3574-4818-9f5e-e6442faad96c" providerId="ADAL" clId="{89AD3FC1-77C5-4499-9E48-A6F14B9D19ED}" dt="2020-02-13T09:46:44.664" v="1112" actId="1035"/>
        <pc:sldMkLst>
          <pc:docMk/>
          <pc:sldMk cId="156563220" sldId="368"/>
        </pc:sldMkLst>
        <pc:spChg chg="mod">
          <ac:chgData name="Jade Raynor" userId="7d7597aa-3574-4818-9f5e-e6442faad96c" providerId="ADAL" clId="{89AD3FC1-77C5-4499-9E48-A6F14B9D19ED}" dt="2020-02-13T09:46:27.374" v="1074" actId="12788"/>
          <ac:spMkLst>
            <pc:docMk/>
            <pc:sldMk cId="156563220" sldId="368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89AD3FC1-77C5-4499-9E48-A6F14B9D19ED}" dt="2020-02-13T09:46:44.664" v="1112" actId="1035"/>
          <ac:graphicFrameMkLst>
            <pc:docMk/>
            <pc:sldMk cId="156563220" sldId="368"/>
            <ac:graphicFrameMk id="6" creationId="{C4D83784-49B5-485B-982D-D6D1E8401F57}"/>
          </ac:graphicFrameMkLst>
        </pc:graphicFrameChg>
        <pc:graphicFrameChg chg="mod modGraphic">
          <ac:chgData name="Jade Raynor" userId="7d7597aa-3574-4818-9f5e-e6442faad96c" providerId="ADAL" clId="{89AD3FC1-77C5-4499-9E48-A6F14B9D19ED}" dt="2020-02-13T09:46:27.374" v="1074" actId="12788"/>
          <ac:graphicFrameMkLst>
            <pc:docMk/>
            <pc:sldMk cId="156563220" sldId="368"/>
            <ac:graphicFrameMk id="12" creationId="{0926E3C4-F51A-4D02-B5AE-83E317DEC0EF}"/>
          </ac:graphicFrameMkLst>
        </pc:graphicFrameChg>
        <pc:graphicFrameChg chg="mod modGraphic">
          <ac:chgData name="Jade Raynor" userId="7d7597aa-3574-4818-9f5e-e6442faad96c" providerId="ADAL" clId="{89AD3FC1-77C5-4499-9E48-A6F14B9D19ED}" dt="2020-02-13T09:46:27.374" v="1074" actId="12788"/>
          <ac:graphicFrameMkLst>
            <pc:docMk/>
            <pc:sldMk cId="156563220" sldId="368"/>
            <ac:graphicFrameMk id="14" creationId="{E7B02C6A-E0E6-429C-B5E7-B218AF92FD22}"/>
          </ac:graphicFrameMkLst>
        </pc:graphicFrameChg>
      </pc:sldChg>
      <pc:sldChg chg="modSp">
        <pc:chgData name="Jade Raynor" userId="7d7597aa-3574-4818-9f5e-e6442faad96c" providerId="ADAL" clId="{89AD3FC1-77C5-4499-9E48-A6F14B9D19ED}" dt="2020-02-13T09:20:08.422" v="235" actId="1038"/>
        <pc:sldMkLst>
          <pc:docMk/>
          <pc:sldMk cId="2373434590" sldId="370"/>
        </pc:sldMkLst>
        <pc:spChg chg="mod">
          <ac:chgData name="Jade Raynor" userId="7d7597aa-3574-4818-9f5e-e6442faad96c" providerId="ADAL" clId="{89AD3FC1-77C5-4499-9E48-A6F14B9D19ED}" dt="2020-02-13T09:20:00.801" v="207" actId="20577"/>
          <ac:spMkLst>
            <pc:docMk/>
            <pc:sldMk cId="2373434590" sldId="370"/>
            <ac:spMk id="25" creationId="{A3A82BCC-2F70-45D9-8920-A52F45DEC8DA}"/>
          </ac:spMkLst>
        </pc:sp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6" creationId="{890C4A0F-48A7-47CE-8DF5-A8A82D699007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12" creationId="{E2EF7338-0A1A-460F-B9AA-9234D4CB5D08}"/>
          </ac:graphicFrameMkLst>
        </pc:graphicFrameChg>
        <pc:graphicFrameChg chg="mod">
          <ac:chgData name="Jade Raynor" userId="7d7597aa-3574-4818-9f5e-e6442faad96c" providerId="ADAL" clId="{89AD3FC1-77C5-4499-9E48-A6F14B9D19ED}" dt="2020-02-13T09:20:08.422" v="235" actId="1038"/>
          <ac:graphicFrameMkLst>
            <pc:docMk/>
            <pc:sldMk cId="2373434590" sldId="370"/>
            <ac:graphicFrameMk id="13" creationId="{12C9F951-5D1D-4A8C-87CB-A703D67A1A23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14" creationId="{D346DBCA-30AF-405F-AA0A-9A15C1DCFBE3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15" creationId="{0C74360B-BAB5-4BAE-8411-45D572249C8F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16" creationId="{1F4878AD-3385-43EF-8E81-FC22E0A6E7F2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17" creationId="{C917B782-3EAB-4897-A2FC-49F982811766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20" creationId="{A3F6993D-3377-4AA6-A55F-7EA116F67E35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21" creationId="{1A3504C3-2FDC-4737-A927-C45C6A1AF606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22" creationId="{C9FDE93C-4850-4A2E-9D83-825EDC58767A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23" creationId="{2D4EF4CA-4800-4395-A6B7-FFEB11CC35DC}"/>
          </ac:graphicFrameMkLst>
        </pc:graphicFrameChg>
        <pc:graphicFrameChg chg="mod">
          <ac:chgData name="Jade Raynor" userId="7d7597aa-3574-4818-9f5e-e6442faad96c" providerId="ADAL" clId="{89AD3FC1-77C5-4499-9E48-A6F14B9D19ED}" dt="2020-02-13T09:19:43.072" v="145" actId="1035"/>
          <ac:graphicFrameMkLst>
            <pc:docMk/>
            <pc:sldMk cId="2373434590" sldId="370"/>
            <ac:graphicFrameMk id="24" creationId="{AA27C98E-0E0E-45BA-814C-319D3D6EF6F5}"/>
          </ac:graphicFrameMkLst>
        </pc:graphicFrameChg>
        <pc:graphicFrameChg chg="mod">
          <ac:chgData name="Jade Raynor" userId="7d7597aa-3574-4818-9f5e-e6442faad96c" providerId="ADAL" clId="{89AD3FC1-77C5-4499-9E48-A6F14B9D19ED}" dt="2020-02-13T09:20:08.422" v="235" actId="1038"/>
          <ac:graphicFrameMkLst>
            <pc:docMk/>
            <pc:sldMk cId="2373434590" sldId="370"/>
            <ac:graphicFrameMk id="26" creationId="{FE0D6944-7551-47B6-8B42-B372D71C3532}"/>
          </ac:graphicFrameMkLst>
        </pc:graphicFrameChg>
        <pc:graphicFrameChg chg="mod">
          <ac:chgData name="Jade Raynor" userId="7d7597aa-3574-4818-9f5e-e6442faad96c" providerId="ADAL" clId="{89AD3FC1-77C5-4499-9E48-A6F14B9D19ED}" dt="2020-02-13T09:20:08.422" v="235" actId="1038"/>
          <ac:graphicFrameMkLst>
            <pc:docMk/>
            <pc:sldMk cId="2373434590" sldId="370"/>
            <ac:graphicFrameMk id="28" creationId="{14704487-B20C-49D6-970A-8E711BA0A3DD}"/>
          </ac:graphicFrameMkLst>
        </pc:graphicFrameChg>
        <pc:graphicFrameChg chg="mod">
          <ac:chgData name="Jade Raynor" userId="7d7597aa-3574-4818-9f5e-e6442faad96c" providerId="ADAL" clId="{89AD3FC1-77C5-4499-9E48-A6F14B9D19ED}" dt="2020-02-13T09:20:08.422" v="235" actId="1038"/>
          <ac:graphicFrameMkLst>
            <pc:docMk/>
            <pc:sldMk cId="2373434590" sldId="370"/>
            <ac:graphicFrameMk id="29" creationId="{38E4D549-98E8-4882-B3EE-BF7A4ADBFA7E}"/>
          </ac:graphicFrameMkLst>
        </pc:graphicFrameChg>
      </pc:sldChg>
      <pc:sldChg chg="modSp">
        <pc:chgData name="Jade Raynor" userId="7d7597aa-3574-4818-9f5e-e6442faad96c" providerId="ADAL" clId="{89AD3FC1-77C5-4499-9E48-A6F14B9D19ED}" dt="2020-02-13T10:00:25.183" v="1567" actId="1035"/>
        <pc:sldMkLst>
          <pc:docMk/>
          <pc:sldMk cId="2298278554" sldId="378"/>
        </pc:sldMkLst>
        <pc:spChg chg="mod">
          <ac:chgData name="Jade Raynor" userId="7d7597aa-3574-4818-9f5e-e6442faad96c" providerId="ADAL" clId="{89AD3FC1-77C5-4499-9E48-A6F14B9D19ED}" dt="2020-02-13T10:00:21.703" v="1562" actId="20577"/>
          <ac:spMkLst>
            <pc:docMk/>
            <pc:sldMk cId="2298278554" sldId="378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89AD3FC1-77C5-4499-9E48-A6F14B9D19ED}" dt="2020-02-13T10:00:25.183" v="1567" actId="1035"/>
          <ac:graphicFrameMkLst>
            <pc:docMk/>
            <pc:sldMk cId="2298278554" sldId="378"/>
            <ac:graphicFrameMk id="6" creationId="{8FF49185-88D0-4513-8163-66232F632BF3}"/>
          </ac:graphicFrameMkLst>
        </pc:graphicFrameChg>
        <pc:graphicFrameChg chg="mod">
          <ac:chgData name="Jade Raynor" userId="7d7597aa-3574-4818-9f5e-e6442faad96c" providerId="ADAL" clId="{89AD3FC1-77C5-4499-9E48-A6F14B9D19ED}" dt="2020-02-13T10:00:17.819" v="1561" actId="1037"/>
          <ac:graphicFrameMkLst>
            <pc:docMk/>
            <pc:sldMk cId="2298278554" sldId="378"/>
            <ac:graphicFrameMk id="9" creationId="{AE72523A-D93A-461F-B541-CCE458C24EEF}"/>
          </ac:graphicFrameMkLst>
        </pc:graphicFrameChg>
      </pc:sldChg>
      <pc:sldChg chg="del">
        <pc:chgData name="Jade Raynor" userId="7d7597aa-3574-4818-9f5e-e6442faad96c" providerId="ADAL" clId="{89AD3FC1-77C5-4499-9E48-A6F14B9D19ED}" dt="2020-02-13T09:27:58.775" v="344" actId="2696"/>
        <pc:sldMkLst>
          <pc:docMk/>
          <pc:sldMk cId="3180013934" sldId="388"/>
        </pc:sldMkLst>
      </pc:sldChg>
      <pc:sldChg chg="addSp delSp modSp del">
        <pc:chgData name="Jade Raynor" userId="7d7597aa-3574-4818-9f5e-e6442faad96c" providerId="ADAL" clId="{89AD3FC1-77C5-4499-9E48-A6F14B9D19ED}" dt="2020-02-13T09:45:17.842" v="1048" actId="2696"/>
        <pc:sldMkLst>
          <pc:docMk/>
          <pc:sldMk cId="3467672805" sldId="389"/>
        </pc:sldMkLst>
        <pc:spChg chg="del">
          <ac:chgData name="Jade Raynor" userId="7d7597aa-3574-4818-9f5e-e6442faad96c" providerId="ADAL" clId="{89AD3FC1-77C5-4499-9E48-A6F14B9D19ED}" dt="2020-02-13T09:30:50.710" v="505" actId="478"/>
          <ac:spMkLst>
            <pc:docMk/>
            <pc:sldMk cId="3467672805" sldId="389"/>
            <ac:spMk id="27" creationId="{F82140BB-5C0C-4035-AC4E-782B2598A9A0}"/>
          </ac:spMkLst>
        </pc:spChg>
        <pc:spChg chg="del">
          <ac:chgData name="Jade Raynor" userId="7d7597aa-3574-4818-9f5e-e6442faad96c" providerId="ADAL" clId="{89AD3FC1-77C5-4499-9E48-A6F14B9D19ED}" dt="2020-02-13T09:30:50.710" v="505" actId="478"/>
          <ac:spMkLst>
            <pc:docMk/>
            <pc:sldMk cId="3467672805" sldId="389"/>
            <ac:spMk id="28" creationId="{0E617AA3-F683-4B7A-95F2-E34127BA10C7}"/>
          </ac:spMkLst>
        </pc:spChg>
        <pc:spChg chg="add">
          <ac:chgData name="Jade Raynor" userId="7d7597aa-3574-4818-9f5e-e6442faad96c" providerId="ADAL" clId="{89AD3FC1-77C5-4499-9E48-A6F14B9D19ED}" dt="2020-02-13T09:30:51.120" v="506"/>
          <ac:spMkLst>
            <pc:docMk/>
            <pc:sldMk cId="3467672805" sldId="389"/>
            <ac:spMk id="29" creationId="{D56A6246-F108-4852-8652-1E988C5FCA4A}"/>
          </ac:spMkLst>
        </pc:spChg>
        <pc:spChg chg="add">
          <ac:chgData name="Jade Raynor" userId="7d7597aa-3574-4818-9f5e-e6442faad96c" providerId="ADAL" clId="{89AD3FC1-77C5-4499-9E48-A6F14B9D19ED}" dt="2020-02-13T09:30:51.120" v="506"/>
          <ac:spMkLst>
            <pc:docMk/>
            <pc:sldMk cId="3467672805" sldId="389"/>
            <ac:spMk id="31" creationId="{8D997BA4-C116-41AA-9862-9C9888843890}"/>
          </ac:spMkLst>
        </pc:spChg>
        <pc:spChg chg="add mod">
          <ac:chgData name="Jade Raynor" userId="7d7597aa-3574-4818-9f5e-e6442faad96c" providerId="ADAL" clId="{89AD3FC1-77C5-4499-9E48-A6F14B9D19ED}" dt="2020-02-13T09:33:19.348" v="661" actId="207"/>
          <ac:spMkLst>
            <pc:docMk/>
            <pc:sldMk cId="3467672805" sldId="389"/>
            <ac:spMk id="34" creationId="{50D107CB-A21F-4FD7-BD13-D2863810C343}"/>
          </ac:spMkLst>
        </pc:spChg>
        <pc:spChg chg="add mod">
          <ac:chgData name="Jade Raynor" userId="7d7597aa-3574-4818-9f5e-e6442faad96c" providerId="ADAL" clId="{89AD3FC1-77C5-4499-9E48-A6F14B9D19ED}" dt="2020-02-13T09:33:07.967" v="660" actId="207"/>
          <ac:spMkLst>
            <pc:docMk/>
            <pc:sldMk cId="3467672805" sldId="389"/>
            <ac:spMk id="35" creationId="{2AB7A088-FF49-4C8F-BC6F-FB24703DF217}"/>
          </ac:spMkLst>
        </pc:spChg>
        <pc:spChg chg="add">
          <ac:chgData name="Jade Raynor" userId="7d7597aa-3574-4818-9f5e-e6442faad96c" providerId="ADAL" clId="{89AD3FC1-77C5-4499-9E48-A6F14B9D19ED}" dt="2020-02-13T09:30:51.120" v="506"/>
          <ac:spMkLst>
            <pc:docMk/>
            <pc:sldMk cId="3467672805" sldId="389"/>
            <ac:spMk id="36" creationId="{3DAF635F-294B-48EF-879C-05641E02D5ED}"/>
          </ac:spMkLst>
        </pc:spChg>
        <pc:grpChg chg="del">
          <ac:chgData name="Jade Raynor" userId="7d7597aa-3574-4818-9f5e-e6442faad96c" providerId="ADAL" clId="{89AD3FC1-77C5-4499-9E48-A6F14B9D19ED}" dt="2020-02-13T09:30:50.710" v="505" actId="478"/>
          <ac:grpSpMkLst>
            <pc:docMk/>
            <pc:sldMk cId="3467672805" sldId="389"/>
            <ac:grpSpMk id="19" creationId="{E8C74434-3669-4195-B07E-D00D7516CE1D}"/>
          </ac:grpSpMkLst>
        </pc:grpChg>
        <pc:graphicFrameChg chg="mod modGraphic">
          <ac:chgData name="Jade Raynor" userId="7d7597aa-3574-4818-9f5e-e6442faad96c" providerId="ADAL" clId="{89AD3FC1-77C5-4499-9E48-A6F14B9D19ED}" dt="2020-02-13T09:39:24.737" v="892" actId="1036"/>
          <ac:graphicFrameMkLst>
            <pc:docMk/>
            <pc:sldMk cId="3467672805" sldId="389"/>
            <ac:graphicFrameMk id="9" creationId="{C64E4C4E-BDC4-43CE-B325-D5D357B1545C}"/>
          </ac:graphicFrameMkLst>
        </pc:graphicFrameChg>
        <pc:graphicFrameChg chg="del">
          <ac:chgData name="Jade Raynor" userId="7d7597aa-3574-4818-9f5e-e6442faad96c" providerId="ADAL" clId="{89AD3FC1-77C5-4499-9E48-A6F14B9D19ED}" dt="2020-02-13T09:30:50.710" v="505" actId="478"/>
          <ac:graphicFrameMkLst>
            <pc:docMk/>
            <pc:sldMk cId="3467672805" sldId="389"/>
            <ac:graphicFrameMk id="17" creationId="{2F3AC95A-9FF7-4D05-8533-D56D127F379E}"/>
          </ac:graphicFrameMkLst>
        </pc:graphicFrameChg>
        <pc:graphicFrameChg chg="del">
          <ac:chgData name="Jade Raynor" userId="7d7597aa-3574-4818-9f5e-e6442faad96c" providerId="ADAL" clId="{89AD3FC1-77C5-4499-9E48-A6F14B9D19ED}" dt="2020-02-13T09:30:50.710" v="505" actId="478"/>
          <ac:graphicFrameMkLst>
            <pc:docMk/>
            <pc:sldMk cId="3467672805" sldId="389"/>
            <ac:graphicFrameMk id="21" creationId="{E5B093DD-6858-4890-BA51-A7167531B5BF}"/>
          </ac:graphicFrameMkLst>
        </pc:graphicFrameChg>
        <pc:graphicFrameChg chg="del">
          <ac:chgData name="Jade Raynor" userId="7d7597aa-3574-4818-9f5e-e6442faad96c" providerId="ADAL" clId="{89AD3FC1-77C5-4499-9E48-A6F14B9D19ED}" dt="2020-02-13T09:30:50.710" v="505" actId="478"/>
          <ac:graphicFrameMkLst>
            <pc:docMk/>
            <pc:sldMk cId="3467672805" sldId="389"/>
            <ac:graphicFrameMk id="25" creationId="{C09E9420-0296-457C-B179-8F3B9223DE42}"/>
          </ac:graphicFrameMkLst>
        </pc:graphicFrameChg>
        <pc:graphicFrameChg chg="del">
          <ac:chgData name="Jade Raynor" userId="7d7597aa-3574-4818-9f5e-e6442faad96c" providerId="ADAL" clId="{89AD3FC1-77C5-4499-9E48-A6F14B9D19ED}" dt="2020-02-13T09:30:50.710" v="505" actId="478"/>
          <ac:graphicFrameMkLst>
            <pc:docMk/>
            <pc:sldMk cId="3467672805" sldId="389"/>
            <ac:graphicFrameMk id="26" creationId="{E5CE78C7-6C13-484B-A80B-162DE7B205E8}"/>
          </ac:graphicFrameMkLst>
        </pc:graphicFrameChg>
        <pc:graphicFrameChg chg="add">
          <ac:chgData name="Jade Raynor" userId="7d7597aa-3574-4818-9f5e-e6442faad96c" providerId="ADAL" clId="{89AD3FC1-77C5-4499-9E48-A6F14B9D19ED}" dt="2020-02-13T09:30:51.120" v="506"/>
          <ac:graphicFrameMkLst>
            <pc:docMk/>
            <pc:sldMk cId="3467672805" sldId="389"/>
            <ac:graphicFrameMk id="30" creationId="{08B5D907-4CB9-4E6A-9227-93A111E5D3A3}"/>
          </ac:graphicFrameMkLst>
        </pc:graphicFrameChg>
        <pc:graphicFrameChg chg="add">
          <ac:chgData name="Jade Raynor" userId="7d7597aa-3574-4818-9f5e-e6442faad96c" providerId="ADAL" clId="{89AD3FC1-77C5-4499-9E48-A6F14B9D19ED}" dt="2020-02-13T09:30:51.120" v="506"/>
          <ac:graphicFrameMkLst>
            <pc:docMk/>
            <pc:sldMk cId="3467672805" sldId="389"/>
            <ac:graphicFrameMk id="33" creationId="{643632D5-6787-4CA0-A91F-C1F771A7A126}"/>
          </ac:graphicFrameMkLst>
        </pc:graphicFrameChg>
        <pc:graphicFrameChg chg="add mod modGraphic">
          <ac:chgData name="Jade Raynor" userId="7d7597aa-3574-4818-9f5e-e6442faad96c" providerId="ADAL" clId="{89AD3FC1-77C5-4499-9E48-A6F14B9D19ED}" dt="2020-02-13T09:31:59.658" v="585" actId="1038"/>
          <ac:graphicFrameMkLst>
            <pc:docMk/>
            <pc:sldMk cId="3467672805" sldId="389"/>
            <ac:graphicFrameMk id="37" creationId="{EF7B8894-FDD1-4E98-BA7A-3251A07FAAD1}"/>
          </ac:graphicFrameMkLst>
        </pc:graphicFrameChg>
        <pc:graphicFrameChg chg="add mod modGraphic">
          <ac:chgData name="Jade Raynor" userId="7d7597aa-3574-4818-9f5e-e6442faad96c" providerId="ADAL" clId="{89AD3FC1-77C5-4499-9E48-A6F14B9D19ED}" dt="2020-02-13T09:32:42.160" v="659"/>
          <ac:graphicFrameMkLst>
            <pc:docMk/>
            <pc:sldMk cId="3467672805" sldId="389"/>
            <ac:graphicFrameMk id="38" creationId="{C5A5C243-1FD8-4697-A469-7EBFCCA757A5}"/>
          </ac:graphicFrameMkLst>
        </pc:graphicFrameChg>
        <pc:cxnChg chg="add">
          <ac:chgData name="Jade Raynor" userId="7d7597aa-3574-4818-9f5e-e6442faad96c" providerId="ADAL" clId="{89AD3FC1-77C5-4499-9E48-A6F14B9D19ED}" dt="2020-02-13T09:30:51.120" v="506"/>
          <ac:cxnSpMkLst>
            <pc:docMk/>
            <pc:sldMk cId="3467672805" sldId="389"/>
            <ac:cxnSpMk id="32" creationId="{1EC697A4-4C57-4771-AB69-E4A719A11B1A}"/>
          </ac:cxnSpMkLst>
        </pc:cxnChg>
      </pc:sldChg>
      <pc:sldChg chg="addSp delSp modSp">
        <pc:chgData name="Jade Raynor" userId="7d7597aa-3574-4818-9f5e-e6442faad96c" providerId="ADAL" clId="{89AD3FC1-77C5-4499-9E48-A6F14B9D19ED}" dt="2020-02-13T09:48:11.946" v="1126" actId="403"/>
        <pc:sldMkLst>
          <pc:docMk/>
          <pc:sldMk cId="3146875186" sldId="390"/>
        </pc:sldMkLst>
        <pc:graphicFrameChg chg="add del modGraphic">
          <ac:chgData name="Jade Raynor" userId="7d7597aa-3574-4818-9f5e-e6442faad96c" providerId="ADAL" clId="{89AD3FC1-77C5-4499-9E48-A6F14B9D19ED}" dt="2020-02-13T09:47:56.093" v="1119" actId="478"/>
          <ac:graphicFrameMkLst>
            <pc:docMk/>
            <pc:sldMk cId="3146875186" sldId="390"/>
            <ac:graphicFrameMk id="6" creationId="{C4D83784-49B5-485B-982D-D6D1E8401F57}"/>
          </ac:graphicFrameMkLst>
        </pc:graphicFrameChg>
        <pc:graphicFrameChg chg="add">
          <ac:chgData name="Jade Raynor" userId="7d7597aa-3574-4818-9f5e-e6442faad96c" providerId="ADAL" clId="{89AD3FC1-77C5-4499-9E48-A6F14B9D19ED}" dt="2020-02-13T09:47:30.394" v="1115"/>
          <ac:graphicFrameMkLst>
            <pc:docMk/>
            <pc:sldMk cId="3146875186" sldId="390"/>
            <ac:graphicFrameMk id="9" creationId="{87AC93E9-1598-4868-9B64-EC8285FD7E4B}"/>
          </ac:graphicFrameMkLst>
        </pc:graphicFrameChg>
        <pc:graphicFrameChg chg="add ord">
          <ac:chgData name="Jade Raynor" userId="7d7597aa-3574-4818-9f5e-e6442faad96c" providerId="ADAL" clId="{89AD3FC1-77C5-4499-9E48-A6F14B9D19ED}" dt="2020-02-13T09:48:07.015" v="1122" actId="166"/>
          <ac:graphicFrameMkLst>
            <pc:docMk/>
            <pc:sldMk cId="3146875186" sldId="390"/>
            <ac:graphicFrameMk id="10" creationId="{4D58FA9A-E498-40AF-974F-EF4E51F99E52}"/>
          </ac:graphicFrameMkLst>
        </pc:graphicFrameChg>
        <pc:graphicFrameChg chg="add mod ord modGraphic">
          <ac:chgData name="Jade Raynor" userId="7d7597aa-3574-4818-9f5e-e6442faad96c" providerId="ADAL" clId="{89AD3FC1-77C5-4499-9E48-A6F14B9D19ED}" dt="2020-02-13T09:48:11.946" v="1126" actId="403"/>
          <ac:graphicFrameMkLst>
            <pc:docMk/>
            <pc:sldMk cId="3146875186" sldId="390"/>
            <ac:graphicFrameMk id="11" creationId="{3D975B97-48E1-4F3E-B4B1-48412D537FAE}"/>
          </ac:graphicFrameMkLst>
        </pc:graphicFrameChg>
        <pc:graphicFrameChg chg="add del">
          <ac:chgData name="Jade Raynor" userId="7d7597aa-3574-4818-9f5e-e6442faad96c" providerId="ADAL" clId="{89AD3FC1-77C5-4499-9E48-A6F14B9D19ED}" dt="2020-02-13T09:48:01.323" v="1121" actId="478"/>
          <ac:graphicFrameMkLst>
            <pc:docMk/>
            <pc:sldMk cId="3146875186" sldId="390"/>
            <ac:graphicFrameMk id="12" creationId="{0926E3C4-F51A-4D02-B5AE-83E317DEC0EF}"/>
          </ac:graphicFrameMkLst>
        </pc:graphicFrameChg>
        <pc:graphicFrameChg chg="add del">
          <ac:chgData name="Jade Raynor" userId="7d7597aa-3574-4818-9f5e-e6442faad96c" providerId="ADAL" clId="{89AD3FC1-77C5-4499-9E48-A6F14B9D19ED}" dt="2020-02-13T09:47:53.744" v="1117" actId="478"/>
          <ac:graphicFrameMkLst>
            <pc:docMk/>
            <pc:sldMk cId="3146875186" sldId="390"/>
            <ac:graphicFrameMk id="14" creationId="{E7B02C6A-E0E6-429C-B5E7-B218AF92FD22}"/>
          </ac:graphicFrameMkLst>
        </pc:graphicFrameChg>
      </pc:sldChg>
      <pc:sldChg chg="del">
        <pc:chgData name="Jade Raynor" userId="7d7597aa-3574-4818-9f5e-e6442faad96c" providerId="ADAL" clId="{89AD3FC1-77C5-4499-9E48-A6F14B9D19ED}" dt="2020-02-13T09:51:06.359" v="1238" actId="2696"/>
        <pc:sldMkLst>
          <pc:docMk/>
          <pc:sldMk cId="2006613514" sldId="391"/>
        </pc:sldMkLst>
      </pc:sldChg>
      <pc:sldChg chg="del">
        <pc:chgData name="Jade Raynor" userId="7d7597aa-3574-4818-9f5e-e6442faad96c" providerId="ADAL" clId="{89AD3FC1-77C5-4499-9E48-A6F14B9D19ED}" dt="2020-02-13T09:56:34.543" v="1295" actId="2696"/>
        <pc:sldMkLst>
          <pc:docMk/>
          <pc:sldMk cId="781649283" sldId="392"/>
        </pc:sldMkLst>
      </pc:sldChg>
      <pc:sldChg chg="modSp del">
        <pc:chgData name="Jade Raynor" userId="7d7597aa-3574-4818-9f5e-e6442faad96c" providerId="ADAL" clId="{89AD3FC1-77C5-4499-9E48-A6F14B9D19ED}" dt="2020-02-13T10:02:00.262" v="1597" actId="2696"/>
        <pc:sldMkLst>
          <pc:docMk/>
          <pc:sldMk cId="3942163623" sldId="393"/>
        </pc:sldMkLst>
        <pc:spChg chg="mod">
          <ac:chgData name="Jade Raynor" userId="7d7597aa-3574-4818-9f5e-e6442faad96c" providerId="ADAL" clId="{89AD3FC1-77C5-4499-9E48-A6F14B9D19ED}" dt="2020-02-13T10:01:32.478" v="1587" actId="20577"/>
          <ac:spMkLst>
            <pc:docMk/>
            <pc:sldMk cId="3942163623" sldId="393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89AD3FC1-77C5-4499-9E48-A6F14B9D19ED}" dt="2020-02-13T10:01:37.033" v="1596" actId="1038"/>
          <ac:graphicFrameMkLst>
            <pc:docMk/>
            <pc:sldMk cId="3942163623" sldId="393"/>
            <ac:graphicFrameMk id="11" creationId="{C283B6D2-6704-4ADB-A3B4-DD0DA6AC8ECC}"/>
          </ac:graphicFrameMkLst>
        </pc:graphicFrameChg>
      </pc:sldChg>
      <pc:sldChg chg="modSp">
        <pc:chgData name="Jade Raynor" userId="7d7597aa-3574-4818-9f5e-e6442faad96c" providerId="ADAL" clId="{89AD3FC1-77C5-4499-9E48-A6F14B9D19ED}" dt="2020-02-13T10:10:07.684" v="1630" actId="20577"/>
        <pc:sldMkLst>
          <pc:docMk/>
          <pc:sldMk cId="3487531172" sldId="394"/>
        </pc:sldMkLst>
        <pc:graphicFrameChg chg="mod">
          <ac:chgData name="Jade Raynor" userId="7d7597aa-3574-4818-9f5e-e6442faad96c" providerId="ADAL" clId="{89AD3FC1-77C5-4499-9E48-A6F14B9D19ED}" dt="2020-02-13T10:03:47.306" v="1623" actId="1037"/>
          <ac:graphicFrameMkLst>
            <pc:docMk/>
            <pc:sldMk cId="3487531172" sldId="394"/>
            <ac:graphicFrameMk id="14" creationId="{1836A13A-A909-423E-9246-5C527C701CE5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19.316" v="1610" actId="1037"/>
          <ac:graphicFrameMkLst>
            <pc:docMk/>
            <pc:sldMk cId="3487531172" sldId="394"/>
            <ac:graphicFrameMk id="16" creationId="{0ACEB6C9-799B-4EE7-9D2B-B11A3239A88D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23.741" v="1613" actId="1037"/>
          <ac:graphicFrameMkLst>
            <pc:docMk/>
            <pc:sldMk cId="3487531172" sldId="394"/>
            <ac:graphicFrameMk id="20" creationId="{99AB7FAE-4CE5-4749-A9F7-681C303E5CF9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51.489" v="1624" actId="1037"/>
          <ac:graphicFrameMkLst>
            <pc:docMk/>
            <pc:sldMk cId="3487531172" sldId="394"/>
            <ac:graphicFrameMk id="22" creationId="{3CFD2CBA-583C-4C31-947E-7F139B0BC8B9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47.306" v="1623" actId="1037"/>
          <ac:graphicFrameMkLst>
            <pc:docMk/>
            <pc:sldMk cId="3487531172" sldId="394"/>
            <ac:graphicFrameMk id="25" creationId="{58C6603D-DC35-449A-8DD4-27F31ED73B5A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47.306" v="1623" actId="1037"/>
          <ac:graphicFrameMkLst>
            <pc:docMk/>
            <pc:sldMk cId="3487531172" sldId="394"/>
            <ac:graphicFrameMk id="26" creationId="{52BAE3D3-7218-4E38-B62B-7ECAC2D10136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51.489" v="1624" actId="1037"/>
          <ac:graphicFrameMkLst>
            <pc:docMk/>
            <pc:sldMk cId="3487531172" sldId="394"/>
            <ac:graphicFrameMk id="27" creationId="{6667FDFC-EEBA-4557-A908-CA37498FB6B9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51.489" v="1624" actId="1037"/>
          <ac:graphicFrameMkLst>
            <pc:docMk/>
            <pc:sldMk cId="3487531172" sldId="394"/>
            <ac:graphicFrameMk id="28" creationId="{E7E59369-3FAF-4AF0-8CE1-29453B2EF259}"/>
          </ac:graphicFrameMkLst>
        </pc:graphicFrameChg>
        <pc:graphicFrameChg chg="modGraphic">
          <ac:chgData name="Jade Raynor" userId="7d7597aa-3574-4818-9f5e-e6442faad96c" providerId="ADAL" clId="{89AD3FC1-77C5-4499-9E48-A6F14B9D19ED}" dt="2020-02-13T10:10:07.684" v="1630" actId="20577"/>
          <ac:graphicFrameMkLst>
            <pc:docMk/>
            <pc:sldMk cId="3487531172" sldId="394"/>
            <ac:graphicFrameMk id="30" creationId="{CBF53732-9100-4987-A8DF-7AB119FCD503}"/>
          </ac:graphicFrameMkLst>
        </pc:graphicFrameChg>
      </pc:sldChg>
      <pc:sldChg chg="addSp delSp modSp">
        <pc:chgData name="Jade Raynor" userId="7d7597aa-3574-4818-9f5e-e6442faad96c" providerId="ADAL" clId="{89AD3FC1-77C5-4499-9E48-A6F14B9D19ED}" dt="2020-02-13T10:10:15.122" v="1632" actId="20577"/>
        <pc:sldMkLst>
          <pc:docMk/>
          <pc:sldMk cId="1549094221" sldId="395"/>
        </pc:sldMkLst>
        <pc:graphicFrameChg chg="mod">
          <ac:chgData name="Jade Raynor" userId="7d7597aa-3574-4818-9f5e-e6442faad96c" providerId="ADAL" clId="{89AD3FC1-77C5-4499-9E48-A6F14B9D19ED}" dt="2020-02-13T10:03:37.283" v="1619" actId="1037"/>
          <ac:graphicFrameMkLst>
            <pc:docMk/>
            <pc:sldMk cId="1549094221" sldId="395"/>
            <ac:graphicFrameMk id="14" creationId="{1836A13A-A909-423E-9246-5C527C701CE5}"/>
          </ac:graphicFrameMkLst>
        </pc:graphicFrameChg>
        <pc:graphicFrameChg chg="del modGraphic">
          <ac:chgData name="Jade Raynor" userId="7d7597aa-3574-4818-9f5e-e6442faad96c" providerId="ADAL" clId="{89AD3FC1-77C5-4499-9E48-A6F14B9D19ED}" dt="2020-02-13T10:03:32.428" v="1615" actId="478"/>
          <ac:graphicFrameMkLst>
            <pc:docMk/>
            <pc:sldMk cId="1549094221" sldId="395"/>
            <ac:graphicFrameMk id="16" creationId="{0ACEB6C9-799B-4EE7-9D2B-B11A3239A88D}"/>
          </ac:graphicFrameMkLst>
        </pc:graphicFrameChg>
        <pc:graphicFrameChg chg="del">
          <ac:chgData name="Jade Raynor" userId="7d7597aa-3574-4818-9f5e-e6442faad96c" providerId="ADAL" clId="{89AD3FC1-77C5-4499-9E48-A6F14B9D19ED}" dt="2020-02-13T10:03:32.428" v="1615" actId="478"/>
          <ac:graphicFrameMkLst>
            <pc:docMk/>
            <pc:sldMk cId="1549094221" sldId="395"/>
            <ac:graphicFrameMk id="20" creationId="{99AB7FAE-4CE5-4749-A9F7-681C303E5CF9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43.622" v="1620" actId="1037"/>
          <ac:graphicFrameMkLst>
            <pc:docMk/>
            <pc:sldMk cId="1549094221" sldId="395"/>
            <ac:graphicFrameMk id="22" creationId="{3CFD2CBA-583C-4C31-947E-7F139B0BC8B9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37.283" v="1619" actId="1037"/>
          <ac:graphicFrameMkLst>
            <pc:docMk/>
            <pc:sldMk cId="1549094221" sldId="395"/>
            <ac:graphicFrameMk id="25" creationId="{58C6603D-DC35-449A-8DD4-27F31ED73B5A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37.283" v="1619" actId="1037"/>
          <ac:graphicFrameMkLst>
            <pc:docMk/>
            <pc:sldMk cId="1549094221" sldId="395"/>
            <ac:graphicFrameMk id="26" creationId="{52BAE3D3-7218-4E38-B62B-7ECAC2D10136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43.622" v="1620" actId="1037"/>
          <ac:graphicFrameMkLst>
            <pc:docMk/>
            <pc:sldMk cId="1549094221" sldId="395"/>
            <ac:graphicFrameMk id="27" creationId="{6667FDFC-EEBA-4557-A908-CA37498FB6B9}"/>
          </ac:graphicFrameMkLst>
        </pc:graphicFrameChg>
        <pc:graphicFrameChg chg="mod">
          <ac:chgData name="Jade Raynor" userId="7d7597aa-3574-4818-9f5e-e6442faad96c" providerId="ADAL" clId="{89AD3FC1-77C5-4499-9E48-A6F14B9D19ED}" dt="2020-02-13T10:03:43.622" v="1620" actId="1037"/>
          <ac:graphicFrameMkLst>
            <pc:docMk/>
            <pc:sldMk cId="1549094221" sldId="395"/>
            <ac:graphicFrameMk id="28" creationId="{E7E59369-3FAF-4AF0-8CE1-29453B2EF259}"/>
          </ac:graphicFrameMkLst>
        </pc:graphicFrameChg>
        <pc:graphicFrameChg chg="modGraphic">
          <ac:chgData name="Jade Raynor" userId="7d7597aa-3574-4818-9f5e-e6442faad96c" providerId="ADAL" clId="{89AD3FC1-77C5-4499-9E48-A6F14B9D19ED}" dt="2020-02-13T10:10:15.122" v="1632" actId="20577"/>
          <ac:graphicFrameMkLst>
            <pc:docMk/>
            <pc:sldMk cId="1549094221" sldId="395"/>
            <ac:graphicFrameMk id="30" creationId="{CBF53732-9100-4987-A8DF-7AB119FCD503}"/>
          </ac:graphicFrameMkLst>
        </pc:graphicFrameChg>
        <pc:graphicFrameChg chg="add">
          <ac:chgData name="Jade Raynor" userId="7d7597aa-3574-4818-9f5e-e6442faad96c" providerId="ADAL" clId="{89AD3FC1-77C5-4499-9E48-A6F14B9D19ED}" dt="2020-02-13T10:03:33.296" v="1616"/>
          <ac:graphicFrameMkLst>
            <pc:docMk/>
            <pc:sldMk cId="1549094221" sldId="395"/>
            <ac:graphicFrameMk id="33" creationId="{E84D7147-125C-4618-B6A5-B8470363FE3B}"/>
          </ac:graphicFrameMkLst>
        </pc:graphicFrameChg>
        <pc:graphicFrameChg chg="add">
          <ac:chgData name="Jade Raynor" userId="7d7597aa-3574-4818-9f5e-e6442faad96c" providerId="ADAL" clId="{89AD3FC1-77C5-4499-9E48-A6F14B9D19ED}" dt="2020-02-13T10:03:33.296" v="1616"/>
          <ac:graphicFrameMkLst>
            <pc:docMk/>
            <pc:sldMk cId="1549094221" sldId="395"/>
            <ac:graphicFrameMk id="34" creationId="{B1C18EC5-9DBD-4ED0-8116-B12D3E5E1CE9}"/>
          </ac:graphicFrameMkLst>
        </pc:graphicFrameChg>
      </pc:sldChg>
      <pc:sldChg chg="modSp">
        <pc:chgData name="Jade Raynor" userId="7d7597aa-3574-4818-9f5e-e6442faad96c" providerId="ADAL" clId="{89AD3FC1-77C5-4499-9E48-A6F14B9D19ED}" dt="2020-02-13T09:15:26.133" v="83" actId="1035"/>
        <pc:sldMkLst>
          <pc:docMk/>
          <pc:sldMk cId="2035149940" sldId="396"/>
        </pc:sldMkLst>
        <pc:graphicFrameChg chg="mod">
          <ac:chgData name="Jade Raynor" userId="7d7597aa-3574-4818-9f5e-e6442faad96c" providerId="ADAL" clId="{89AD3FC1-77C5-4499-9E48-A6F14B9D19ED}" dt="2020-02-13T09:15:19.083" v="57" actId="552"/>
          <ac:graphicFrameMkLst>
            <pc:docMk/>
            <pc:sldMk cId="2035149940" sldId="396"/>
            <ac:graphicFrameMk id="13" creationId="{BC38A3B5-C60B-419C-ADEF-DCE167BBB867}"/>
          </ac:graphicFrameMkLst>
        </pc:graphicFrameChg>
        <pc:graphicFrameChg chg="mod">
          <ac:chgData name="Jade Raynor" userId="7d7597aa-3574-4818-9f5e-e6442faad96c" providerId="ADAL" clId="{89AD3FC1-77C5-4499-9E48-A6F14B9D19ED}" dt="2020-02-13T09:15:19.083" v="57" actId="552"/>
          <ac:graphicFrameMkLst>
            <pc:docMk/>
            <pc:sldMk cId="2035149940" sldId="396"/>
            <ac:graphicFrameMk id="17" creationId="{1BB1AF90-D168-4FC6-AF71-D8552AC42A2F}"/>
          </ac:graphicFrameMkLst>
        </pc:graphicFrameChg>
        <pc:graphicFrameChg chg="mod modGraphic">
          <ac:chgData name="Jade Raynor" userId="7d7597aa-3574-4818-9f5e-e6442faad96c" providerId="ADAL" clId="{89AD3FC1-77C5-4499-9E48-A6F14B9D19ED}" dt="2020-02-13T09:15:26.133" v="83" actId="1035"/>
          <ac:graphicFrameMkLst>
            <pc:docMk/>
            <pc:sldMk cId="2035149940" sldId="396"/>
            <ac:graphicFrameMk id="22" creationId="{1E0BBD1B-3DCB-48F3-9B13-B7B19158C317}"/>
          </ac:graphicFrameMkLst>
        </pc:graphicFrameChg>
      </pc:sldChg>
      <pc:sldChg chg="addSp delSp modSp add">
        <pc:chgData name="Jade Raynor" userId="7d7597aa-3574-4818-9f5e-e6442faad96c" providerId="ADAL" clId="{89AD3FC1-77C5-4499-9E48-A6F14B9D19ED}" dt="2020-02-13T09:27:53.815" v="343"/>
        <pc:sldMkLst>
          <pc:docMk/>
          <pc:sldMk cId="2147594277" sldId="397"/>
        </pc:sldMkLst>
        <pc:graphicFrameChg chg="modGraphic">
          <ac:chgData name="Jade Raynor" userId="7d7597aa-3574-4818-9f5e-e6442faad96c" providerId="ADAL" clId="{89AD3FC1-77C5-4499-9E48-A6F14B9D19ED}" dt="2020-02-13T09:26:14.436" v="323" actId="207"/>
          <ac:graphicFrameMkLst>
            <pc:docMk/>
            <pc:sldMk cId="2147594277" sldId="397"/>
            <ac:graphicFrameMk id="13" creationId="{12C9F951-5D1D-4A8C-87CB-A703D67A1A23}"/>
          </ac:graphicFrameMkLst>
        </pc:graphicFrameChg>
        <pc:graphicFrameChg chg="mod modGraphic">
          <ac:chgData name="Jade Raynor" userId="7d7597aa-3574-4818-9f5e-e6442faad96c" providerId="ADAL" clId="{89AD3FC1-77C5-4499-9E48-A6F14B9D19ED}" dt="2020-02-13T09:26:12.198" v="322" actId="207"/>
          <ac:graphicFrameMkLst>
            <pc:docMk/>
            <pc:sldMk cId="2147594277" sldId="397"/>
            <ac:graphicFrameMk id="26" creationId="{FE0D6944-7551-47B6-8B42-B372D71C3532}"/>
          </ac:graphicFrameMkLst>
        </pc:graphicFrameChg>
        <pc:graphicFrameChg chg="add mod">
          <ac:chgData name="Jade Raynor" userId="7d7597aa-3574-4818-9f5e-e6442faad96c" providerId="ADAL" clId="{89AD3FC1-77C5-4499-9E48-A6F14B9D19ED}" dt="2020-02-13T09:23:56.112" v="260" actId="571"/>
          <ac:graphicFrameMkLst>
            <pc:docMk/>
            <pc:sldMk cId="2147594277" sldId="397"/>
            <ac:graphicFrameMk id="27" creationId="{788385BF-D9A5-4073-A09A-0B761416B67A}"/>
          </ac:graphicFrameMkLst>
        </pc:graphicFrameChg>
        <pc:graphicFrameChg chg="del mod modGraphic">
          <ac:chgData name="Jade Raynor" userId="7d7597aa-3574-4818-9f5e-e6442faad96c" providerId="ADAL" clId="{89AD3FC1-77C5-4499-9E48-A6F14B9D19ED}" dt="2020-02-13T09:26:24.764" v="324" actId="478"/>
          <ac:graphicFrameMkLst>
            <pc:docMk/>
            <pc:sldMk cId="2147594277" sldId="397"/>
            <ac:graphicFrameMk id="28" creationId="{14704487-B20C-49D6-970A-8E711BA0A3DD}"/>
          </ac:graphicFrameMkLst>
        </pc:graphicFrameChg>
        <pc:graphicFrameChg chg="mod modGraphic">
          <ac:chgData name="Jade Raynor" userId="7d7597aa-3574-4818-9f5e-e6442faad96c" providerId="ADAL" clId="{89AD3FC1-77C5-4499-9E48-A6F14B9D19ED}" dt="2020-02-13T09:26:05.244" v="320" actId="207"/>
          <ac:graphicFrameMkLst>
            <pc:docMk/>
            <pc:sldMk cId="2147594277" sldId="397"/>
            <ac:graphicFrameMk id="29" creationId="{38E4D549-98E8-4882-B3EE-BF7A4ADBFA7E}"/>
          </ac:graphicFrameMkLst>
        </pc:graphicFrameChg>
        <pc:graphicFrameChg chg="add mod">
          <ac:chgData name="Jade Raynor" userId="7d7597aa-3574-4818-9f5e-e6442faad96c" providerId="ADAL" clId="{89AD3FC1-77C5-4499-9E48-A6F14B9D19ED}" dt="2020-02-13T09:24:19.507" v="284" actId="571"/>
          <ac:graphicFrameMkLst>
            <pc:docMk/>
            <pc:sldMk cId="2147594277" sldId="397"/>
            <ac:graphicFrameMk id="30" creationId="{9A82EE18-C3C5-44E8-A848-90C9A222EE1C}"/>
          </ac:graphicFrameMkLst>
        </pc:graphicFrameChg>
        <pc:graphicFrameChg chg="add del">
          <ac:chgData name="Jade Raynor" userId="7d7597aa-3574-4818-9f5e-e6442faad96c" providerId="ADAL" clId="{89AD3FC1-77C5-4499-9E48-A6F14B9D19ED}" dt="2020-02-13T09:24:33.197" v="288"/>
          <ac:graphicFrameMkLst>
            <pc:docMk/>
            <pc:sldMk cId="2147594277" sldId="397"/>
            <ac:graphicFrameMk id="31" creationId="{F79CDDDB-76A6-412C-B9C8-727DAACC9E53}"/>
          </ac:graphicFrameMkLst>
        </pc:graphicFrameChg>
        <pc:graphicFrameChg chg="add mod modGraphic">
          <ac:chgData name="Jade Raynor" userId="7d7597aa-3574-4818-9f5e-e6442faad96c" providerId="ADAL" clId="{89AD3FC1-77C5-4499-9E48-A6F14B9D19ED}" dt="2020-02-13T09:27:53.815" v="343"/>
          <ac:graphicFrameMkLst>
            <pc:docMk/>
            <pc:sldMk cId="2147594277" sldId="397"/>
            <ac:graphicFrameMk id="32" creationId="{283CADB4-339C-47E4-A9F5-292FD5A079A1}"/>
          </ac:graphicFrameMkLst>
        </pc:graphicFrameChg>
        <pc:graphicFrameChg chg="add mod modGraphic">
          <ac:chgData name="Jade Raynor" userId="7d7597aa-3574-4818-9f5e-e6442faad96c" providerId="ADAL" clId="{89AD3FC1-77C5-4499-9E48-A6F14B9D19ED}" dt="2020-02-13T09:26:59.557" v="341"/>
          <ac:graphicFrameMkLst>
            <pc:docMk/>
            <pc:sldMk cId="2147594277" sldId="397"/>
            <ac:graphicFrameMk id="33" creationId="{A6BF9387-2173-4EBD-B961-1C151197795A}"/>
          </ac:graphicFrameMkLst>
        </pc:graphicFrameChg>
      </pc:sldChg>
      <pc:sldChg chg="addSp delSp modSp add">
        <pc:chgData name="Jade Raynor" userId="7d7597aa-3574-4818-9f5e-e6442faad96c" providerId="ADAL" clId="{89AD3FC1-77C5-4499-9E48-A6F14B9D19ED}" dt="2020-02-13T09:45:13.656" v="1046" actId="21"/>
        <pc:sldMkLst>
          <pc:docMk/>
          <pc:sldMk cId="2851434296" sldId="398"/>
        </pc:sldMkLst>
        <pc:spChg chg="mod">
          <ac:chgData name="Jade Raynor" userId="7d7597aa-3574-4818-9f5e-e6442faad96c" providerId="ADAL" clId="{89AD3FC1-77C5-4499-9E48-A6F14B9D19ED}" dt="2020-02-13T09:44:43.535" v="1042" actId="404"/>
          <ac:spMkLst>
            <pc:docMk/>
            <pc:sldMk cId="2851434296" sldId="398"/>
            <ac:spMk id="20" creationId="{1B3733DD-AFCA-4320-B788-145EFB882250}"/>
          </ac:spMkLst>
        </pc:spChg>
        <pc:graphicFrameChg chg="add del mod modGraphic">
          <ac:chgData name="Jade Raynor" userId="7d7597aa-3574-4818-9f5e-e6442faad96c" providerId="ADAL" clId="{89AD3FC1-77C5-4499-9E48-A6F14B9D19ED}" dt="2020-02-13T09:43:35.052" v="987" actId="478"/>
          <ac:graphicFrameMkLst>
            <pc:docMk/>
            <pc:sldMk cId="2851434296" sldId="398"/>
            <ac:graphicFrameMk id="19" creationId="{E8E3819A-0814-48A7-BAD9-69C9AF5BADBE}"/>
          </ac:graphicFrameMkLst>
        </pc:graphicFrameChg>
        <pc:graphicFrameChg chg="add del mod modGraphic">
          <ac:chgData name="Jade Raynor" userId="7d7597aa-3574-4818-9f5e-e6442faad96c" providerId="ADAL" clId="{89AD3FC1-77C5-4499-9E48-A6F14B9D19ED}" dt="2020-02-13T09:45:13.656" v="1046" actId="21"/>
          <ac:graphicFrameMkLst>
            <pc:docMk/>
            <pc:sldMk cId="2851434296" sldId="398"/>
            <ac:graphicFrameMk id="21" creationId="{7DAD3C61-FABD-4F05-B780-AEC2F93275AC}"/>
          </ac:graphicFrameMkLst>
        </pc:graphicFrameChg>
      </pc:sldChg>
      <pc:sldChg chg="addSp delSp add">
        <pc:chgData name="Jade Raynor" userId="7d7597aa-3574-4818-9f5e-e6442faad96c" providerId="ADAL" clId="{89AD3FC1-77C5-4499-9E48-A6F14B9D19ED}" dt="2020-02-13T09:45:14.877" v="1047"/>
        <pc:sldMkLst>
          <pc:docMk/>
          <pc:sldMk cId="3748142250" sldId="399"/>
        </pc:sldMkLst>
        <pc:graphicFrameChg chg="add">
          <ac:chgData name="Jade Raynor" userId="7d7597aa-3574-4818-9f5e-e6442faad96c" providerId="ADAL" clId="{89AD3FC1-77C5-4499-9E48-A6F14B9D19ED}" dt="2020-02-13T09:45:14.877" v="1047"/>
          <ac:graphicFrameMkLst>
            <pc:docMk/>
            <pc:sldMk cId="3748142250" sldId="399"/>
            <ac:graphicFrameMk id="19" creationId="{6A521236-CFFC-4719-BDA5-720CE9ABD39E}"/>
          </ac:graphicFrameMkLst>
        </pc:graphicFrameChg>
        <pc:graphicFrameChg chg="del">
          <ac:chgData name="Jade Raynor" userId="7d7597aa-3574-4818-9f5e-e6442faad96c" providerId="ADAL" clId="{89AD3FC1-77C5-4499-9E48-A6F14B9D19ED}" dt="2020-02-13T09:44:56.969" v="1044" actId="478"/>
          <ac:graphicFrameMkLst>
            <pc:docMk/>
            <pc:sldMk cId="3748142250" sldId="399"/>
            <ac:graphicFrameMk id="21" creationId="{7DAD3C61-FABD-4F05-B780-AEC2F93275AC}"/>
          </ac:graphicFrameMkLst>
        </pc:graphicFrameChg>
      </pc:sldChg>
      <pc:sldChg chg="addSp delSp modSp add">
        <pc:chgData name="Jade Raynor" userId="7d7597aa-3574-4818-9f5e-e6442faad96c" providerId="ADAL" clId="{89AD3FC1-77C5-4499-9E48-A6F14B9D19ED}" dt="2020-02-13T09:59:44.230" v="1551" actId="554"/>
        <pc:sldMkLst>
          <pc:docMk/>
          <pc:sldMk cId="3963499389" sldId="400"/>
        </pc:sldMkLst>
        <pc:spChg chg="del">
          <ac:chgData name="Jade Raynor" userId="7d7597aa-3574-4818-9f5e-e6442faad96c" providerId="ADAL" clId="{89AD3FC1-77C5-4499-9E48-A6F14B9D19ED}" dt="2020-02-13T09:56:51.634" v="1298" actId="478"/>
          <ac:spMkLst>
            <pc:docMk/>
            <pc:sldMk cId="3963499389" sldId="400"/>
            <ac:spMk id="2" creationId="{C180A20F-CF83-47BC-AF9E-ED749C080A96}"/>
          </ac:spMkLst>
        </pc:spChg>
        <pc:spChg chg="mod">
          <ac:chgData name="Jade Raynor" userId="7d7597aa-3574-4818-9f5e-e6442faad96c" providerId="ADAL" clId="{89AD3FC1-77C5-4499-9E48-A6F14B9D19ED}" dt="2020-02-13T09:59:22.186" v="1541" actId="20577"/>
          <ac:spMkLst>
            <pc:docMk/>
            <pc:sldMk cId="3963499389" sldId="400"/>
            <ac:spMk id="19" creationId="{5252A847-DE45-4FA3-A1F8-EEBEB845FF8E}"/>
          </ac:spMkLst>
        </pc:spChg>
        <pc:spChg chg="add">
          <ac:chgData name="Jade Raynor" userId="7d7597aa-3574-4818-9f5e-e6442faad96c" providerId="ADAL" clId="{89AD3FC1-77C5-4499-9E48-A6F14B9D19ED}" dt="2020-02-13T09:56:51.972" v="1299"/>
          <ac:spMkLst>
            <pc:docMk/>
            <pc:sldMk cId="3963499389" sldId="400"/>
            <ac:spMk id="24" creationId="{2472201D-893F-4B57-94E7-57B01801E4C3}"/>
          </ac:spMkLst>
        </pc:spChg>
        <pc:graphicFrameChg chg="add mod modGraphic">
          <ac:chgData name="Jade Raynor" userId="7d7597aa-3574-4818-9f5e-e6442faad96c" providerId="ADAL" clId="{89AD3FC1-77C5-4499-9E48-A6F14B9D19ED}" dt="2020-02-13T09:59:44.230" v="1551" actId="554"/>
          <ac:graphicFrameMkLst>
            <pc:docMk/>
            <pc:sldMk cId="3963499389" sldId="400"/>
            <ac:graphicFrameMk id="21" creationId="{C6C77C82-2907-4DBC-91EC-EF67F3481D91}"/>
          </ac:graphicFrameMkLst>
        </pc:graphicFrameChg>
        <pc:graphicFrameChg chg="add mod">
          <ac:chgData name="Jade Raynor" userId="7d7597aa-3574-4818-9f5e-e6442faad96c" providerId="ADAL" clId="{89AD3FC1-77C5-4499-9E48-A6F14B9D19ED}" dt="2020-02-13T09:59:44.230" v="1551" actId="554"/>
          <ac:graphicFrameMkLst>
            <pc:docMk/>
            <pc:sldMk cId="3963499389" sldId="400"/>
            <ac:graphicFrameMk id="22" creationId="{4C7C4E70-1BE6-409B-996F-41566F2D4619}"/>
          </ac:graphicFrameMkLst>
        </pc:graphicFrameChg>
        <pc:graphicFrameChg chg="add mod modGraphic">
          <ac:chgData name="Jade Raynor" userId="7d7597aa-3574-4818-9f5e-e6442faad96c" providerId="ADAL" clId="{89AD3FC1-77C5-4499-9E48-A6F14B9D19ED}" dt="2020-02-13T09:59:44.230" v="1551" actId="554"/>
          <ac:graphicFrameMkLst>
            <pc:docMk/>
            <pc:sldMk cId="3963499389" sldId="400"/>
            <ac:graphicFrameMk id="23" creationId="{B0DD666F-1EA4-48A0-9B31-478BF2F44430}"/>
          </ac:graphicFrameMkLst>
        </pc:graphicFrameChg>
        <pc:graphicFrameChg chg="del">
          <ac:chgData name="Jade Raynor" userId="7d7597aa-3574-4818-9f5e-e6442faad96c" providerId="ADAL" clId="{89AD3FC1-77C5-4499-9E48-A6F14B9D19ED}" dt="2020-02-13T09:56:51.634" v="1298" actId="478"/>
          <ac:graphicFrameMkLst>
            <pc:docMk/>
            <pc:sldMk cId="3963499389" sldId="400"/>
            <ac:graphicFrameMk id="26" creationId="{D8659A17-67CD-44E1-8663-C6A4D8B6C087}"/>
          </ac:graphicFrameMkLst>
        </pc:graphicFrameChg>
        <pc:graphicFrameChg chg="add">
          <ac:chgData name="Jade Raynor" userId="7d7597aa-3574-4818-9f5e-e6442faad96c" providerId="ADAL" clId="{89AD3FC1-77C5-4499-9E48-A6F14B9D19ED}" dt="2020-02-13T09:56:51.972" v="1299"/>
          <ac:graphicFrameMkLst>
            <pc:docMk/>
            <pc:sldMk cId="3963499389" sldId="400"/>
            <ac:graphicFrameMk id="27" creationId="{07B980AA-854D-4426-BC04-98A21FB0C661}"/>
          </ac:graphicFrameMkLst>
        </pc:graphicFrameChg>
        <pc:graphicFrameChg chg="add">
          <ac:chgData name="Jade Raynor" userId="7d7597aa-3574-4818-9f5e-e6442faad96c" providerId="ADAL" clId="{89AD3FC1-77C5-4499-9E48-A6F14B9D19ED}" dt="2020-02-13T09:57:05.317" v="1303"/>
          <ac:graphicFrameMkLst>
            <pc:docMk/>
            <pc:sldMk cId="3963499389" sldId="400"/>
            <ac:graphicFrameMk id="28" creationId="{93C568AA-0EB8-4415-9CF0-8237A9A667BF}"/>
          </ac:graphicFrameMkLst>
        </pc:graphicFrameChg>
        <pc:graphicFrameChg chg="del">
          <ac:chgData name="Jade Raynor" userId="7d7597aa-3574-4818-9f5e-e6442faad96c" providerId="ADAL" clId="{89AD3FC1-77C5-4499-9E48-A6F14B9D19ED}" dt="2020-02-13T09:57:05.049" v="1302" actId="478"/>
          <ac:graphicFrameMkLst>
            <pc:docMk/>
            <pc:sldMk cId="3963499389" sldId="400"/>
            <ac:graphicFrameMk id="34" creationId="{5A9C20F0-0A37-4DF6-A359-B8E1E7FE893F}"/>
          </ac:graphicFrameMkLst>
        </pc:graphicFrameChg>
      </pc:sldChg>
      <pc:sldChg chg="addSp delSp modSp add">
        <pc:chgData name="Jade Raynor" userId="7d7597aa-3574-4818-9f5e-e6442faad96c" providerId="ADAL" clId="{89AD3FC1-77C5-4499-9E48-A6F14B9D19ED}" dt="2020-02-13T09:56:59.754" v="1301"/>
        <pc:sldMkLst>
          <pc:docMk/>
          <pc:sldMk cId="1828650924" sldId="401"/>
        </pc:sldMkLst>
        <pc:spChg chg="del">
          <ac:chgData name="Jade Raynor" userId="7d7597aa-3574-4818-9f5e-e6442faad96c" providerId="ADAL" clId="{89AD3FC1-77C5-4499-9E48-A6F14B9D19ED}" dt="2020-02-13T09:56:48.042" v="1296" actId="478"/>
          <ac:spMkLst>
            <pc:docMk/>
            <pc:sldMk cId="1828650924" sldId="401"/>
            <ac:spMk id="2" creationId="{C180A20F-CF83-47BC-AF9E-ED749C080A96}"/>
          </ac:spMkLst>
        </pc:spChg>
        <pc:spChg chg="mod">
          <ac:chgData name="Jade Raynor" userId="7d7597aa-3574-4818-9f5e-e6442faad96c" providerId="ADAL" clId="{89AD3FC1-77C5-4499-9E48-A6F14B9D19ED}" dt="2020-02-13T09:51:45.776" v="1248" actId="2710"/>
          <ac:spMkLst>
            <pc:docMk/>
            <pc:sldMk cId="1828650924" sldId="401"/>
            <ac:spMk id="19" creationId="{5252A847-DE45-4FA3-A1F8-EEBEB845FF8E}"/>
          </ac:spMkLst>
        </pc:spChg>
        <pc:spChg chg="add">
          <ac:chgData name="Jade Raynor" userId="7d7597aa-3574-4818-9f5e-e6442faad96c" providerId="ADAL" clId="{89AD3FC1-77C5-4499-9E48-A6F14B9D19ED}" dt="2020-02-13T09:56:48.345" v="1297"/>
          <ac:spMkLst>
            <pc:docMk/>
            <pc:sldMk cId="1828650924" sldId="401"/>
            <ac:spMk id="21" creationId="{95A7F91D-7971-433F-A3F0-F83F789B4775}"/>
          </ac:spMkLst>
        </pc:spChg>
        <pc:graphicFrameChg chg="add">
          <ac:chgData name="Jade Raynor" userId="7d7597aa-3574-4818-9f5e-e6442faad96c" providerId="ADAL" clId="{89AD3FC1-77C5-4499-9E48-A6F14B9D19ED}" dt="2020-02-13T09:56:48.345" v="1297"/>
          <ac:graphicFrameMkLst>
            <pc:docMk/>
            <pc:sldMk cId="1828650924" sldId="401"/>
            <ac:graphicFrameMk id="22" creationId="{CB131DFA-FA1C-47D5-B985-D6DAC1145221}"/>
          </ac:graphicFrameMkLst>
        </pc:graphicFrameChg>
        <pc:graphicFrameChg chg="add">
          <ac:chgData name="Jade Raynor" userId="7d7597aa-3574-4818-9f5e-e6442faad96c" providerId="ADAL" clId="{89AD3FC1-77C5-4499-9E48-A6F14B9D19ED}" dt="2020-02-13T09:56:59.754" v="1301"/>
          <ac:graphicFrameMkLst>
            <pc:docMk/>
            <pc:sldMk cId="1828650924" sldId="401"/>
            <ac:graphicFrameMk id="23" creationId="{A9D3630F-B856-40CC-926A-43F222C64580}"/>
          </ac:graphicFrameMkLst>
        </pc:graphicFrameChg>
        <pc:graphicFrameChg chg="del">
          <ac:chgData name="Jade Raynor" userId="7d7597aa-3574-4818-9f5e-e6442faad96c" providerId="ADAL" clId="{89AD3FC1-77C5-4499-9E48-A6F14B9D19ED}" dt="2020-02-13T09:56:48.042" v="1296" actId="478"/>
          <ac:graphicFrameMkLst>
            <pc:docMk/>
            <pc:sldMk cId="1828650924" sldId="401"/>
            <ac:graphicFrameMk id="26" creationId="{D8659A17-67CD-44E1-8663-C6A4D8B6C087}"/>
          </ac:graphicFrameMkLst>
        </pc:graphicFrameChg>
        <pc:graphicFrameChg chg="del">
          <ac:chgData name="Jade Raynor" userId="7d7597aa-3574-4818-9f5e-e6442faad96c" providerId="ADAL" clId="{89AD3FC1-77C5-4499-9E48-A6F14B9D19ED}" dt="2020-02-13T09:56:59.478" v="1300" actId="478"/>
          <ac:graphicFrameMkLst>
            <pc:docMk/>
            <pc:sldMk cId="1828650924" sldId="401"/>
            <ac:graphicFrameMk id="34" creationId="{5A9C20F0-0A37-4DF6-A359-B8E1E7FE893F}"/>
          </ac:graphicFrameMkLst>
        </pc:graphicFrameChg>
      </pc:sldChg>
      <pc:sldChg chg="addSp modSp add">
        <pc:chgData name="Jade Raynor" userId="7d7597aa-3574-4818-9f5e-e6442faad96c" providerId="ADAL" clId="{89AD3FC1-77C5-4499-9E48-A6F14B9D19ED}" dt="2020-02-13T10:02:14.468" v="1606" actId="1038"/>
        <pc:sldMkLst>
          <pc:docMk/>
          <pc:sldMk cId="1963426307" sldId="402"/>
        </pc:sldMkLst>
        <pc:spChg chg="mod">
          <ac:chgData name="Jade Raynor" userId="7d7597aa-3574-4818-9f5e-e6442faad96c" providerId="ADAL" clId="{89AD3FC1-77C5-4499-9E48-A6F14B9D19ED}" dt="2020-02-13T10:02:06.570" v="1598" actId="20577"/>
          <ac:spMkLst>
            <pc:docMk/>
            <pc:sldMk cId="1963426307" sldId="402"/>
            <ac:spMk id="19" creationId="{5252A847-DE45-4FA3-A1F8-EEBEB845FF8E}"/>
          </ac:spMkLst>
        </pc:spChg>
        <pc:graphicFrameChg chg="add">
          <ac:chgData name="Jade Raynor" userId="7d7597aa-3574-4818-9f5e-e6442faad96c" providerId="ADAL" clId="{89AD3FC1-77C5-4499-9E48-A6F14B9D19ED}" dt="2020-02-13T10:01:09.675" v="1569"/>
          <ac:graphicFrameMkLst>
            <pc:docMk/>
            <pc:sldMk cId="1963426307" sldId="402"/>
            <ac:graphicFrameMk id="10" creationId="{9F8FFDCA-399E-4D9A-B09E-8578541A7A9B}"/>
          </ac:graphicFrameMkLst>
        </pc:graphicFrameChg>
        <pc:graphicFrameChg chg="add mod">
          <ac:chgData name="Jade Raynor" userId="7d7597aa-3574-4818-9f5e-e6442faad96c" providerId="ADAL" clId="{89AD3FC1-77C5-4499-9E48-A6F14B9D19ED}" dt="2020-02-13T10:02:14.468" v="1606" actId="1038"/>
          <ac:graphicFrameMkLst>
            <pc:docMk/>
            <pc:sldMk cId="1963426307" sldId="402"/>
            <ac:graphicFrameMk id="11" creationId="{C91E26E9-2096-4730-BA3B-01F97F5055BF}"/>
          </ac:graphicFrameMkLst>
        </pc:graphicFrameChg>
      </pc:sldChg>
    </pc:docChg>
  </pc:docChgLst>
  <pc:docChgLst>
    <pc:chgData name="Theresa Hodgson" userId="213b339f-9e68-4d61-b6e1-9aa385d3ff46" providerId="ADAL" clId="{0ABCA0D5-51A8-42E5-9A3C-AB69C08352C5}"/>
    <pc:docChg chg="undo custSel addSld delSld modSld sldOrd">
      <pc:chgData name="Theresa Hodgson" userId="213b339f-9e68-4d61-b6e1-9aa385d3ff46" providerId="ADAL" clId="{0ABCA0D5-51A8-42E5-9A3C-AB69C08352C5}" dt="2019-01-10T11:28:25.241" v="1876" actId="122"/>
      <pc:docMkLst>
        <pc:docMk/>
      </pc:docMkLst>
      <pc:sldChg chg="modSp">
        <pc:chgData name="Theresa Hodgson" userId="213b339f-9e68-4d61-b6e1-9aa385d3ff46" providerId="ADAL" clId="{0ABCA0D5-51A8-42E5-9A3C-AB69C08352C5}" dt="2019-01-10T11:23:29.740" v="183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0ABCA0D5-51A8-42E5-9A3C-AB69C08352C5}" dt="2019-01-10T11:23:29.740" v="183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0ABCA0D5-51A8-42E5-9A3C-AB69C08352C5}" dt="2019-01-10T11:28:13.940" v="1874" actId="122"/>
        <pc:sldMkLst>
          <pc:docMk/>
          <pc:sldMk cId="1071900124" sldId="355"/>
        </pc:sldMkLst>
        <pc:spChg chg="mod">
          <ac:chgData name="Theresa Hodgson" userId="213b339f-9e68-4d61-b6e1-9aa385d3ff46" providerId="ADAL" clId="{0ABCA0D5-51A8-42E5-9A3C-AB69C08352C5}" dt="2019-01-10T11:28:13.940" v="1874" actId="122"/>
          <ac:spMkLst>
            <pc:docMk/>
            <pc:sldMk cId="1071900124" sldId="355"/>
            <ac:spMk id="19" creationId="{5252A847-DE45-4FA3-A1F8-EEBEB845FF8E}"/>
          </ac:spMkLst>
        </pc:sp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6" creationId="{B1EB0144-F4C9-40ED-843D-F5EE9B53E121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9" creationId="{E6C3A0E7-2FC1-4A21-BA6E-F0374493C0AD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0" creationId="{BF995013-2240-4DB1-965A-6E49BF483A17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1" creationId="{8306B78F-6BC2-4BF5-896D-3D413A5B240C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2" creationId="{A7B973BB-356C-4823-A34D-5310F86909C7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3" creationId="{48980636-8316-4191-9FF3-BB749438CCA2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4" creationId="{AA066627-B406-44D4-B4C7-92027BBA72A9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5" creationId="{4C694827-C5F4-463C-BF9C-993ED2BEA17F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6" creationId="{5CB29DC8-4BB5-44E4-9064-21D7787E5101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17" creationId="{99A8778E-9449-4605-BCF6-2D802108876E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20" creationId="{85462D49-4F18-4691-BFBF-891CAFD49036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21" creationId="{6D0ADFC0-5CF0-4F2A-B698-B46926A76262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22" creationId="{F29FF9E6-0718-403E-A1D8-01382BBA2B9E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21:29.306" v="926"/>
          <ac:graphicFrameMkLst>
            <pc:docMk/>
            <pc:sldMk cId="1071900124" sldId="355"/>
            <ac:graphicFrameMk id="23" creationId="{3DE2348C-A2E2-4888-8B13-FD588F1C5440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24:41.214" v="1052" actId="478"/>
          <ac:graphicFrameMkLst>
            <pc:docMk/>
            <pc:sldMk cId="1071900124" sldId="355"/>
            <ac:graphicFrameMk id="24" creationId="{2B93CC3C-CBDC-4710-B7F5-F28290DFDC6E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2:07.164" v="934" actId="1076"/>
          <ac:graphicFrameMkLst>
            <pc:docMk/>
            <pc:sldMk cId="1071900124" sldId="355"/>
            <ac:graphicFrameMk id="25" creationId="{55755DC5-CA71-4A10-B82F-C1C2004CA078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3:14.553" v="970" actId="2063"/>
          <ac:graphicFrameMkLst>
            <pc:docMk/>
            <pc:sldMk cId="1071900124" sldId="355"/>
            <ac:graphicFrameMk id="26" creationId="{D8659A17-67CD-44E1-8663-C6A4D8B6C087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24:41.214" v="1052" actId="478"/>
          <ac:graphicFrameMkLst>
            <pc:docMk/>
            <pc:sldMk cId="1071900124" sldId="355"/>
            <ac:graphicFrameMk id="27" creationId="{FE9CA209-AF05-4DB3-A9D6-C0CD8BB81AEE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24:41.214" v="1052" actId="478"/>
          <ac:graphicFrameMkLst>
            <pc:docMk/>
            <pc:sldMk cId="1071900124" sldId="355"/>
            <ac:graphicFrameMk id="28" creationId="{59EA8409-86AF-461D-85F9-6F2D243013A4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24:41.214" v="1052" actId="478"/>
          <ac:graphicFrameMkLst>
            <pc:docMk/>
            <pc:sldMk cId="1071900124" sldId="355"/>
            <ac:graphicFrameMk id="29" creationId="{B4DA6248-8131-419B-BAB9-84AFE191F7A6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24:41.214" v="1052" actId="478"/>
          <ac:graphicFrameMkLst>
            <pc:docMk/>
            <pc:sldMk cId="1071900124" sldId="355"/>
            <ac:graphicFrameMk id="30" creationId="{1B4A9D87-EADC-4415-A800-F82D391F26CE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24:41.214" v="1052" actId="478"/>
          <ac:graphicFrameMkLst>
            <pc:docMk/>
            <pc:sldMk cId="1071900124" sldId="355"/>
            <ac:graphicFrameMk id="31" creationId="{A06A200F-4980-47ED-A47E-867C577D2AE7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4:58.189" v="1054" actId="1076"/>
          <ac:graphicFrameMkLst>
            <pc:docMk/>
            <pc:sldMk cId="1071900124" sldId="355"/>
            <ac:graphicFrameMk id="32" creationId="{78F80F0C-ABE9-4603-AA6A-8DBC8C2B3876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4:58.189" v="1054" actId="1076"/>
          <ac:graphicFrameMkLst>
            <pc:docMk/>
            <pc:sldMk cId="1071900124" sldId="355"/>
            <ac:graphicFrameMk id="33" creationId="{F9CC636D-8EB1-49C6-8B85-3CE164C1542B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4:58.189" v="1054" actId="1076"/>
          <ac:graphicFrameMkLst>
            <pc:docMk/>
            <pc:sldMk cId="1071900124" sldId="355"/>
            <ac:graphicFrameMk id="34" creationId="{5A9C20F0-0A37-4DF6-A359-B8E1E7FE893F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4:58.189" v="1054" actId="1076"/>
          <ac:graphicFrameMkLst>
            <pc:docMk/>
            <pc:sldMk cId="1071900124" sldId="355"/>
            <ac:graphicFrameMk id="35" creationId="{9CC6D3A5-CA6A-4732-AF6F-FF1F0D20BF98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4:58.189" v="1054" actId="1076"/>
          <ac:graphicFrameMkLst>
            <pc:docMk/>
            <pc:sldMk cId="1071900124" sldId="355"/>
            <ac:graphicFrameMk id="36" creationId="{000B8296-DD43-4AA3-9B9A-D9366C257258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24:58.189" v="1054" actId="1076"/>
          <ac:graphicFrameMkLst>
            <pc:docMk/>
            <pc:sldMk cId="1071900124" sldId="355"/>
            <ac:graphicFrameMk id="37" creationId="{CF249ED4-074F-4DEC-9C89-601DE2F13588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24:50.868" v="1053" actId="1076"/>
          <ac:graphicFrameMkLst>
            <pc:docMk/>
            <pc:sldMk cId="1071900124" sldId="355"/>
            <ac:graphicFrameMk id="38" creationId="{9A299E2B-CAB2-4ED9-8FDC-0A17BA94BFD2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24:50.868" v="1053" actId="1076"/>
          <ac:graphicFrameMkLst>
            <pc:docMk/>
            <pc:sldMk cId="1071900124" sldId="355"/>
            <ac:graphicFrameMk id="39" creationId="{9ECA49E3-2E35-4F13-9762-D24B0B3B34E0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28:28.873" v="1064"/>
          <ac:graphicFrameMkLst>
            <pc:docMk/>
            <pc:sldMk cId="1071900124" sldId="355"/>
            <ac:graphicFrameMk id="40" creationId="{8A2A592B-E600-4677-B114-31EE11C1D1C6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24:50.868" v="1053" actId="1076"/>
          <ac:graphicFrameMkLst>
            <pc:docMk/>
            <pc:sldMk cId="1071900124" sldId="355"/>
            <ac:graphicFrameMk id="41" creationId="{0AF02DB3-C022-4D6B-B201-9144DCB73030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24:50.868" v="1053" actId="1076"/>
          <ac:graphicFrameMkLst>
            <pc:docMk/>
            <pc:sldMk cId="1071900124" sldId="355"/>
            <ac:graphicFrameMk id="42" creationId="{D396D3BB-5784-4B79-A3E5-B87F8AB9F36B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28:21.123" v="1062"/>
          <ac:graphicFrameMkLst>
            <pc:docMk/>
            <pc:sldMk cId="1071900124" sldId="355"/>
            <ac:graphicFrameMk id="43" creationId="{79A80276-3C1F-4DC6-82AC-F06443084324}"/>
          </ac:graphicFrameMkLst>
        </pc:graphicFrameChg>
      </pc:sldChg>
      <pc:sldChg chg="addSp delSp modSp">
        <pc:chgData name="Theresa Hodgson" userId="213b339f-9e68-4d61-b6e1-9aa385d3ff46" providerId="ADAL" clId="{0ABCA0D5-51A8-42E5-9A3C-AB69C08352C5}" dt="2019-01-10T11:24:42.631" v="1851" actId="478"/>
        <pc:sldMkLst>
          <pc:docMk/>
          <pc:sldMk cId="1669721746" sldId="365"/>
        </pc:sldMkLst>
        <pc:spChg chg="add del mod">
          <ac:chgData name="Theresa Hodgson" userId="213b339f-9e68-4d61-b6e1-9aa385d3ff46" providerId="ADAL" clId="{0ABCA0D5-51A8-42E5-9A3C-AB69C08352C5}" dt="2019-01-10T11:24:42.631" v="1851" actId="478"/>
          <ac:spMkLst>
            <pc:docMk/>
            <pc:sldMk cId="1669721746" sldId="365"/>
            <ac:spMk id="2" creationId="{5AF93653-E572-472B-ABA5-0D4C53D74F15}"/>
          </ac:spMkLst>
        </pc:spChg>
        <pc:spChg chg="add del mod">
          <ac:chgData name="Theresa Hodgson" userId="213b339f-9e68-4d61-b6e1-9aa385d3ff46" providerId="ADAL" clId="{0ABCA0D5-51A8-42E5-9A3C-AB69C08352C5}" dt="2019-01-10T11:24:42.631" v="1851" actId="478"/>
          <ac:spMkLst>
            <pc:docMk/>
            <pc:sldMk cId="1669721746" sldId="365"/>
            <ac:spMk id="17" creationId="{55089CE7-E6B6-4BDD-AC36-D0237B045FCB}"/>
          </ac:spMkLst>
        </pc:spChg>
        <pc:spChg chg="mod">
          <ac:chgData name="Theresa Hodgson" userId="213b339f-9e68-4d61-b6e1-9aa385d3ff46" providerId="ADAL" clId="{0ABCA0D5-51A8-42E5-9A3C-AB69C08352C5}" dt="2019-01-09T17:20:56.568" v="78" actId="207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0ABCA0D5-51A8-42E5-9A3C-AB69C08352C5}" dt="2019-01-10T10:02:30.293" v="1770" actId="1035"/>
          <ac:graphicFrameMkLst>
            <pc:docMk/>
            <pc:sldMk cId="1669721746" sldId="365"/>
            <ac:graphicFrameMk id="9" creationId="{D7D43EAB-132F-4A5E-A793-A659F5B7A93E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09T17:24:47.400" v="109" actId="478"/>
          <ac:graphicFrameMkLst>
            <pc:docMk/>
            <pc:sldMk cId="1669721746" sldId="365"/>
            <ac:graphicFrameMk id="10" creationId="{FEF1C0BD-EDB2-4435-AFE5-B3CBF4C73C6E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09T17:25:22.141" v="124" actId="478"/>
          <ac:graphicFrameMkLst>
            <pc:docMk/>
            <pc:sldMk cId="1669721746" sldId="365"/>
            <ac:graphicFrameMk id="11" creationId="{7133CDB8-EE70-4913-9E3E-7DB37B5C3AEB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09T17:26:00.053" v="140" actId="478"/>
          <ac:graphicFrameMkLst>
            <pc:docMk/>
            <pc:sldMk cId="1669721746" sldId="365"/>
            <ac:graphicFrameMk id="12" creationId="{67C41AFF-6776-43E6-992F-F414F8E9FEF7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2:47.584" v="1786" actId="20577"/>
          <ac:graphicFrameMkLst>
            <pc:docMk/>
            <pc:sldMk cId="1669721746" sldId="365"/>
            <ac:graphicFrameMk id="12" creationId="{90E01E7B-3030-4878-BA46-8C84F73B8EF2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10:02:53.264" v="1788"/>
          <ac:graphicFrameMkLst>
            <pc:docMk/>
            <pc:sldMk cId="1669721746" sldId="365"/>
            <ac:graphicFrameMk id="13" creationId="{5F2300A9-F75E-43D4-89DC-F720761E64AD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09T17:25:36.021" v="132" actId="478"/>
          <ac:graphicFrameMkLst>
            <pc:docMk/>
            <pc:sldMk cId="1669721746" sldId="365"/>
            <ac:graphicFrameMk id="13" creationId="{F55245BF-54C8-48D4-8BE2-1C945FDFC766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2:30.293" v="1770" actId="1035"/>
          <ac:graphicFrameMkLst>
            <pc:docMk/>
            <pc:sldMk cId="1669721746" sldId="365"/>
            <ac:graphicFrameMk id="14" creationId="{B1A3BBC2-9E7D-4093-8E94-0164709D1ECD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2:30.293" v="1770" actId="1035"/>
          <ac:graphicFrameMkLst>
            <pc:docMk/>
            <pc:sldMk cId="1669721746" sldId="365"/>
            <ac:graphicFrameMk id="15" creationId="{F0B5190F-F654-4BF5-8F16-5EC3E61949FB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2:30.293" v="1770" actId="1035"/>
          <ac:graphicFrameMkLst>
            <pc:docMk/>
            <pc:sldMk cId="1669721746" sldId="365"/>
            <ac:graphicFrameMk id="16" creationId="{FF42142E-8298-4E12-BE8C-437D6EAEF67C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09T17:25:40.849" v="133" actId="478"/>
          <ac:graphicFrameMkLst>
            <pc:docMk/>
            <pc:sldMk cId="1669721746" sldId="365"/>
            <ac:graphicFrameMk id="17" creationId="{40803D9C-3C50-4EF2-B878-9B4760336F58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2:30.293" v="1770" actId="1035"/>
          <ac:graphicFrameMkLst>
            <pc:docMk/>
            <pc:sldMk cId="1669721746" sldId="365"/>
            <ac:graphicFrameMk id="20" creationId="{D5AA829A-A071-4994-9297-BB51D2C38408}"/>
          </ac:graphicFrameMkLst>
        </pc:graphicFrameChg>
        <pc:picChg chg="add mod">
          <ac:chgData name="Theresa Hodgson" userId="213b339f-9e68-4d61-b6e1-9aa385d3ff46" providerId="ADAL" clId="{0ABCA0D5-51A8-42E5-9A3C-AB69C08352C5}" dt="2019-01-10T10:02:22.543" v="1740" actId="1036"/>
          <ac:picMkLst>
            <pc:docMk/>
            <pc:sldMk cId="1669721746" sldId="365"/>
            <ac:picMk id="6" creationId="{49E05E77-3D51-41CE-994C-A9B7D4E570BE}"/>
          </ac:picMkLst>
        </pc:picChg>
      </pc:sldChg>
      <pc:sldChg chg="modSp">
        <pc:chgData name="Theresa Hodgson" userId="213b339f-9e68-4d61-b6e1-9aa385d3ff46" providerId="ADAL" clId="{0ABCA0D5-51A8-42E5-9A3C-AB69C08352C5}" dt="2019-01-10T11:23:35.782" v="1839" actId="20577"/>
        <pc:sldMkLst>
          <pc:docMk/>
          <pc:sldMk cId="332354265" sldId="366"/>
        </pc:sldMkLst>
        <pc:spChg chg="mod">
          <ac:chgData name="Theresa Hodgson" userId="213b339f-9e68-4d61-b6e1-9aa385d3ff46" providerId="ADAL" clId="{0ABCA0D5-51A8-42E5-9A3C-AB69C08352C5}" dt="2019-01-10T11:23:35.782" v="1839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 add">
        <pc:chgData name="Theresa Hodgson" userId="213b339f-9e68-4d61-b6e1-9aa385d3ff46" providerId="ADAL" clId="{0ABCA0D5-51A8-42E5-9A3C-AB69C08352C5}" dt="2019-01-10T11:25:55.825" v="1862"/>
        <pc:sldMkLst>
          <pc:docMk/>
          <pc:sldMk cId="535746370" sldId="367"/>
        </pc:sldMkLst>
        <pc:spChg chg="mod">
          <ac:chgData name="Theresa Hodgson" userId="213b339f-9e68-4d61-b6e1-9aa385d3ff46" providerId="ADAL" clId="{0ABCA0D5-51A8-42E5-9A3C-AB69C08352C5}" dt="2019-01-10T08:45:13.595" v="293" actId="1076"/>
          <ac:spMkLst>
            <pc:docMk/>
            <pc:sldMk cId="535746370" sldId="367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0ABCA0D5-51A8-42E5-9A3C-AB69C08352C5}" dt="2019-01-10T08:46:16.575" v="392" actId="408"/>
          <ac:graphicFrameMkLst>
            <pc:docMk/>
            <pc:sldMk cId="535746370" sldId="367"/>
            <ac:graphicFrameMk id="6" creationId="{9568F529-0E92-4784-AAD2-1B7209B04FFB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1:25:04.641" v="1854" actId="572"/>
          <ac:graphicFrameMkLst>
            <pc:docMk/>
            <pc:sldMk cId="535746370" sldId="367"/>
            <ac:graphicFrameMk id="9" creationId="{C64E4C4E-BDC4-43CE-B325-D5D357B1545C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6:25.294" v="393" actId="408"/>
          <ac:graphicFrameMkLst>
            <pc:docMk/>
            <pc:sldMk cId="535746370" sldId="367"/>
            <ac:graphicFrameMk id="10" creationId="{B9987DDA-746F-4FB2-A0CC-E575EA55D25D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1:15.774" v="234" actId="14100"/>
          <ac:graphicFrameMkLst>
            <pc:docMk/>
            <pc:sldMk cId="535746370" sldId="367"/>
            <ac:graphicFrameMk id="11" creationId="{97480803-07DC-4B1E-B8BF-F5FA768B026F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1:25:07.078" v="1855"/>
          <ac:graphicFrameMkLst>
            <pc:docMk/>
            <pc:sldMk cId="535746370" sldId="367"/>
            <ac:graphicFrameMk id="12" creationId="{E6914C77-B220-467E-80C6-CE3E2DC73257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6:25.294" v="393" actId="408"/>
          <ac:graphicFrameMkLst>
            <pc:docMk/>
            <pc:sldMk cId="535746370" sldId="367"/>
            <ac:graphicFrameMk id="13" creationId="{3194AF03-FF81-4089-B6E6-5BC6226E9355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6:25.294" v="393" actId="408"/>
          <ac:graphicFrameMkLst>
            <pc:docMk/>
            <pc:sldMk cId="535746370" sldId="367"/>
            <ac:graphicFrameMk id="14" creationId="{0ECB93E3-2A2B-4019-A7F2-DEC4A3765F4A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6:16.575" v="392" actId="408"/>
          <ac:graphicFrameMkLst>
            <pc:docMk/>
            <pc:sldMk cId="535746370" sldId="367"/>
            <ac:graphicFrameMk id="15" creationId="{368262C7-4ED7-47AD-8DD5-A37CB9035B8B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6:16.575" v="392" actId="408"/>
          <ac:graphicFrameMkLst>
            <pc:docMk/>
            <pc:sldMk cId="535746370" sldId="367"/>
            <ac:graphicFrameMk id="16" creationId="{120ACBC4-0E17-464E-8FE5-F901B215035D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8:46:16.575" v="392" actId="408"/>
          <ac:graphicFrameMkLst>
            <pc:docMk/>
            <pc:sldMk cId="535746370" sldId="367"/>
            <ac:graphicFrameMk id="17" creationId="{01B6E8B1-7D94-4241-8132-C61973DB881B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11:25:55.825" v="1862"/>
          <ac:graphicFrameMkLst>
            <pc:docMk/>
            <pc:sldMk cId="535746370" sldId="367"/>
            <ac:graphicFrameMk id="20" creationId="{8F4A18B0-B038-4FC4-A77D-946A080AEE98}"/>
          </ac:graphicFrameMkLst>
        </pc:graphicFrameChg>
      </pc:sldChg>
      <pc:sldChg chg="addSp delSp modSp add">
        <pc:chgData name="Theresa Hodgson" userId="213b339f-9e68-4d61-b6e1-9aa385d3ff46" providerId="ADAL" clId="{0ABCA0D5-51A8-42E5-9A3C-AB69C08352C5}" dt="2019-01-10T11:27:39.054" v="1869" actId="122"/>
        <pc:sldMkLst>
          <pc:docMk/>
          <pc:sldMk cId="156563220" sldId="368"/>
        </pc:sldMkLst>
        <pc:spChg chg="mod">
          <ac:chgData name="Theresa Hodgson" userId="213b339f-9e68-4d61-b6e1-9aa385d3ff46" providerId="ADAL" clId="{0ABCA0D5-51A8-42E5-9A3C-AB69C08352C5}" dt="2019-01-10T11:27:39.054" v="1869" actId="122"/>
          <ac:spMkLst>
            <pc:docMk/>
            <pc:sldMk cId="156563220" sldId="368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0ABCA0D5-51A8-42E5-9A3C-AB69C08352C5}" dt="2019-01-10T09:15:35.688" v="824" actId="1037"/>
          <ac:graphicFrameMkLst>
            <pc:docMk/>
            <pc:sldMk cId="156563220" sldId="368"/>
            <ac:graphicFrameMk id="6" creationId="{C4D83784-49B5-485B-982D-D6D1E8401F57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13:53.673" v="769" actId="478"/>
          <ac:graphicFrameMkLst>
            <pc:docMk/>
            <pc:sldMk cId="156563220" sldId="368"/>
            <ac:graphicFrameMk id="9" creationId="{289FD99C-9E28-480A-8D25-70A1E74E88CD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14:55.042" v="796" actId="478"/>
          <ac:graphicFrameMkLst>
            <pc:docMk/>
            <pc:sldMk cId="156563220" sldId="368"/>
            <ac:graphicFrameMk id="10" creationId="{87EAC87C-DDC0-4EC0-8BD1-BB4593087DFF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13:55.401" v="770" actId="478"/>
          <ac:graphicFrameMkLst>
            <pc:docMk/>
            <pc:sldMk cId="156563220" sldId="368"/>
            <ac:graphicFrameMk id="11" creationId="{1A94C410-FDAD-4628-AF5B-D49127AFBA7C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15:45.384" v="826" actId="552"/>
          <ac:graphicFrameMkLst>
            <pc:docMk/>
            <pc:sldMk cId="156563220" sldId="368"/>
            <ac:graphicFrameMk id="12" creationId="{0926E3C4-F51A-4D02-B5AE-83E317DEC0EF}"/>
          </ac:graphicFrameMkLst>
        </pc:graphicFrameChg>
        <pc:graphicFrameChg chg="add del">
          <ac:chgData name="Theresa Hodgson" userId="213b339f-9e68-4d61-b6e1-9aa385d3ff46" providerId="ADAL" clId="{0ABCA0D5-51A8-42E5-9A3C-AB69C08352C5}" dt="2019-01-10T09:14:31.072" v="779"/>
          <ac:graphicFrameMkLst>
            <pc:docMk/>
            <pc:sldMk cId="156563220" sldId="368"/>
            <ac:graphicFrameMk id="13" creationId="{30D7BAB8-5076-403E-9CCF-49ADFD67814A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15:45.384" v="826" actId="552"/>
          <ac:graphicFrameMkLst>
            <pc:docMk/>
            <pc:sldMk cId="156563220" sldId="368"/>
            <ac:graphicFrameMk id="14" creationId="{E7B02C6A-E0E6-429C-B5E7-B218AF92FD22}"/>
          </ac:graphicFrameMkLst>
        </pc:graphicFrameChg>
      </pc:sldChg>
      <pc:sldChg chg="addSp delSp modSp add">
        <pc:chgData name="Theresa Hodgson" userId="213b339f-9e68-4d61-b6e1-9aa385d3ff46" providerId="ADAL" clId="{0ABCA0D5-51A8-42E5-9A3C-AB69C08352C5}" dt="2019-01-10T10:56:18.858" v="1830" actId="20577"/>
        <pc:sldMkLst>
          <pc:docMk/>
          <pc:sldMk cId="2373434590" sldId="370"/>
        </pc:sldMkLst>
        <pc:spChg chg="mod">
          <ac:chgData name="Theresa Hodgson" userId="213b339f-9e68-4d61-b6e1-9aa385d3ff46" providerId="ADAL" clId="{0ABCA0D5-51A8-42E5-9A3C-AB69C08352C5}" dt="2019-01-10T09:01:05.546" v="624" actId="1076"/>
          <ac:spMkLst>
            <pc:docMk/>
            <pc:sldMk cId="2373434590" sldId="370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0ABCA0D5-51A8-42E5-9A3C-AB69C08352C5}" dt="2019-01-10T09:00:11.819" v="617" actId="14100"/>
          <ac:graphicFrameMkLst>
            <pc:docMk/>
            <pc:sldMk cId="2373434590" sldId="370"/>
            <ac:graphicFrameMk id="6" creationId="{890C4A0F-48A7-47CE-8DF5-A8A82D699007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8:03.935" v="718" actId="408"/>
          <ac:graphicFrameMkLst>
            <pc:docMk/>
            <pc:sldMk cId="2373434590" sldId="370"/>
            <ac:graphicFrameMk id="9" creationId="{C03CD78B-83F7-4947-B132-5203E51083A5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07:50.536" v="715" actId="478"/>
          <ac:graphicFrameMkLst>
            <pc:docMk/>
            <pc:sldMk cId="2373434590" sldId="370"/>
            <ac:graphicFrameMk id="10" creationId="{BDBC249B-3C10-47AC-BD9B-C8827C999C41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10:56:18.858" v="1830" actId="20577"/>
          <ac:graphicFrameMkLst>
            <pc:docMk/>
            <pc:sldMk cId="2373434590" sldId="370"/>
            <ac:graphicFrameMk id="11" creationId="{46E1DEA3-9070-4DE6-BA27-588E0CFD3672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40.810" v="632" actId="1076"/>
          <ac:graphicFrameMkLst>
            <pc:docMk/>
            <pc:sldMk cId="2373434590" sldId="370"/>
            <ac:graphicFrameMk id="12" creationId="{E2EF7338-0A1A-460F-B9AA-9234D4CB5D08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30.470" v="629" actId="1076"/>
          <ac:graphicFrameMkLst>
            <pc:docMk/>
            <pc:sldMk cId="2373434590" sldId="370"/>
            <ac:graphicFrameMk id="13" creationId="{12C9F951-5D1D-4A8C-87CB-A703D67A1A23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0:11.819" v="617" actId="14100"/>
          <ac:graphicFrameMkLst>
            <pc:docMk/>
            <pc:sldMk cId="2373434590" sldId="370"/>
            <ac:graphicFrameMk id="14" creationId="{D346DBCA-30AF-405F-AA0A-9A15C1DCFBE3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0:11.819" v="617" actId="14100"/>
          <ac:graphicFrameMkLst>
            <pc:docMk/>
            <pc:sldMk cId="2373434590" sldId="370"/>
            <ac:graphicFrameMk id="15" creationId="{0C74360B-BAB5-4BAE-8411-45D572249C8F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0:11.819" v="617" actId="14100"/>
          <ac:graphicFrameMkLst>
            <pc:docMk/>
            <pc:sldMk cId="2373434590" sldId="370"/>
            <ac:graphicFrameMk id="16" creationId="{1F4878AD-3385-43EF-8E81-FC22E0A6E7F2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0:11.819" v="617" actId="14100"/>
          <ac:graphicFrameMkLst>
            <pc:docMk/>
            <pc:sldMk cId="2373434590" sldId="370"/>
            <ac:graphicFrameMk id="17" creationId="{C917B782-3EAB-4897-A2FC-49F982811766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48.091" v="640" actId="1036"/>
          <ac:graphicFrameMkLst>
            <pc:docMk/>
            <pc:sldMk cId="2373434590" sldId="370"/>
            <ac:graphicFrameMk id="20" creationId="{A3F6993D-3377-4AA6-A55F-7EA116F67E35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48.091" v="640" actId="1036"/>
          <ac:graphicFrameMkLst>
            <pc:docMk/>
            <pc:sldMk cId="2373434590" sldId="370"/>
            <ac:graphicFrameMk id="21" creationId="{1A3504C3-2FDC-4737-A927-C45C6A1AF606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48.091" v="640" actId="1036"/>
          <ac:graphicFrameMkLst>
            <pc:docMk/>
            <pc:sldMk cId="2373434590" sldId="370"/>
            <ac:graphicFrameMk id="22" creationId="{C9FDE93C-4850-4A2E-9D83-825EDC58767A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48.091" v="640" actId="1036"/>
          <ac:graphicFrameMkLst>
            <pc:docMk/>
            <pc:sldMk cId="2373434590" sldId="370"/>
            <ac:graphicFrameMk id="23" creationId="{2D4EF4CA-4800-4395-A6B7-FFEB11CC35DC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1:48.091" v="640" actId="1036"/>
          <ac:graphicFrameMkLst>
            <pc:docMk/>
            <pc:sldMk cId="2373434590" sldId="370"/>
            <ac:graphicFrameMk id="24" creationId="{AA27C98E-0E0E-45BA-814C-319D3D6EF6F5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07:26.759" v="705" actId="478"/>
          <ac:graphicFrameMkLst>
            <pc:docMk/>
            <pc:sldMk cId="2373434590" sldId="370"/>
            <ac:graphicFrameMk id="25" creationId="{0ED34317-FE0D-4244-852E-79CFC5C07D69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07:22.285" v="703"/>
          <ac:graphicFrameMkLst>
            <pc:docMk/>
            <pc:sldMk cId="2373434590" sldId="370"/>
            <ac:graphicFrameMk id="26" creationId="{F651F306-503F-47A8-8A19-4B194C1D0699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08:03.935" v="718" actId="408"/>
          <ac:graphicFrameMkLst>
            <pc:docMk/>
            <pc:sldMk cId="2373434590" sldId="370"/>
            <ac:graphicFrameMk id="27" creationId="{F23CC137-0A78-467F-89C8-1FE700A9F0B6}"/>
          </ac:graphicFrameMkLst>
        </pc:graphicFrameChg>
      </pc:sldChg>
      <pc:sldChg chg="addSp delSp modSp add">
        <pc:chgData name="Theresa Hodgson" userId="213b339f-9e68-4d61-b6e1-9aa385d3ff46" providerId="ADAL" clId="{0ABCA0D5-51A8-42E5-9A3C-AB69C08352C5}" dt="2019-01-10T10:03:51.547" v="1825"/>
        <pc:sldMkLst>
          <pc:docMk/>
          <pc:sldMk cId="3604652134" sldId="371"/>
        </pc:sldMkLst>
        <pc:spChg chg="mod">
          <ac:chgData name="Theresa Hodgson" userId="213b339f-9e68-4d61-b6e1-9aa385d3ff46" providerId="ADAL" clId="{0ABCA0D5-51A8-42E5-9A3C-AB69C08352C5}" dt="2019-01-10T10:03:51.547" v="1825"/>
          <ac:spMkLst>
            <pc:docMk/>
            <pc:sldMk cId="3604652134" sldId="371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0ABCA0D5-51A8-42E5-9A3C-AB69C08352C5}" dt="2019-01-10T10:03:27.361" v="1823" actId="1035"/>
          <ac:graphicFrameMkLst>
            <pc:docMk/>
            <pc:sldMk cId="3604652134" sldId="371"/>
            <ac:graphicFrameMk id="9" creationId="{D7D43EAB-132F-4A5E-A793-A659F5B7A93E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10:02:59.980" v="1790" actId="478"/>
          <ac:graphicFrameMkLst>
            <pc:docMk/>
            <pc:sldMk cId="3604652134" sldId="371"/>
            <ac:graphicFrameMk id="12" creationId="{5E44D537-AD8F-4D14-89F5-A4EC4B7CA573}"/>
          </ac:graphicFrameMkLst>
        </pc:graphicFrameChg>
        <pc:graphicFrameChg chg="add modGraphic">
          <ac:chgData name="Theresa Hodgson" userId="213b339f-9e68-4d61-b6e1-9aa385d3ff46" providerId="ADAL" clId="{0ABCA0D5-51A8-42E5-9A3C-AB69C08352C5}" dt="2019-01-10T10:03:05.972" v="1791" actId="207"/>
          <ac:graphicFrameMkLst>
            <pc:docMk/>
            <pc:sldMk cId="3604652134" sldId="371"/>
            <ac:graphicFrameMk id="13" creationId="{7292F50E-E785-405A-8F2C-B1B5BB980203}"/>
          </ac:graphicFrameMkLst>
        </pc:graphicFrameChg>
        <pc:graphicFrameChg chg="mod modGraphic">
          <ac:chgData name="Theresa Hodgson" userId="213b339f-9e68-4d61-b6e1-9aa385d3ff46" providerId="ADAL" clId="{0ABCA0D5-51A8-42E5-9A3C-AB69C08352C5}" dt="2019-01-10T10:03:27.361" v="1823" actId="1035"/>
          <ac:graphicFrameMkLst>
            <pc:docMk/>
            <pc:sldMk cId="3604652134" sldId="371"/>
            <ac:graphicFrameMk id="14" creationId="{B1A3BBC2-9E7D-4093-8E94-0164709D1ECD}"/>
          </ac:graphicFrameMkLst>
        </pc:graphicFrameChg>
        <pc:graphicFrameChg chg="mod modGraphic">
          <ac:chgData name="Theresa Hodgson" userId="213b339f-9e68-4d61-b6e1-9aa385d3ff46" providerId="ADAL" clId="{0ABCA0D5-51A8-42E5-9A3C-AB69C08352C5}" dt="2019-01-10T10:03:27.361" v="1823" actId="1035"/>
          <ac:graphicFrameMkLst>
            <pc:docMk/>
            <pc:sldMk cId="3604652134" sldId="371"/>
            <ac:graphicFrameMk id="15" creationId="{F0B5190F-F654-4BF5-8F16-5EC3E61949FB}"/>
          </ac:graphicFrameMkLst>
        </pc:graphicFrameChg>
        <pc:graphicFrameChg chg="mod modGraphic">
          <ac:chgData name="Theresa Hodgson" userId="213b339f-9e68-4d61-b6e1-9aa385d3ff46" providerId="ADAL" clId="{0ABCA0D5-51A8-42E5-9A3C-AB69C08352C5}" dt="2019-01-10T10:03:27.361" v="1823" actId="1035"/>
          <ac:graphicFrameMkLst>
            <pc:docMk/>
            <pc:sldMk cId="3604652134" sldId="371"/>
            <ac:graphicFrameMk id="16" creationId="{FF42142E-8298-4E12-BE8C-437D6EAEF67C}"/>
          </ac:graphicFrameMkLst>
        </pc:graphicFrameChg>
        <pc:graphicFrameChg chg="mod modGraphic">
          <ac:chgData name="Theresa Hodgson" userId="213b339f-9e68-4d61-b6e1-9aa385d3ff46" providerId="ADAL" clId="{0ABCA0D5-51A8-42E5-9A3C-AB69C08352C5}" dt="2019-01-10T10:03:27.361" v="1823" actId="1035"/>
          <ac:graphicFrameMkLst>
            <pc:docMk/>
            <pc:sldMk cId="3604652134" sldId="371"/>
            <ac:graphicFrameMk id="20" creationId="{D5AA829A-A071-4994-9297-BB51D2C38408}"/>
          </ac:graphicFrameMkLst>
        </pc:graphicFrameChg>
        <pc:picChg chg="del mod">
          <ac:chgData name="Theresa Hodgson" userId="213b339f-9e68-4d61-b6e1-9aa385d3ff46" providerId="ADAL" clId="{0ABCA0D5-51A8-42E5-9A3C-AB69C08352C5}" dt="2019-01-10T10:03:14.905" v="1792" actId="478"/>
          <ac:picMkLst>
            <pc:docMk/>
            <pc:sldMk cId="3604652134" sldId="371"/>
            <ac:picMk id="6" creationId="{49E05E77-3D51-41CE-994C-A9B7D4E570BE}"/>
          </ac:picMkLst>
        </pc:picChg>
        <pc:picChg chg="add">
          <ac:chgData name="Theresa Hodgson" userId="213b339f-9e68-4d61-b6e1-9aa385d3ff46" providerId="ADAL" clId="{0ABCA0D5-51A8-42E5-9A3C-AB69C08352C5}" dt="2019-01-10T10:03:15.737" v="1793"/>
          <ac:picMkLst>
            <pc:docMk/>
            <pc:sldMk cId="3604652134" sldId="371"/>
            <ac:picMk id="17" creationId="{192211AB-2ADB-4110-834E-6957C34BA77B}"/>
          </ac:picMkLst>
        </pc:picChg>
      </pc:sldChg>
      <pc:sldChg chg="addSp modSp add">
        <pc:chgData name="Theresa Hodgson" userId="213b339f-9e68-4d61-b6e1-9aa385d3ff46" providerId="ADAL" clId="{0ABCA0D5-51A8-42E5-9A3C-AB69C08352C5}" dt="2019-01-10T11:27:58.615" v="1871" actId="122"/>
        <pc:sldMkLst>
          <pc:docMk/>
          <pc:sldMk cId="4272769837" sldId="374"/>
        </pc:sldMkLst>
        <pc:spChg chg="mod">
          <ac:chgData name="Theresa Hodgson" userId="213b339f-9e68-4d61-b6e1-9aa385d3ff46" providerId="ADAL" clId="{0ABCA0D5-51A8-42E5-9A3C-AB69C08352C5}" dt="2019-01-10T11:27:58.615" v="1871" actId="122"/>
          <ac:spMkLst>
            <pc:docMk/>
            <pc:sldMk cId="4272769837" sldId="374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0ABCA0D5-51A8-42E5-9A3C-AB69C08352C5}" dt="2019-01-10T09:18:52.011" v="919" actId="1035"/>
          <ac:graphicFrameMkLst>
            <pc:docMk/>
            <pc:sldMk cId="4272769837" sldId="374"/>
            <ac:graphicFrameMk id="9" creationId="{FAC18431-8BC5-4A8B-A469-340C50378C09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18:57.693" v="922" actId="1035"/>
          <ac:graphicFrameMkLst>
            <pc:docMk/>
            <pc:sldMk cId="4272769837" sldId="374"/>
            <ac:graphicFrameMk id="10" creationId="{3C13EB19-9DFD-4B8B-BA81-AB5C230CC695}"/>
          </ac:graphicFrameMkLst>
        </pc:graphicFrameChg>
        <pc:graphicFrameChg chg="mod">
          <ac:chgData name="Theresa Hodgson" userId="213b339f-9e68-4d61-b6e1-9aa385d3ff46" providerId="ADAL" clId="{0ABCA0D5-51A8-42E5-9A3C-AB69C08352C5}" dt="2019-01-10T09:18:42.047" v="894"/>
          <ac:graphicFrameMkLst>
            <pc:docMk/>
            <pc:sldMk cId="4272769837" sldId="374"/>
            <ac:graphicFrameMk id="12" creationId="{0926E3C4-F51A-4D02-B5AE-83E317DEC0EF}"/>
          </ac:graphicFrameMkLst>
        </pc:graphicFrameChg>
        <pc:graphicFrameChg chg="mod">
          <ac:chgData name="Theresa Hodgson" userId="213b339f-9e68-4d61-b6e1-9aa385d3ff46" providerId="ADAL" clId="{0ABCA0D5-51A8-42E5-9A3C-AB69C08352C5}" dt="2019-01-10T09:18:44.435" v="895"/>
          <ac:graphicFrameMkLst>
            <pc:docMk/>
            <pc:sldMk cId="4272769837" sldId="374"/>
            <ac:graphicFrameMk id="14" creationId="{E7B02C6A-E0E6-429C-B5E7-B218AF92FD22}"/>
          </ac:graphicFrameMkLst>
        </pc:graphicFrameChg>
      </pc:sldChg>
      <pc:sldChg chg="modSp add">
        <pc:chgData name="Theresa Hodgson" userId="213b339f-9e68-4d61-b6e1-9aa385d3ff46" providerId="ADAL" clId="{0ABCA0D5-51A8-42E5-9A3C-AB69C08352C5}" dt="2019-01-10T11:28:19.160" v="1875" actId="122"/>
        <pc:sldMkLst>
          <pc:docMk/>
          <pc:sldMk cId="1423096209" sldId="375"/>
        </pc:sldMkLst>
        <pc:spChg chg="mod">
          <ac:chgData name="Theresa Hodgson" userId="213b339f-9e68-4d61-b6e1-9aa385d3ff46" providerId="ADAL" clId="{0ABCA0D5-51A8-42E5-9A3C-AB69C08352C5}" dt="2019-01-10T11:28:19.160" v="1875" actId="122"/>
          <ac:spMkLst>
            <pc:docMk/>
            <pc:sldMk cId="1423096209" sldId="375"/>
            <ac:spMk id="19" creationId="{5252A847-DE45-4FA3-A1F8-EEBEB845FF8E}"/>
          </ac:spMkLst>
        </pc:spChg>
      </pc:sldChg>
      <pc:sldChg chg="addSp delSp modSp add">
        <pc:chgData name="Theresa Hodgson" userId="213b339f-9e68-4d61-b6e1-9aa385d3ff46" providerId="ADAL" clId="{0ABCA0D5-51A8-42E5-9A3C-AB69C08352C5}" dt="2019-01-10T10:00:18.340" v="1685" actId="555"/>
        <pc:sldMkLst>
          <pc:docMk/>
          <pc:sldMk cId="3556820372" sldId="376"/>
        </pc:sldMkLst>
        <pc:spChg chg="mod">
          <ac:chgData name="Theresa Hodgson" userId="213b339f-9e68-4d61-b6e1-9aa385d3ff46" providerId="ADAL" clId="{0ABCA0D5-51A8-42E5-9A3C-AB69C08352C5}" dt="2019-01-10T09:47:45.270" v="1441" actId="1076"/>
          <ac:spMkLst>
            <pc:docMk/>
            <pc:sldMk cId="3556820372" sldId="376"/>
            <ac:spMk id="19" creationId="{5252A847-DE45-4FA3-A1F8-EEBEB845FF8E}"/>
          </ac:spMkLst>
        </pc:spChg>
        <pc:spChg chg="add mod">
          <ac:chgData name="Theresa Hodgson" userId="213b339f-9e68-4d61-b6e1-9aa385d3ff46" providerId="ADAL" clId="{0ABCA0D5-51A8-42E5-9A3C-AB69C08352C5}" dt="2019-01-10T09:59:33.335" v="1678" actId="555"/>
          <ac:spMkLst>
            <pc:docMk/>
            <pc:sldMk cId="3556820372" sldId="376"/>
            <ac:spMk id="25" creationId="{53F6DA2D-FD62-4685-9098-296CC1595E16}"/>
          </ac:spMkLst>
        </pc:spChg>
        <pc:spChg chg="add del mod">
          <ac:chgData name="Theresa Hodgson" userId="213b339f-9e68-4d61-b6e1-9aa385d3ff46" providerId="ADAL" clId="{0ABCA0D5-51A8-42E5-9A3C-AB69C08352C5}" dt="2019-01-10T09:40:29.551" v="1367" actId="478"/>
          <ac:spMkLst>
            <pc:docMk/>
            <pc:sldMk cId="3556820372" sldId="376"/>
            <ac:spMk id="27" creationId="{21360CFC-C3A7-4375-8A1D-9BD49B76606F}"/>
          </ac:spMkLst>
        </pc:spChg>
        <pc:spChg chg="add mod">
          <ac:chgData name="Theresa Hodgson" userId="213b339f-9e68-4d61-b6e1-9aa385d3ff46" providerId="ADAL" clId="{0ABCA0D5-51A8-42E5-9A3C-AB69C08352C5}" dt="2019-01-10T09:59:33.335" v="1678" actId="555"/>
          <ac:spMkLst>
            <pc:docMk/>
            <pc:sldMk cId="3556820372" sldId="376"/>
            <ac:spMk id="33" creationId="{9099EDC0-9D19-42F6-A485-BBF32C4F0EFC}"/>
          </ac:spMkLst>
        </pc:spChg>
        <pc:graphicFrameChg chg="add mod modGraphic">
          <ac:chgData name="Theresa Hodgson" userId="213b339f-9e68-4d61-b6e1-9aa385d3ff46" providerId="ADAL" clId="{0ABCA0D5-51A8-42E5-9A3C-AB69C08352C5}" dt="2019-01-10T09:54:02.778" v="1604" actId="1037"/>
          <ac:graphicFrameMkLst>
            <pc:docMk/>
            <pc:sldMk cId="3556820372" sldId="376"/>
            <ac:graphicFrameMk id="6" creationId="{13D3724B-9C83-49F5-A567-6B36A2DCBA8B}"/>
          </ac:graphicFrameMkLst>
        </pc:graphicFrameChg>
        <pc:graphicFrameChg chg="add mod">
          <ac:chgData name="Theresa Hodgson" userId="213b339f-9e68-4d61-b6e1-9aa385d3ff46" providerId="ADAL" clId="{0ABCA0D5-51A8-42E5-9A3C-AB69C08352C5}" dt="2019-01-10T09:44:37.560" v="1407"/>
          <ac:graphicFrameMkLst>
            <pc:docMk/>
            <pc:sldMk cId="3556820372" sldId="376"/>
            <ac:graphicFrameMk id="9" creationId="{578DACB9-F7ED-4C82-B003-FAC2835233F8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1:12.398" v="1525" actId="478"/>
          <ac:graphicFrameMkLst>
            <pc:docMk/>
            <pc:sldMk cId="3556820372" sldId="376"/>
            <ac:graphicFrameMk id="10" creationId="{BC8406E5-1EFF-42E3-8A45-BEA5C8D9E9B4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3:55.860" v="1600" actId="478"/>
          <ac:graphicFrameMkLst>
            <pc:docMk/>
            <pc:sldMk cId="3556820372" sldId="376"/>
            <ac:graphicFrameMk id="11" creationId="{CBE3F7C8-AB81-4299-B1E0-1077E9D7F2D3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51:12.398" v="1525" actId="478"/>
          <ac:graphicFrameMkLst>
            <pc:docMk/>
            <pc:sldMk cId="3556820372" sldId="376"/>
            <ac:graphicFrameMk id="12" creationId="{A05EE366-6C70-4A8C-8CEB-476927479BEA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0:05.741" v="1506" actId="478"/>
          <ac:graphicFrameMkLst>
            <pc:docMk/>
            <pc:sldMk cId="3556820372" sldId="376"/>
            <ac:graphicFrameMk id="13" creationId="{C20A813A-BFCE-48AC-B43F-34D268459FE2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2:36.935" v="1567" actId="478"/>
          <ac:graphicFrameMkLst>
            <pc:docMk/>
            <pc:sldMk cId="3556820372" sldId="376"/>
            <ac:graphicFrameMk id="14" creationId="{699CECEA-7C69-45DA-8A93-303019374AD9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49:12.875" v="1480" actId="478"/>
          <ac:graphicFrameMkLst>
            <pc:docMk/>
            <pc:sldMk cId="3556820372" sldId="376"/>
            <ac:graphicFrameMk id="15" creationId="{3FD059EE-8087-46DE-881B-54BFF8B6942B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49:12.875" v="1480" actId="478"/>
          <ac:graphicFrameMkLst>
            <pc:docMk/>
            <pc:sldMk cId="3556820372" sldId="376"/>
            <ac:graphicFrameMk id="16" creationId="{03C20BC4-9952-4662-823C-09A28423D55E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49:12.875" v="1480" actId="478"/>
          <ac:graphicFrameMkLst>
            <pc:docMk/>
            <pc:sldMk cId="3556820372" sldId="376"/>
            <ac:graphicFrameMk id="17" creationId="{16AFB027-3437-4E4F-8630-AD61C49EE88A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0:05.741" v="1506" actId="478"/>
          <ac:graphicFrameMkLst>
            <pc:docMk/>
            <pc:sldMk cId="3556820372" sldId="376"/>
            <ac:graphicFrameMk id="20" creationId="{7185167E-E4E3-4F71-A4EB-01CA8C2F6D12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0:05.741" v="1506" actId="478"/>
          <ac:graphicFrameMkLst>
            <pc:docMk/>
            <pc:sldMk cId="3556820372" sldId="376"/>
            <ac:graphicFrameMk id="21" creationId="{B61C1439-CB0F-46C9-A275-3103EBAF23C1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1:12.398" v="1525" actId="478"/>
          <ac:graphicFrameMkLst>
            <pc:docMk/>
            <pc:sldMk cId="3556820372" sldId="376"/>
            <ac:graphicFrameMk id="22" creationId="{CC7CE3C0-6BAF-446A-9EFC-E8BF7B19A3A9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2:36.935" v="1567" actId="478"/>
          <ac:graphicFrameMkLst>
            <pc:docMk/>
            <pc:sldMk cId="3556820372" sldId="376"/>
            <ac:graphicFrameMk id="23" creationId="{0555D266-5826-4623-9B77-6575B29BEA77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3:55.860" v="1600" actId="478"/>
          <ac:graphicFrameMkLst>
            <pc:docMk/>
            <pc:sldMk cId="3556820372" sldId="376"/>
            <ac:graphicFrameMk id="24" creationId="{B800196C-E05F-4BAC-8909-62EA7C7F53ED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38.260" v="1679" actId="555"/>
          <ac:graphicFrameMkLst>
            <pc:docMk/>
            <pc:sldMk cId="3556820372" sldId="376"/>
            <ac:graphicFrameMk id="26" creationId="{2EE0B645-8AD5-49D5-9B7A-6E2157165B27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40:29.551" v="1367" actId="478"/>
          <ac:graphicFrameMkLst>
            <pc:docMk/>
            <pc:sldMk cId="3556820372" sldId="376"/>
            <ac:graphicFrameMk id="28" creationId="{87F3D4FE-5A46-422A-BFB0-953BC975BD8F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2:36.935" v="1567" actId="478"/>
          <ac:graphicFrameMkLst>
            <pc:docMk/>
            <pc:sldMk cId="3556820372" sldId="376"/>
            <ac:graphicFrameMk id="29" creationId="{3F8D5EF8-F30D-47E6-82EC-3200FF469AE8}"/>
          </ac:graphicFrameMkLst>
        </pc:graphicFrameChg>
        <pc:graphicFrameChg chg="add del mod">
          <ac:chgData name="Theresa Hodgson" userId="213b339f-9e68-4d61-b6e1-9aa385d3ff46" providerId="ADAL" clId="{0ABCA0D5-51A8-42E5-9A3C-AB69C08352C5}" dt="2019-01-10T09:53:55.860" v="1600" actId="478"/>
          <ac:graphicFrameMkLst>
            <pc:docMk/>
            <pc:sldMk cId="3556820372" sldId="376"/>
            <ac:graphicFrameMk id="30" creationId="{B7CF7637-C74F-4407-BA61-E29656F2B32A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54:45.834" v="1621" actId="478"/>
          <ac:graphicFrameMkLst>
            <pc:docMk/>
            <pc:sldMk cId="3556820372" sldId="376"/>
            <ac:graphicFrameMk id="32" creationId="{A5D1904A-2937-40F7-B22B-400A5EA9A014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38.260" v="1679" actId="555"/>
          <ac:graphicFrameMkLst>
            <pc:docMk/>
            <pc:sldMk cId="3556820372" sldId="376"/>
            <ac:graphicFrameMk id="34" creationId="{6BF5C4CE-1E78-4238-A409-2AAB90CEF491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52.517" v="1682" actId="408"/>
          <ac:graphicFrameMkLst>
            <pc:docMk/>
            <pc:sldMk cId="3556820372" sldId="376"/>
            <ac:graphicFrameMk id="35" creationId="{BFAE76F5-CD12-43AF-813B-CC81E23D6939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09.643" v="1684" actId="555"/>
          <ac:graphicFrameMkLst>
            <pc:docMk/>
            <pc:sldMk cId="3556820372" sldId="376"/>
            <ac:graphicFrameMk id="36" creationId="{7AF16366-7B4F-4554-9DC1-D8DCF2F9E38B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18.340" v="1685" actId="555"/>
          <ac:graphicFrameMkLst>
            <pc:docMk/>
            <pc:sldMk cId="3556820372" sldId="376"/>
            <ac:graphicFrameMk id="37" creationId="{D46E54D9-9A60-486F-B271-4B3B9D9326D1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18.340" v="1685" actId="555"/>
          <ac:graphicFrameMkLst>
            <pc:docMk/>
            <pc:sldMk cId="3556820372" sldId="376"/>
            <ac:graphicFrameMk id="38" creationId="{24EA6E5C-9492-4F8D-99C0-52BA25BC9815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09.643" v="1684" actId="555"/>
          <ac:graphicFrameMkLst>
            <pc:docMk/>
            <pc:sldMk cId="3556820372" sldId="376"/>
            <ac:graphicFrameMk id="39" creationId="{F3A8EA0E-8DB2-4B72-852B-E5DB002B8034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59.825" v="1683" actId="408"/>
          <ac:graphicFrameMkLst>
            <pc:docMk/>
            <pc:sldMk cId="3556820372" sldId="376"/>
            <ac:graphicFrameMk id="40" creationId="{69FA36D6-EC03-4D43-AA31-C32BF289EB62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59.825" v="1683" actId="408"/>
          <ac:graphicFrameMkLst>
            <pc:docMk/>
            <pc:sldMk cId="3556820372" sldId="376"/>
            <ac:graphicFrameMk id="41" creationId="{9C381433-6D87-4AA8-90D0-F7518AC72F94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09.643" v="1684" actId="555"/>
          <ac:graphicFrameMkLst>
            <pc:docMk/>
            <pc:sldMk cId="3556820372" sldId="376"/>
            <ac:graphicFrameMk id="42" creationId="{05A390D4-9527-40F0-BAD6-9F93FEEFE5DF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18.340" v="1685" actId="555"/>
          <ac:graphicFrameMkLst>
            <pc:docMk/>
            <pc:sldMk cId="3556820372" sldId="376"/>
            <ac:graphicFrameMk id="43" creationId="{9AF57E1F-0C98-4215-B57C-BAE306AD1751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59.825" v="1683" actId="408"/>
          <ac:graphicFrameMkLst>
            <pc:docMk/>
            <pc:sldMk cId="3556820372" sldId="376"/>
            <ac:graphicFrameMk id="44" creationId="{E425B242-EDD3-48D5-9DBB-5F7981D3D1CB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09.643" v="1684" actId="555"/>
          <ac:graphicFrameMkLst>
            <pc:docMk/>
            <pc:sldMk cId="3556820372" sldId="376"/>
            <ac:graphicFrameMk id="45" creationId="{61C9AA14-13B6-4098-B4FE-09795913FB54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18.340" v="1685" actId="555"/>
          <ac:graphicFrameMkLst>
            <pc:docMk/>
            <pc:sldMk cId="3556820372" sldId="376"/>
            <ac:graphicFrameMk id="46" creationId="{8E1805FD-FB52-4BA5-B3C1-0548FA2C6FEE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52:46.285" v="1570" actId="478"/>
          <ac:graphicFrameMkLst>
            <pc:docMk/>
            <pc:sldMk cId="3556820372" sldId="376"/>
            <ac:graphicFrameMk id="47" creationId="{EC00CB52-6B12-41A1-A8BA-47067D8215EC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10:00:09.643" v="1684" actId="555"/>
          <ac:graphicFrameMkLst>
            <pc:docMk/>
            <pc:sldMk cId="3556820372" sldId="376"/>
            <ac:graphicFrameMk id="48" creationId="{97C3DB81-7504-4441-9038-B82EDDAF0F72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3:49.797" v="1599" actId="1036"/>
          <ac:graphicFrameMkLst>
            <pc:docMk/>
            <pc:sldMk cId="3556820372" sldId="376"/>
            <ac:graphicFrameMk id="49" creationId="{E1E4D94D-FAC3-433A-93AE-109A01E783EC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59:52.517" v="1682" actId="408"/>
          <ac:graphicFrameMkLst>
            <pc:docMk/>
            <pc:sldMk cId="3556820372" sldId="376"/>
            <ac:graphicFrameMk id="50" creationId="{B0761E3E-C922-4133-B6E1-9875CAA4D8D7}"/>
          </ac:graphicFrameMkLst>
        </pc:graphicFrameChg>
        <pc:graphicFrameChg chg="add del mod modGraphic">
          <ac:chgData name="Theresa Hodgson" userId="213b339f-9e68-4d61-b6e1-9aa385d3ff46" providerId="ADAL" clId="{0ABCA0D5-51A8-42E5-9A3C-AB69C08352C5}" dt="2019-01-10T09:55:11.197" v="1624" actId="478"/>
          <ac:graphicFrameMkLst>
            <pc:docMk/>
            <pc:sldMk cId="3556820372" sldId="376"/>
            <ac:graphicFrameMk id="51" creationId="{8A3BC36D-119F-4CDA-88A8-10FEAF09BFAB}"/>
          </ac:graphicFrameMkLst>
        </pc:graphicFrameChg>
        <pc:picChg chg="add mod">
          <ac:chgData name="Theresa Hodgson" userId="213b339f-9e68-4d61-b6e1-9aa385d3ff46" providerId="ADAL" clId="{0ABCA0D5-51A8-42E5-9A3C-AB69C08352C5}" dt="2019-01-10T09:39:17.366" v="1359" actId="1076"/>
          <ac:picMkLst>
            <pc:docMk/>
            <pc:sldMk cId="3556820372" sldId="376"/>
            <ac:picMk id="31" creationId="{18F1A984-865A-4C68-ADD4-99F8299CC619}"/>
          </ac:picMkLst>
        </pc:picChg>
      </pc:sldChg>
      <pc:sldChg chg="addSp modSp add">
        <pc:chgData name="Theresa Hodgson" userId="213b339f-9e68-4d61-b6e1-9aa385d3ff46" providerId="ADAL" clId="{0ABCA0D5-51A8-42E5-9A3C-AB69C08352C5}" dt="2019-01-10T11:28:25.241" v="1876" actId="122"/>
        <pc:sldMkLst>
          <pc:docMk/>
          <pc:sldMk cId="3704919672" sldId="377"/>
        </pc:sldMkLst>
        <pc:spChg chg="mod">
          <ac:chgData name="Theresa Hodgson" userId="213b339f-9e68-4d61-b6e1-9aa385d3ff46" providerId="ADAL" clId="{0ABCA0D5-51A8-42E5-9A3C-AB69C08352C5}" dt="2019-01-10T11:28:25.241" v="1876" actId="122"/>
          <ac:spMkLst>
            <pc:docMk/>
            <pc:sldMk cId="3704919672" sldId="377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0ABCA0D5-51A8-42E5-9A3C-AB69C08352C5}" dt="2019-01-10T09:33:06.225" v="1222" actId="555"/>
          <ac:graphicFrameMkLst>
            <pc:docMk/>
            <pc:sldMk cId="3704919672" sldId="377"/>
            <ac:graphicFrameMk id="20" creationId="{00AF472A-7176-4B4F-B458-9FE168A6F8B8}"/>
          </ac:graphicFrameMkLst>
        </pc:graphicFrameChg>
        <pc:graphicFrameChg chg="add mod modGraphic">
          <ac:chgData name="Theresa Hodgson" userId="213b339f-9e68-4d61-b6e1-9aa385d3ff46" providerId="ADAL" clId="{0ABCA0D5-51A8-42E5-9A3C-AB69C08352C5}" dt="2019-01-10T09:33:06.225" v="1222" actId="555"/>
          <ac:graphicFrameMkLst>
            <pc:docMk/>
            <pc:sldMk cId="3704919672" sldId="377"/>
            <ac:graphicFrameMk id="21" creationId="{5BDBA06B-FFE4-4DD7-95D2-5807898908E6}"/>
          </ac:graphicFrameMkLst>
        </pc:graphicFrameChg>
      </pc:sldChg>
      <pc:sldChg chg="delSp modSp add">
        <pc:chgData name="Theresa Hodgson" userId="213b339f-9e68-4d61-b6e1-9aa385d3ff46" providerId="ADAL" clId="{0ABCA0D5-51A8-42E5-9A3C-AB69C08352C5}" dt="2019-01-10T10:01:10.320" v="1713" actId="478"/>
        <pc:sldMkLst>
          <pc:docMk/>
          <pc:sldMk cId="2298278554" sldId="378"/>
        </pc:sldMkLst>
        <pc:spChg chg="mod">
          <ac:chgData name="Theresa Hodgson" userId="213b339f-9e68-4d61-b6e1-9aa385d3ff46" providerId="ADAL" clId="{0ABCA0D5-51A8-42E5-9A3C-AB69C08352C5}" dt="2019-01-10T10:00:47.853" v="1688" actId="20577"/>
          <ac:spMkLst>
            <pc:docMk/>
            <pc:sldMk cId="2298278554" sldId="378"/>
            <ac:spMk id="19" creationId="{5252A847-DE45-4FA3-A1F8-EEBEB845FF8E}"/>
          </ac:spMkLst>
        </pc:spChg>
        <pc:graphicFrameChg chg="mod">
          <ac:chgData name="Theresa Hodgson" userId="213b339f-9e68-4d61-b6e1-9aa385d3ff46" providerId="ADAL" clId="{0ABCA0D5-51A8-42E5-9A3C-AB69C08352C5}" dt="2019-01-10T10:01:00.355" v="1710" actId="1076"/>
          <ac:graphicFrameMkLst>
            <pc:docMk/>
            <pc:sldMk cId="2298278554" sldId="378"/>
            <ac:graphicFrameMk id="6" creationId="{8FF49185-88D0-4513-8163-66232F632BF3}"/>
          </ac:graphicFrameMkLst>
        </pc:graphicFrameChg>
        <pc:graphicFrameChg chg="mod">
          <ac:chgData name="Theresa Hodgson" userId="213b339f-9e68-4d61-b6e1-9aa385d3ff46" providerId="ADAL" clId="{0ABCA0D5-51A8-42E5-9A3C-AB69C08352C5}" dt="2019-01-10T10:00:53.904" v="1709" actId="1036"/>
          <ac:graphicFrameMkLst>
            <pc:docMk/>
            <pc:sldMk cId="2298278554" sldId="378"/>
            <ac:graphicFrameMk id="9" creationId="{AE72523A-D93A-461F-B541-CCE458C24EEF}"/>
          </ac:graphicFrameMkLst>
        </pc:graphicFrameChg>
        <pc:graphicFrameChg chg="del mod">
          <ac:chgData name="Theresa Hodgson" userId="213b339f-9e68-4d61-b6e1-9aa385d3ff46" providerId="ADAL" clId="{0ABCA0D5-51A8-42E5-9A3C-AB69C08352C5}" dt="2019-01-10T10:01:10.320" v="1713" actId="478"/>
          <ac:graphicFrameMkLst>
            <pc:docMk/>
            <pc:sldMk cId="2298278554" sldId="378"/>
            <ac:graphicFrameMk id="10" creationId="{02A0DFFB-9A53-4B53-BB4A-F4569BB2A61B}"/>
          </ac:graphicFrameMkLst>
        </pc:graphicFrameChg>
      </pc:sldChg>
      <pc:sldChg chg="add">
        <pc:chgData name="Theresa Hodgson" userId="213b339f-9e68-4d61-b6e1-9aa385d3ff46" providerId="ADAL" clId="{0ABCA0D5-51A8-42E5-9A3C-AB69C08352C5}" dt="2019-01-10T10:01:06.983" v="1712"/>
        <pc:sldMkLst>
          <pc:docMk/>
          <pc:sldMk cId="2482320375" sldId="380"/>
        </pc:sldMkLst>
      </pc:sldChg>
    </pc:docChg>
  </pc:docChgLst>
  <pc:docChgLst>
    <pc:chgData name="Elise Schapira" userId="922153a7-3d05-4828-9103-57c0b5334c47" providerId="ADAL" clId="{33133D24-0794-4146-8DEA-310B5498FD4E}"/>
    <pc:docChg chg="undo custSel addSld delSld modSld sldOrd addMainMaster">
      <pc:chgData name="Elise Schapira" userId="922153a7-3d05-4828-9103-57c0b5334c47" providerId="ADAL" clId="{33133D24-0794-4146-8DEA-310B5498FD4E}" dt="2020-02-04T11:41:51.442" v="2051" actId="20577"/>
      <pc:docMkLst>
        <pc:docMk/>
      </pc:docMkLst>
      <pc:sldChg chg="modSp">
        <pc:chgData name="Elise Schapira" userId="922153a7-3d05-4828-9103-57c0b5334c47" providerId="ADAL" clId="{33133D24-0794-4146-8DEA-310B5498FD4E}" dt="2020-02-04T11:38:59.495" v="1959" actId="207"/>
        <pc:sldMkLst>
          <pc:docMk/>
          <pc:sldMk cId="1071900124" sldId="355"/>
        </pc:sldMkLst>
        <pc:graphicFrameChg chg="modGraphic">
          <ac:chgData name="Elise Schapira" userId="922153a7-3d05-4828-9103-57c0b5334c47" providerId="ADAL" clId="{33133D24-0794-4146-8DEA-310B5498FD4E}" dt="2020-02-03T16:31:05.012" v="969" actId="20577"/>
          <ac:graphicFrameMkLst>
            <pc:docMk/>
            <pc:sldMk cId="1071900124" sldId="355"/>
            <ac:graphicFrameMk id="26" creationId="{D8659A17-67CD-44E1-8663-C6A4D8B6C087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6:24:13.107" v="694"/>
          <ac:graphicFrameMkLst>
            <pc:docMk/>
            <pc:sldMk cId="1071900124" sldId="355"/>
            <ac:graphicFrameMk id="34" creationId="{5A9C20F0-0A37-4DF6-A359-B8E1E7FE893F}"/>
          </ac:graphicFrameMkLst>
        </pc:graphicFrameChg>
        <pc:graphicFrameChg chg="mod">
          <ac:chgData name="Elise Schapira" userId="922153a7-3d05-4828-9103-57c0b5334c47" providerId="ADAL" clId="{33133D24-0794-4146-8DEA-310B5498FD4E}" dt="2020-02-03T16:20:47.234" v="663"/>
          <ac:graphicFrameMkLst>
            <pc:docMk/>
            <pc:sldMk cId="1071900124" sldId="355"/>
            <ac:graphicFrameMk id="37" creationId="{CF249ED4-074F-4DEC-9C89-601DE2F13588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4T11:38:59.495" v="1959" actId="207"/>
          <ac:graphicFrameMkLst>
            <pc:docMk/>
            <pc:sldMk cId="1071900124" sldId="355"/>
            <ac:graphicFrameMk id="40" creationId="{8A2A592B-E600-4677-B114-31EE11C1D1C6}"/>
          </ac:graphicFrameMkLst>
        </pc:graphicFrameChg>
      </pc:sldChg>
      <pc:sldChg chg="modSp">
        <pc:chgData name="Elise Schapira" userId="922153a7-3d05-4828-9103-57c0b5334c47" providerId="ADAL" clId="{33133D24-0794-4146-8DEA-310B5498FD4E}" dt="2020-02-04T11:36:45.054" v="1925" actId="20577"/>
        <pc:sldMkLst>
          <pc:docMk/>
          <pc:sldMk cId="1669721746" sldId="365"/>
        </pc:sldMkLst>
        <pc:graphicFrameChg chg="mod modGraphic">
          <ac:chgData name="Elise Schapira" userId="922153a7-3d05-4828-9103-57c0b5334c47" providerId="ADAL" clId="{33133D24-0794-4146-8DEA-310B5498FD4E}" dt="2020-02-04T11:36:45.054" v="1925" actId="20577"/>
          <ac:graphicFrameMkLst>
            <pc:docMk/>
            <pc:sldMk cId="1669721746" sldId="365"/>
            <ac:graphicFrameMk id="12" creationId="{90E01E7B-3030-4878-BA46-8C84F73B8EF2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1:21.915" v="80" actId="20577"/>
          <ac:graphicFrameMkLst>
            <pc:docMk/>
            <pc:sldMk cId="1669721746" sldId="365"/>
            <ac:graphicFrameMk id="16" creationId="{FF42142E-8298-4E12-BE8C-437D6EAEF67C}"/>
          </ac:graphicFrameMkLst>
        </pc:graphicFrameChg>
        <pc:picChg chg="mod">
          <ac:chgData name="Elise Schapira" userId="922153a7-3d05-4828-9103-57c0b5334c47" providerId="ADAL" clId="{33133D24-0794-4146-8DEA-310B5498FD4E}" dt="2020-02-03T16:47:34.881" v="1864" actId="14100"/>
          <ac:picMkLst>
            <pc:docMk/>
            <pc:sldMk cId="1669721746" sldId="365"/>
            <ac:picMk id="6" creationId="{49E05E77-3D51-41CE-994C-A9B7D4E570BE}"/>
          </ac:picMkLst>
        </pc:picChg>
      </pc:sldChg>
      <pc:sldChg chg="addSp delSp modSp">
        <pc:chgData name="Elise Schapira" userId="922153a7-3d05-4828-9103-57c0b5334c47" providerId="ADAL" clId="{33133D24-0794-4146-8DEA-310B5498FD4E}" dt="2020-02-04T11:41:51.442" v="2051" actId="20577"/>
        <pc:sldMkLst>
          <pc:docMk/>
          <pc:sldMk cId="535746370" sldId="367"/>
        </pc:sldMkLst>
        <pc:spChg chg="mod">
          <ac:chgData name="Elise Schapira" userId="922153a7-3d05-4828-9103-57c0b5334c47" providerId="ADAL" clId="{33133D24-0794-4146-8DEA-310B5498FD4E}" dt="2020-02-04T11:41:51.442" v="2051" actId="20577"/>
          <ac:spMkLst>
            <pc:docMk/>
            <pc:sldMk cId="535746370" sldId="367"/>
            <ac:spMk id="20" creationId="{1B3733DD-AFCA-4320-B788-145EFB882250}"/>
          </ac:spMkLst>
        </pc:spChg>
        <pc:spChg chg="add mod">
          <ac:chgData name="Elise Schapira" userId="922153a7-3d05-4828-9103-57c0b5334c47" providerId="ADAL" clId="{33133D24-0794-4146-8DEA-310B5498FD4E}" dt="2020-02-03T16:06:07.975" v="424" actId="555"/>
          <ac:spMkLst>
            <pc:docMk/>
            <pc:sldMk cId="535746370" sldId="367"/>
            <ac:spMk id="27" creationId="{F82140BB-5C0C-4035-AC4E-782B2598A9A0}"/>
          </ac:spMkLst>
        </pc:spChg>
        <pc:spChg chg="add mod">
          <ac:chgData name="Elise Schapira" userId="922153a7-3d05-4828-9103-57c0b5334c47" providerId="ADAL" clId="{33133D24-0794-4146-8DEA-310B5498FD4E}" dt="2020-02-03T16:06:07.975" v="424" actId="555"/>
          <ac:spMkLst>
            <pc:docMk/>
            <pc:sldMk cId="535746370" sldId="367"/>
            <ac:spMk id="28" creationId="{0E617AA3-F683-4B7A-95F2-E34127BA10C7}"/>
          </ac:spMkLst>
        </pc:spChg>
        <pc:grpChg chg="add mod">
          <ac:chgData name="Elise Schapira" userId="922153a7-3d05-4828-9103-57c0b5334c47" providerId="ADAL" clId="{33133D24-0794-4146-8DEA-310B5498FD4E}" dt="2020-02-03T16:04:21.128" v="344" actId="12788"/>
          <ac:grpSpMkLst>
            <pc:docMk/>
            <pc:sldMk cId="535746370" sldId="367"/>
            <ac:grpSpMk id="19" creationId="{E8C74434-3669-4195-B07E-D00D7516CE1D}"/>
          </ac:grpSpMkLst>
        </pc:grp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6" creationId="{9568F529-0E92-4784-AAD2-1B7209B04FFB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6:06:27.019" v="427" actId="20577"/>
          <ac:graphicFrameMkLst>
            <pc:docMk/>
            <pc:sldMk cId="535746370" sldId="367"/>
            <ac:graphicFrameMk id="9" creationId="{C64E4C4E-BDC4-43CE-B325-D5D357B1545C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0" creationId="{B9987DDA-746F-4FB2-A0CC-E575EA55D25D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1" creationId="{97480803-07DC-4B1E-B8BF-F5FA768B026F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2" creationId="{E6914C77-B220-467E-80C6-CE3E2DC73257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3" creationId="{3194AF03-FF81-4089-B6E6-5BC6226E9355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4" creationId="{0ECB93E3-2A2B-4019-A7F2-DEC4A3765F4A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5" creationId="{368262C7-4ED7-47AD-8DD5-A37CB9035B8B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16" creationId="{120ACBC4-0E17-464E-8FE5-F901B215035D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06:32.950" v="428" actId="20577"/>
          <ac:graphicFrameMkLst>
            <pc:docMk/>
            <pc:sldMk cId="535746370" sldId="367"/>
            <ac:graphicFrameMk id="17" creationId="{2F3AC95A-9FF7-4D05-8533-D56D127F379E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00:12.012" v="160" actId="478"/>
          <ac:graphicFrameMkLst>
            <pc:docMk/>
            <pc:sldMk cId="535746370" sldId="367"/>
            <ac:graphicFrameMk id="21" creationId="{7488791B-B4EA-449C-BBAE-3D14545DCB7B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05:37.058" v="401" actId="1076"/>
          <ac:graphicFrameMkLst>
            <pc:docMk/>
            <pc:sldMk cId="535746370" sldId="367"/>
            <ac:graphicFrameMk id="25" creationId="{C09E9420-0296-457C-B179-8F3B9223DE42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06:41.311" v="431" actId="20577"/>
          <ac:graphicFrameMkLst>
            <pc:docMk/>
            <pc:sldMk cId="535746370" sldId="367"/>
            <ac:graphicFrameMk id="26" creationId="{E5CE78C7-6C13-484B-A80B-162DE7B205E8}"/>
          </ac:graphicFrameMkLst>
        </pc:graphicFrameChg>
        <pc:picChg chg="add del mod">
          <ac:chgData name="Elise Schapira" userId="922153a7-3d05-4828-9103-57c0b5334c47" providerId="ADAL" clId="{33133D24-0794-4146-8DEA-310B5498FD4E}" dt="2020-02-03T16:20:20.650" v="657" actId="478"/>
          <ac:picMkLst>
            <pc:docMk/>
            <pc:sldMk cId="535746370" sldId="367"/>
            <ac:picMk id="2" creationId="{7D345C20-8E62-4188-8EB6-C7DC2BC9FD8A}"/>
          </ac:picMkLst>
        </pc:picChg>
      </pc:sldChg>
      <pc:sldChg chg="addSp delSp modSp">
        <pc:chgData name="Elise Schapira" userId="922153a7-3d05-4828-9103-57c0b5334c47" providerId="ADAL" clId="{33133D24-0794-4146-8DEA-310B5498FD4E}" dt="2020-02-03T16:20:17.465" v="655" actId="478"/>
        <pc:sldMkLst>
          <pc:docMk/>
          <pc:sldMk cId="156563220" sldId="368"/>
        </pc:sldMkLst>
        <pc:spChg chg="mod">
          <ac:chgData name="Elise Schapira" userId="922153a7-3d05-4828-9103-57c0b5334c47" providerId="ADAL" clId="{33133D24-0794-4146-8DEA-310B5498FD4E}" dt="2020-02-03T16:17:22.980" v="581" actId="20577"/>
          <ac:spMkLst>
            <pc:docMk/>
            <pc:sldMk cId="156563220" sldId="368"/>
            <ac:spMk id="19" creationId="{5252A847-DE45-4FA3-A1F8-EEBEB845FF8E}"/>
          </ac:spMkLst>
        </pc:spChg>
        <pc:graphicFrameChg chg="mod modGraphic">
          <ac:chgData name="Elise Schapira" userId="922153a7-3d05-4828-9103-57c0b5334c47" providerId="ADAL" clId="{33133D24-0794-4146-8DEA-310B5498FD4E}" dt="2020-02-03T16:19:37.467" v="649" actId="13219"/>
          <ac:graphicFrameMkLst>
            <pc:docMk/>
            <pc:sldMk cId="156563220" sldId="368"/>
            <ac:graphicFrameMk id="12" creationId="{0926E3C4-F51A-4D02-B5AE-83E317DEC0EF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6:19:33.357" v="648" actId="13219"/>
          <ac:graphicFrameMkLst>
            <pc:docMk/>
            <pc:sldMk cId="156563220" sldId="368"/>
            <ac:graphicFrameMk id="14" creationId="{E7B02C6A-E0E6-429C-B5E7-B218AF92FD22}"/>
          </ac:graphicFrameMkLst>
        </pc:graphicFrameChg>
        <pc:picChg chg="add del mod">
          <ac:chgData name="Elise Schapira" userId="922153a7-3d05-4828-9103-57c0b5334c47" providerId="ADAL" clId="{33133D24-0794-4146-8DEA-310B5498FD4E}" dt="2020-02-03T16:20:17.465" v="655" actId="478"/>
          <ac:picMkLst>
            <pc:docMk/>
            <pc:sldMk cId="156563220" sldId="368"/>
            <ac:picMk id="9" creationId="{FED6C11D-8C0A-4EB2-AC1F-2E8B25DD97DF}"/>
          </ac:picMkLst>
        </pc:picChg>
      </pc:sldChg>
      <pc:sldChg chg="modSp ord">
        <pc:chgData name="Elise Schapira" userId="922153a7-3d05-4828-9103-57c0b5334c47" providerId="ADAL" clId="{33133D24-0794-4146-8DEA-310B5498FD4E}" dt="2020-02-03T15:58:18.211" v="138" actId="20577"/>
        <pc:sldMkLst>
          <pc:docMk/>
          <pc:sldMk cId="2373434590" sldId="370"/>
        </pc:sldMkLst>
        <pc:spChg chg="mod">
          <ac:chgData name="Elise Schapira" userId="922153a7-3d05-4828-9103-57c0b5334c47" providerId="ADAL" clId="{33133D24-0794-4146-8DEA-310B5498FD4E}" dt="2020-02-03T15:52:41.008" v="88" actId="20577"/>
          <ac:spMkLst>
            <pc:docMk/>
            <pc:sldMk cId="2373434590" sldId="370"/>
            <ac:spMk id="25" creationId="{A3A82BCC-2F70-45D9-8920-A52F45DEC8DA}"/>
          </ac:spMkLst>
        </pc:spChg>
        <pc:graphicFrameChg chg="modGraphic">
          <ac:chgData name="Elise Schapira" userId="922153a7-3d05-4828-9103-57c0b5334c47" providerId="ADAL" clId="{33133D24-0794-4146-8DEA-310B5498FD4E}" dt="2020-02-03T15:53:18.361" v="96" actId="207"/>
          <ac:graphicFrameMkLst>
            <pc:docMk/>
            <pc:sldMk cId="2373434590" sldId="370"/>
            <ac:graphicFrameMk id="6" creationId="{890C4A0F-48A7-47CE-8DF5-A8A82D699007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15.391" v="95" actId="207"/>
          <ac:graphicFrameMkLst>
            <pc:docMk/>
            <pc:sldMk cId="2373434590" sldId="370"/>
            <ac:graphicFrameMk id="14" creationId="{D346DBCA-30AF-405F-AA0A-9A15C1DCFBE3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09.669" v="93" actId="207"/>
          <ac:graphicFrameMkLst>
            <pc:docMk/>
            <pc:sldMk cId="2373434590" sldId="370"/>
            <ac:graphicFrameMk id="15" creationId="{0C74360B-BAB5-4BAE-8411-45D572249C8F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12.313" v="94" actId="207"/>
          <ac:graphicFrameMkLst>
            <pc:docMk/>
            <pc:sldMk cId="2373434590" sldId="370"/>
            <ac:graphicFrameMk id="16" creationId="{1F4878AD-3385-43EF-8E81-FC22E0A6E7F2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06.706" v="92" actId="207"/>
          <ac:graphicFrameMkLst>
            <pc:docMk/>
            <pc:sldMk cId="2373434590" sldId="370"/>
            <ac:graphicFrameMk id="17" creationId="{C917B782-3EAB-4897-A2FC-49F982811766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21.019" v="97" actId="207"/>
          <ac:graphicFrameMkLst>
            <pc:docMk/>
            <pc:sldMk cId="2373434590" sldId="370"/>
            <ac:graphicFrameMk id="20" creationId="{A3F6993D-3377-4AA6-A55F-7EA116F67E35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25.551" v="98" actId="207"/>
          <ac:graphicFrameMkLst>
            <pc:docMk/>
            <pc:sldMk cId="2373434590" sldId="370"/>
            <ac:graphicFrameMk id="21" creationId="{1A3504C3-2FDC-4737-A927-C45C6A1AF606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5:54:05.703" v="108"/>
          <ac:graphicFrameMkLst>
            <pc:docMk/>
            <pc:sldMk cId="2373434590" sldId="370"/>
            <ac:graphicFrameMk id="22" creationId="{C9FDE93C-4850-4A2E-9D83-825EDC58767A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3:28.076" v="99" actId="207"/>
          <ac:graphicFrameMkLst>
            <pc:docMk/>
            <pc:sldMk cId="2373434590" sldId="370"/>
            <ac:graphicFrameMk id="23" creationId="{2D4EF4CA-4800-4395-A6B7-FFEB11CC35DC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5:54:29.249" v="114"/>
          <ac:graphicFrameMkLst>
            <pc:docMk/>
            <pc:sldMk cId="2373434590" sldId="370"/>
            <ac:graphicFrameMk id="24" creationId="{AA27C98E-0E0E-45BA-814C-319D3D6EF6F5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5:57:59.289" v="134" actId="20577"/>
          <ac:graphicFrameMkLst>
            <pc:docMk/>
            <pc:sldMk cId="2373434590" sldId="370"/>
            <ac:graphicFrameMk id="26" creationId="{FE0D6944-7551-47B6-8B42-B372D71C3532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8:01.590" v="135" actId="20577"/>
          <ac:graphicFrameMkLst>
            <pc:docMk/>
            <pc:sldMk cId="2373434590" sldId="370"/>
            <ac:graphicFrameMk id="28" creationId="{14704487-B20C-49D6-970A-8E711BA0A3DD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5:58:18.211" v="138" actId="20577"/>
          <ac:graphicFrameMkLst>
            <pc:docMk/>
            <pc:sldMk cId="2373434590" sldId="370"/>
            <ac:graphicFrameMk id="29" creationId="{38E4D549-98E8-4882-B3EE-BF7A4ADBFA7E}"/>
          </ac:graphicFrameMkLst>
        </pc:graphicFrameChg>
      </pc:sldChg>
      <pc:sldChg chg="modSp del">
        <pc:chgData name="Elise Schapira" userId="922153a7-3d05-4828-9103-57c0b5334c47" providerId="ADAL" clId="{33133D24-0794-4146-8DEA-310B5498FD4E}" dt="2020-02-03T16:48:42.768" v="1904" actId="47"/>
        <pc:sldMkLst>
          <pc:docMk/>
          <pc:sldMk cId="3604652134" sldId="371"/>
        </pc:sldMkLst>
        <pc:graphicFrameChg chg="modGraphic">
          <ac:chgData name="Elise Schapira" userId="922153a7-3d05-4828-9103-57c0b5334c47" providerId="ADAL" clId="{33133D24-0794-4146-8DEA-310B5498FD4E}" dt="2020-02-03T15:51:26.749" v="81" actId="20577"/>
          <ac:graphicFrameMkLst>
            <pc:docMk/>
            <pc:sldMk cId="3604652134" sldId="371"/>
            <ac:graphicFrameMk id="16" creationId="{FF42142E-8298-4E12-BE8C-437D6EAEF67C}"/>
          </ac:graphicFrameMkLst>
        </pc:graphicFrameChg>
        <pc:graphicFrameChg chg="mod">
          <ac:chgData name="Elise Schapira" userId="922153a7-3d05-4828-9103-57c0b5334c47" providerId="ADAL" clId="{33133D24-0794-4146-8DEA-310B5498FD4E}" dt="2020-02-03T15:50:24.292" v="5" actId="1076"/>
          <ac:graphicFrameMkLst>
            <pc:docMk/>
            <pc:sldMk cId="3604652134" sldId="371"/>
            <ac:graphicFrameMk id="20" creationId="{D5AA829A-A071-4994-9297-BB51D2C38408}"/>
          </ac:graphicFrameMkLst>
        </pc:graphicFrameChg>
      </pc:sldChg>
      <pc:sldChg chg="del">
        <pc:chgData name="Elise Schapira" userId="922153a7-3d05-4828-9103-57c0b5334c47" providerId="ADAL" clId="{33133D24-0794-4146-8DEA-310B5498FD4E}" dt="2020-02-03T16:20:15.920" v="654" actId="47"/>
        <pc:sldMkLst>
          <pc:docMk/>
          <pc:sldMk cId="4272769837" sldId="374"/>
        </pc:sldMkLst>
      </pc:sldChg>
      <pc:sldChg chg="del">
        <pc:chgData name="Elise Schapira" userId="922153a7-3d05-4828-9103-57c0b5334c47" providerId="ADAL" clId="{33133D24-0794-4146-8DEA-310B5498FD4E}" dt="2020-02-03T16:22:54.124" v="682" actId="47"/>
        <pc:sldMkLst>
          <pc:docMk/>
          <pc:sldMk cId="1423096209" sldId="375"/>
        </pc:sldMkLst>
      </pc:sldChg>
      <pc:sldChg chg="del">
        <pc:chgData name="Elise Schapira" userId="922153a7-3d05-4828-9103-57c0b5334c47" providerId="ADAL" clId="{33133D24-0794-4146-8DEA-310B5498FD4E}" dt="2020-02-03T16:30:36.258" v="964" actId="47"/>
        <pc:sldMkLst>
          <pc:docMk/>
          <pc:sldMk cId="3704919672" sldId="377"/>
        </pc:sldMkLst>
      </pc:sldChg>
      <pc:sldChg chg="addSp delSp modSp">
        <pc:chgData name="Elise Schapira" userId="922153a7-3d05-4828-9103-57c0b5334c47" providerId="ADAL" clId="{33133D24-0794-4146-8DEA-310B5498FD4E}" dt="2020-02-03T16:46:18.120" v="1738" actId="478"/>
        <pc:sldMkLst>
          <pc:docMk/>
          <pc:sldMk cId="2298278554" sldId="378"/>
        </pc:sldMkLst>
        <pc:spChg chg="mod">
          <ac:chgData name="Elise Schapira" userId="922153a7-3d05-4828-9103-57c0b5334c47" providerId="ADAL" clId="{33133D24-0794-4146-8DEA-310B5498FD4E}" dt="2020-02-03T16:31:52.533" v="1002" actId="20577"/>
          <ac:spMkLst>
            <pc:docMk/>
            <pc:sldMk cId="2298278554" sldId="378"/>
            <ac:spMk id="19" creationId="{5252A847-DE45-4FA3-A1F8-EEBEB845FF8E}"/>
          </ac:spMkLst>
        </pc:spChg>
        <pc:graphicFrameChg chg="mod modGraphic">
          <ac:chgData name="Elise Schapira" userId="922153a7-3d05-4828-9103-57c0b5334c47" providerId="ADAL" clId="{33133D24-0794-4146-8DEA-310B5498FD4E}" dt="2020-02-03T16:33:54.680" v="1074" actId="1037"/>
          <ac:graphicFrameMkLst>
            <pc:docMk/>
            <pc:sldMk cId="2298278554" sldId="378"/>
            <ac:graphicFrameMk id="6" creationId="{8FF49185-88D0-4513-8163-66232F632BF3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6:33:42.652" v="1071" actId="1037"/>
          <ac:graphicFrameMkLst>
            <pc:docMk/>
            <pc:sldMk cId="2298278554" sldId="378"/>
            <ac:graphicFrameMk id="9" creationId="{AE72523A-D93A-461F-B541-CCE458C24EEF}"/>
          </ac:graphicFrameMkLst>
        </pc:graphicFrameChg>
        <pc:picChg chg="add del mod">
          <ac:chgData name="Elise Schapira" userId="922153a7-3d05-4828-9103-57c0b5334c47" providerId="ADAL" clId="{33133D24-0794-4146-8DEA-310B5498FD4E}" dt="2020-02-03T16:46:18.120" v="1738" actId="478"/>
          <ac:picMkLst>
            <pc:docMk/>
            <pc:sldMk cId="2298278554" sldId="378"/>
            <ac:picMk id="2" creationId="{6E2851E3-74D2-4695-B76C-B0AC91BE5E6F}"/>
          </ac:picMkLst>
        </pc:picChg>
      </pc:sldChg>
      <pc:sldChg chg="del">
        <pc:chgData name="Elise Schapira" userId="922153a7-3d05-4828-9103-57c0b5334c47" providerId="ADAL" clId="{33133D24-0794-4146-8DEA-310B5498FD4E}" dt="2020-02-03T16:16:59.337" v="521" actId="47"/>
        <pc:sldMkLst>
          <pc:docMk/>
          <pc:sldMk cId="52485990" sldId="381"/>
        </pc:sldMkLst>
      </pc:sldChg>
      <pc:sldChg chg="modSp add del ord">
        <pc:chgData name="Elise Schapira" userId="922153a7-3d05-4828-9103-57c0b5334c47" providerId="ADAL" clId="{33133D24-0794-4146-8DEA-310B5498FD4E}" dt="2020-02-03T15:58:40.567" v="142" actId="47"/>
        <pc:sldMkLst>
          <pc:docMk/>
          <pc:sldMk cId="317692586" sldId="382"/>
        </pc:sldMkLst>
        <pc:spChg chg="mod">
          <ac:chgData name="Elise Schapira" userId="922153a7-3d05-4828-9103-57c0b5334c47" providerId="ADAL" clId="{33133D24-0794-4146-8DEA-310B5498FD4E}" dt="2020-02-03T15:52:44.674" v="89" actId="20577"/>
          <ac:spMkLst>
            <pc:docMk/>
            <pc:sldMk cId="317692586" sldId="382"/>
            <ac:spMk id="25" creationId="{A3A82BCC-2F70-45D9-8920-A52F45DEC8DA}"/>
          </ac:spMkLst>
        </pc:spChg>
      </pc:sldChg>
      <pc:sldChg chg="del">
        <pc:chgData name="Elise Schapira" userId="922153a7-3d05-4828-9103-57c0b5334c47" providerId="ADAL" clId="{33133D24-0794-4146-8DEA-310B5498FD4E}" dt="2020-02-03T16:44:11.198" v="1645" actId="47"/>
        <pc:sldMkLst>
          <pc:docMk/>
          <pc:sldMk cId="1606283277" sldId="384"/>
        </pc:sldMkLst>
      </pc:sldChg>
      <pc:sldChg chg="del">
        <pc:chgData name="Elise Schapira" userId="922153a7-3d05-4828-9103-57c0b5334c47" providerId="ADAL" clId="{33133D24-0794-4146-8DEA-310B5498FD4E}" dt="2020-02-03T16:44:13.501" v="1646" actId="47"/>
        <pc:sldMkLst>
          <pc:docMk/>
          <pc:sldMk cId="623415028" sldId="385"/>
        </pc:sldMkLst>
      </pc:sldChg>
      <pc:sldChg chg="modSp del">
        <pc:chgData name="Elise Schapira" userId="922153a7-3d05-4828-9103-57c0b5334c47" providerId="ADAL" clId="{33133D24-0794-4146-8DEA-310B5498FD4E}" dt="2020-02-03T16:34:15.703" v="1077" actId="47"/>
        <pc:sldMkLst>
          <pc:docMk/>
          <pc:sldMk cId="2855445428" sldId="386"/>
        </pc:sldMkLst>
        <pc:spChg chg="mod">
          <ac:chgData name="Elise Schapira" userId="922153a7-3d05-4828-9103-57c0b5334c47" providerId="ADAL" clId="{33133D24-0794-4146-8DEA-310B5498FD4E}" dt="2020-02-03T16:32:02.098" v="1023" actId="20577"/>
          <ac:spMkLst>
            <pc:docMk/>
            <pc:sldMk cId="2855445428" sldId="386"/>
            <ac:spMk id="19" creationId="{5252A847-DE45-4FA3-A1F8-EEBEB845FF8E}"/>
          </ac:spMkLst>
        </pc:spChg>
        <pc:graphicFrameChg chg="mod">
          <ac:chgData name="Elise Schapira" userId="922153a7-3d05-4828-9103-57c0b5334c47" providerId="ADAL" clId="{33133D24-0794-4146-8DEA-310B5498FD4E}" dt="2020-02-03T16:32:09.148" v="1058" actId="1038"/>
          <ac:graphicFrameMkLst>
            <pc:docMk/>
            <pc:sldMk cId="2855445428" sldId="386"/>
            <ac:graphicFrameMk id="10" creationId="{886E0F31-9575-4BE3-BF8D-8176F716626A}"/>
          </ac:graphicFrameMkLst>
        </pc:graphicFrameChg>
      </pc:sldChg>
      <pc:sldChg chg="add ord">
        <pc:chgData name="Elise Schapira" userId="922153a7-3d05-4828-9103-57c0b5334c47" providerId="ADAL" clId="{33133D24-0794-4146-8DEA-310B5498FD4E}" dt="2020-02-03T15:49:25.853" v="3"/>
        <pc:sldMkLst>
          <pc:docMk/>
          <pc:sldMk cId="3844832371" sldId="387"/>
        </pc:sldMkLst>
      </pc:sldChg>
      <pc:sldChg chg="modSp add">
        <pc:chgData name="Elise Schapira" userId="922153a7-3d05-4828-9103-57c0b5334c47" providerId="ADAL" clId="{33133D24-0794-4146-8DEA-310B5498FD4E}" dt="2020-02-03T15:59:44.705" v="158" actId="207"/>
        <pc:sldMkLst>
          <pc:docMk/>
          <pc:sldMk cId="3180013934" sldId="388"/>
        </pc:sldMkLst>
        <pc:graphicFrameChg chg="modGraphic">
          <ac:chgData name="Elise Schapira" userId="922153a7-3d05-4828-9103-57c0b5334c47" providerId="ADAL" clId="{33133D24-0794-4146-8DEA-310B5498FD4E}" dt="2020-02-03T15:59:44.705" v="158" actId="207"/>
          <ac:graphicFrameMkLst>
            <pc:docMk/>
            <pc:sldMk cId="3180013934" sldId="388"/>
            <ac:graphicFrameMk id="13" creationId="{12C9F951-5D1D-4A8C-87CB-A703D67A1A23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5:59:31.186" v="155" actId="207"/>
          <ac:graphicFrameMkLst>
            <pc:docMk/>
            <pc:sldMk cId="3180013934" sldId="388"/>
            <ac:graphicFrameMk id="26" creationId="{FE0D6944-7551-47B6-8B42-B372D71C3532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5:59:10.422" v="147"/>
          <ac:graphicFrameMkLst>
            <pc:docMk/>
            <pc:sldMk cId="3180013934" sldId="388"/>
            <ac:graphicFrameMk id="28" creationId="{14704487-B20C-49D6-970A-8E711BA0A3DD}"/>
          </ac:graphicFrameMkLst>
        </pc:graphicFrameChg>
        <pc:graphicFrameChg chg="mod modGraphic">
          <ac:chgData name="Elise Schapira" userId="922153a7-3d05-4828-9103-57c0b5334c47" providerId="ADAL" clId="{33133D24-0794-4146-8DEA-310B5498FD4E}" dt="2020-02-03T15:59:27.992" v="154" actId="207"/>
          <ac:graphicFrameMkLst>
            <pc:docMk/>
            <pc:sldMk cId="3180013934" sldId="388"/>
            <ac:graphicFrameMk id="29" creationId="{38E4D549-98E8-4882-B3EE-BF7A4ADBFA7E}"/>
          </ac:graphicFrameMkLst>
        </pc:graphicFrameChg>
      </pc:sldChg>
      <pc:sldChg chg="addSp delSp modSp add">
        <pc:chgData name="Elise Schapira" userId="922153a7-3d05-4828-9103-57c0b5334c47" providerId="ADAL" clId="{33133D24-0794-4146-8DEA-310B5498FD4E}" dt="2020-02-04T11:41:40.407" v="2010" actId="20577"/>
        <pc:sldMkLst>
          <pc:docMk/>
          <pc:sldMk cId="3467672805" sldId="389"/>
        </pc:sldMkLst>
        <pc:spChg chg="mod">
          <ac:chgData name="Elise Schapira" userId="922153a7-3d05-4828-9103-57c0b5334c47" providerId="ADAL" clId="{33133D24-0794-4146-8DEA-310B5498FD4E}" dt="2020-02-04T11:41:40.407" v="2010" actId="20577"/>
          <ac:spMkLst>
            <pc:docMk/>
            <pc:sldMk cId="3467672805" sldId="389"/>
            <ac:spMk id="20" creationId="{1B3733DD-AFCA-4320-B788-145EFB882250}"/>
          </ac:spMkLst>
        </pc:spChg>
        <pc:spChg chg="mod">
          <ac:chgData name="Elise Schapira" userId="922153a7-3d05-4828-9103-57c0b5334c47" providerId="ADAL" clId="{33133D24-0794-4146-8DEA-310B5498FD4E}" dt="2020-02-03T16:08:59.775" v="471" actId="207"/>
          <ac:spMkLst>
            <pc:docMk/>
            <pc:sldMk cId="3467672805" sldId="389"/>
            <ac:spMk id="27" creationId="{F82140BB-5C0C-4035-AC4E-782B2598A9A0}"/>
          </ac:spMkLst>
        </pc:spChg>
        <pc:spChg chg="mod">
          <ac:chgData name="Elise Schapira" userId="922153a7-3d05-4828-9103-57c0b5334c47" providerId="ADAL" clId="{33133D24-0794-4146-8DEA-310B5498FD4E}" dt="2020-02-04T11:38:25.158" v="1958" actId="1037"/>
          <ac:spMkLst>
            <pc:docMk/>
            <pc:sldMk cId="3467672805" sldId="389"/>
            <ac:spMk id="28" creationId="{0E617AA3-F683-4B7A-95F2-E34127BA10C7}"/>
          </ac:spMkLst>
        </pc:spChg>
        <pc:graphicFrameChg chg="modGraphic">
          <ac:chgData name="Elise Schapira" userId="922153a7-3d05-4828-9103-57c0b5334c47" providerId="ADAL" clId="{33133D24-0794-4146-8DEA-310B5498FD4E}" dt="2020-02-03T16:07:34.703" v="451" actId="207"/>
          <ac:graphicFrameMkLst>
            <pc:docMk/>
            <pc:sldMk cId="3467672805" sldId="389"/>
            <ac:graphicFrameMk id="9" creationId="{C64E4C4E-BDC4-43CE-B325-D5D357B1545C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4T11:38:25.158" v="1958" actId="1037"/>
          <ac:graphicFrameMkLst>
            <pc:docMk/>
            <pc:sldMk cId="3467672805" sldId="389"/>
            <ac:graphicFrameMk id="21" creationId="{E5B093DD-6858-4890-BA51-A7167531B5BF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6:09:08.814" v="473" actId="20577"/>
          <ac:graphicFrameMkLst>
            <pc:docMk/>
            <pc:sldMk cId="3467672805" sldId="389"/>
            <ac:graphicFrameMk id="25" creationId="{C09E9420-0296-457C-B179-8F3B9223DE42}"/>
          </ac:graphicFrameMkLst>
        </pc:graphicFrameChg>
        <pc:picChg chg="del">
          <ac:chgData name="Elise Schapira" userId="922153a7-3d05-4828-9103-57c0b5334c47" providerId="ADAL" clId="{33133D24-0794-4146-8DEA-310B5498FD4E}" dt="2020-02-03T16:20:18.835" v="656" actId="478"/>
          <ac:picMkLst>
            <pc:docMk/>
            <pc:sldMk cId="3467672805" sldId="389"/>
            <ac:picMk id="2" creationId="{7D345C20-8E62-4188-8EB6-C7DC2BC9FD8A}"/>
          </ac:picMkLst>
        </pc:picChg>
      </pc:sldChg>
      <pc:sldChg chg="delSp modSp add">
        <pc:chgData name="Elise Schapira" userId="922153a7-3d05-4828-9103-57c0b5334c47" providerId="ADAL" clId="{33133D24-0794-4146-8DEA-310B5498FD4E}" dt="2020-02-03T16:20:14.724" v="653" actId="478"/>
        <pc:sldMkLst>
          <pc:docMk/>
          <pc:sldMk cId="3146875186" sldId="390"/>
        </pc:sldMkLst>
        <pc:graphicFrameChg chg="modGraphic">
          <ac:chgData name="Elise Schapira" userId="922153a7-3d05-4828-9103-57c0b5334c47" providerId="ADAL" clId="{33133D24-0794-4146-8DEA-310B5498FD4E}" dt="2020-02-03T16:20:08.465" v="652" actId="403"/>
          <ac:graphicFrameMkLst>
            <pc:docMk/>
            <pc:sldMk cId="3146875186" sldId="390"/>
            <ac:graphicFrameMk id="14" creationId="{E7B02C6A-E0E6-429C-B5E7-B218AF92FD22}"/>
          </ac:graphicFrameMkLst>
        </pc:graphicFrameChg>
        <pc:picChg chg="del">
          <ac:chgData name="Elise Schapira" userId="922153a7-3d05-4828-9103-57c0b5334c47" providerId="ADAL" clId="{33133D24-0794-4146-8DEA-310B5498FD4E}" dt="2020-02-03T16:20:14.724" v="653" actId="478"/>
          <ac:picMkLst>
            <pc:docMk/>
            <pc:sldMk cId="3146875186" sldId="390"/>
            <ac:picMk id="9" creationId="{FED6C11D-8C0A-4EB2-AC1F-2E8B25DD97DF}"/>
          </ac:picMkLst>
        </pc:picChg>
      </pc:sldChg>
      <pc:sldChg chg="modSp add">
        <pc:chgData name="Elise Schapira" userId="922153a7-3d05-4828-9103-57c0b5334c47" providerId="ADAL" clId="{33133D24-0794-4146-8DEA-310B5498FD4E}" dt="2020-02-04T11:39:06.017" v="1960" actId="207"/>
        <pc:sldMkLst>
          <pc:docMk/>
          <pc:sldMk cId="2006613514" sldId="391"/>
        </pc:sldMkLst>
        <pc:spChg chg="mod">
          <ac:chgData name="Elise Schapira" userId="922153a7-3d05-4828-9103-57c0b5334c47" providerId="ADAL" clId="{33133D24-0794-4146-8DEA-310B5498FD4E}" dt="2020-02-03T16:30:47.671" v="965" actId="2710"/>
          <ac:spMkLst>
            <pc:docMk/>
            <pc:sldMk cId="2006613514" sldId="391"/>
            <ac:spMk id="19" creationId="{5252A847-DE45-4FA3-A1F8-EEBEB845FF8E}"/>
          </ac:spMkLst>
        </pc:spChg>
        <pc:graphicFrameChg chg="modGraphic">
          <ac:chgData name="Elise Schapira" userId="922153a7-3d05-4828-9103-57c0b5334c47" providerId="ADAL" clId="{33133D24-0794-4146-8DEA-310B5498FD4E}" dt="2020-02-03T16:31:00.364" v="967" actId="20577"/>
          <ac:graphicFrameMkLst>
            <pc:docMk/>
            <pc:sldMk cId="2006613514" sldId="391"/>
            <ac:graphicFrameMk id="26" creationId="{D8659A17-67CD-44E1-8663-C6A4D8B6C087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4T11:39:06.017" v="1960" actId="207"/>
          <ac:graphicFrameMkLst>
            <pc:docMk/>
            <pc:sldMk cId="2006613514" sldId="391"/>
            <ac:graphicFrameMk id="40" creationId="{8A2A592B-E600-4677-B114-31EE11C1D1C6}"/>
          </ac:graphicFrameMkLst>
        </pc:graphicFrameChg>
      </pc:sldChg>
      <pc:sldChg chg="modSp add del">
        <pc:chgData name="Elise Schapira" userId="922153a7-3d05-4828-9103-57c0b5334c47" providerId="ADAL" clId="{33133D24-0794-4146-8DEA-310B5498FD4E}" dt="2020-02-03T16:23:33.059" v="687" actId="47"/>
        <pc:sldMkLst>
          <pc:docMk/>
          <pc:sldMk cId="2593561408" sldId="391"/>
        </pc:sldMkLst>
        <pc:spChg chg="mod">
          <ac:chgData name="Elise Schapira" userId="922153a7-3d05-4828-9103-57c0b5334c47" providerId="ADAL" clId="{33133D24-0794-4146-8DEA-310B5498FD4E}" dt="2020-02-03T16:22:50.603" v="681"/>
          <ac:spMkLst>
            <pc:docMk/>
            <pc:sldMk cId="2593561408" sldId="391"/>
            <ac:spMk id="19" creationId="{5252A847-DE45-4FA3-A1F8-EEBEB845FF8E}"/>
          </ac:spMkLst>
        </pc:spChg>
      </pc:sldChg>
      <pc:sldChg chg="addSp modSp add">
        <pc:chgData name="Elise Schapira" userId="922153a7-3d05-4828-9103-57c0b5334c47" providerId="ADAL" clId="{33133D24-0794-4146-8DEA-310B5498FD4E}" dt="2020-02-04T11:39:11.041" v="1961" actId="207"/>
        <pc:sldMkLst>
          <pc:docMk/>
          <pc:sldMk cId="781649283" sldId="392"/>
        </pc:sldMkLst>
        <pc:spChg chg="mod">
          <ac:chgData name="Elise Schapira" userId="922153a7-3d05-4828-9103-57c0b5334c47" providerId="ADAL" clId="{33133D24-0794-4146-8DEA-310B5498FD4E}" dt="2020-02-03T16:30:06.661" v="959" actId="207"/>
          <ac:spMkLst>
            <pc:docMk/>
            <pc:sldMk cId="781649283" sldId="392"/>
            <ac:spMk id="19" creationId="{5252A847-DE45-4FA3-A1F8-EEBEB845FF8E}"/>
          </ac:spMkLst>
        </pc:spChg>
        <pc:graphicFrameChg chg="add mod modGraphic">
          <ac:chgData name="Elise Schapira" userId="922153a7-3d05-4828-9103-57c0b5334c47" providerId="ADAL" clId="{33133D24-0794-4146-8DEA-310B5498FD4E}" dt="2020-02-03T16:28:12.568" v="848" actId="20577"/>
          <ac:graphicFrameMkLst>
            <pc:docMk/>
            <pc:sldMk cId="781649283" sldId="392"/>
            <ac:graphicFrameMk id="20" creationId="{73B4BCBB-A4C6-4D3A-A5B1-9FACA7E5F7E0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30:02.809" v="958" actId="20577"/>
          <ac:graphicFrameMkLst>
            <pc:docMk/>
            <pc:sldMk cId="781649283" sldId="392"/>
            <ac:graphicFrameMk id="21" creationId="{5110593E-D0BF-45A8-BC31-A884A7A1F3B9}"/>
          </ac:graphicFrameMkLst>
        </pc:graphicFrameChg>
        <pc:graphicFrameChg chg="add mod">
          <ac:chgData name="Elise Schapira" userId="922153a7-3d05-4828-9103-57c0b5334c47" providerId="ADAL" clId="{33133D24-0794-4146-8DEA-310B5498FD4E}" dt="2020-02-03T16:29:54.732" v="955" actId="554"/>
          <ac:graphicFrameMkLst>
            <pc:docMk/>
            <pc:sldMk cId="781649283" sldId="392"/>
            <ac:graphicFrameMk id="22" creationId="{48ADC8C7-39FD-45B5-A562-EA629666E17E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3T16:30:27.398" v="963" actId="20577"/>
          <ac:graphicFrameMkLst>
            <pc:docMk/>
            <pc:sldMk cId="781649283" sldId="392"/>
            <ac:graphicFrameMk id="26" creationId="{D8659A17-67CD-44E1-8663-C6A4D8B6C087}"/>
          </ac:graphicFrameMkLst>
        </pc:graphicFrameChg>
        <pc:graphicFrameChg chg="modGraphic">
          <ac:chgData name="Elise Schapira" userId="922153a7-3d05-4828-9103-57c0b5334c47" providerId="ADAL" clId="{33133D24-0794-4146-8DEA-310B5498FD4E}" dt="2020-02-04T11:39:11.041" v="1961" actId="207"/>
          <ac:graphicFrameMkLst>
            <pc:docMk/>
            <pc:sldMk cId="781649283" sldId="392"/>
            <ac:graphicFrameMk id="40" creationId="{8A2A592B-E600-4677-B114-31EE11C1D1C6}"/>
          </ac:graphicFrameMkLst>
        </pc:graphicFrameChg>
      </pc:sldChg>
      <pc:sldChg chg="modSp add del">
        <pc:chgData name="Elise Schapira" userId="922153a7-3d05-4828-9103-57c0b5334c47" providerId="ADAL" clId="{33133D24-0794-4146-8DEA-310B5498FD4E}" dt="2020-02-03T16:23:31.741" v="686" actId="47"/>
        <pc:sldMkLst>
          <pc:docMk/>
          <pc:sldMk cId="3353564368" sldId="392"/>
        </pc:sldMkLst>
        <pc:spChg chg="mod">
          <ac:chgData name="Elise Schapira" userId="922153a7-3d05-4828-9103-57c0b5334c47" providerId="ADAL" clId="{33133D24-0794-4146-8DEA-310B5498FD4E}" dt="2020-02-03T16:23:04.528" v="685" actId="20577"/>
          <ac:spMkLst>
            <pc:docMk/>
            <pc:sldMk cId="3353564368" sldId="392"/>
            <ac:spMk id="19" creationId="{5252A847-DE45-4FA3-A1F8-EEBEB845FF8E}"/>
          </ac:spMkLst>
        </pc:spChg>
      </pc:sldChg>
      <pc:sldChg chg="addSp delSp modSp add">
        <pc:chgData name="Elise Schapira" userId="922153a7-3d05-4828-9103-57c0b5334c47" providerId="ADAL" clId="{33133D24-0794-4146-8DEA-310B5498FD4E}" dt="2020-02-03T16:46:16.156" v="1737" actId="478"/>
        <pc:sldMkLst>
          <pc:docMk/>
          <pc:sldMk cId="3942163623" sldId="393"/>
        </pc:sldMkLst>
        <pc:spChg chg="mod">
          <ac:chgData name="Elise Schapira" userId="922153a7-3d05-4828-9103-57c0b5334c47" providerId="ADAL" clId="{33133D24-0794-4146-8DEA-310B5498FD4E}" dt="2020-02-03T16:35:09.156" v="1098" actId="207"/>
          <ac:spMkLst>
            <pc:docMk/>
            <pc:sldMk cId="3942163623" sldId="393"/>
            <ac:spMk id="19" creationId="{5252A847-DE45-4FA3-A1F8-EEBEB845FF8E}"/>
          </ac:spMkLst>
        </pc:spChg>
        <pc:graphicFrameChg chg="add mod modGraphic">
          <ac:chgData name="Elise Schapira" userId="922153a7-3d05-4828-9103-57c0b5334c47" providerId="ADAL" clId="{33133D24-0794-4146-8DEA-310B5498FD4E}" dt="2020-02-03T16:35:21.136" v="1140" actId="554"/>
          <ac:graphicFrameMkLst>
            <pc:docMk/>
            <pc:sldMk cId="3942163623" sldId="393"/>
            <ac:graphicFrameMk id="10" creationId="{14DF6BA0-621C-446E-9E2A-6C0E78F18E45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35:26.748" v="1142" actId="20577"/>
          <ac:graphicFrameMkLst>
            <pc:docMk/>
            <pc:sldMk cId="3942163623" sldId="393"/>
            <ac:graphicFrameMk id="11" creationId="{C283B6D2-6704-4ADB-A3B4-DD0DA6AC8ECC}"/>
          </ac:graphicFrameMkLst>
        </pc:graphicFrameChg>
        <pc:picChg chg="del">
          <ac:chgData name="Elise Schapira" userId="922153a7-3d05-4828-9103-57c0b5334c47" providerId="ADAL" clId="{33133D24-0794-4146-8DEA-310B5498FD4E}" dt="2020-02-03T16:46:16.156" v="1737" actId="478"/>
          <ac:picMkLst>
            <pc:docMk/>
            <pc:sldMk cId="3942163623" sldId="393"/>
            <ac:picMk id="2" creationId="{6E2851E3-74D2-4695-B76C-B0AC91BE5E6F}"/>
          </ac:picMkLst>
        </pc:picChg>
      </pc:sldChg>
      <pc:sldChg chg="addSp delSp modSp add">
        <pc:chgData name="Elise Schapira" userId="922153a7-3d05-4828-9103-57c0b5334c47" providerId="ADAL" clId="{33133D24-0794-4146-8DEA-310B5498FD4E}" dt="2020-02-03T16:44:09.426" v="1644" actId="478"/>
        <pc:sldMkLst>
          <pc:docMk/>
          <pc:sldMk cId="3487531172" sldId="394"/>
        </pc:sldMkLst>
        <pc:spChg chg="add mod">
          <ac:chgData name="Elise Schapira" userId="922153a7-3d05-4828-9103-57c0b5334c47" providerId="ADAL" clId="{33133D24-0794-4146-8DEA-310B5498FD4E}" dt="2020-02-03T16:40:05.565" v="1581" actId="555"/>
          <ac:spMkLst>
            <pc:docMk/>
            <pc:sldMk cId="3487531172" sldId="394"/>
            <ac:spMk id="15" creationId="{CD0FDF76-D997-4CB2-908A-1239469B4FD3}"/>
          </ac:spMkLst>
        </pc:spChg>
        <pc:spChg chg="add mod">
          <ac:chgData name="Elise Schapira" userId="922153a7-3d05-4828-9103-57c0b5334c47" providerId="ADAL" clId="{33133D24-0794-4146-8DEA-310B5498FD4E}" dt="2020-02-03T16:40:05.565" v="1581" actId="555"/>
          <ac:spMkLst>
            <pc:docMk/>
            <pc:sldMk cId="3487531172" sldId="394"/>
            <ac:spMk id="17" creationId="{7E68382D-74FD-400B-A7C3-A11EB46A7FA4}"/>
          </ac:spMkLst>
        </pc:spChg>
        <pc:spChg chg="mod">
          <ac:chgData name="Elise Schapira" userId="922153a7-3d05-4828-9103-57c0b5334c47" providerId="ADAL" clId="{33133D24-0794-4146-8DEA-310B5498FD4E}" dt="2020-02-03T16:37:20.350" v="1396" actId="2710"/>
          <ac:spMkLst>
            <pc:docMk/>
            <pc:sldMk cId="3487531172" sldId="394"/>
            <ac:spMk id="19" creationId="{5252A847-DE45-4FA3-A1F8-EEBEB845FF8E}"/>
          </ac:spMkLst>
        </pc:spChg>
        <pc:graphicFrameChg chg="mod modGraphic">
          <ac:chgData name="Elise Schapira" userId="922153a7-3d05-4828-9103-57c0b5334c47" providerId="ADAL" clId="{33133D24-0794-4146-8DEA-310B5498FD4E}" dt="2020-02-03T16:37:28.852" v="1419" actId="1037"/>
          <ac:graphicFrameMkLst>
            <pc:docMk/>
            <pc:sldMk cId="3487531172" sldId="394"/>
            <ac:graphicFrameMk id="6" creationId="{8FF49185-88D0-4513-8163-66232F632BF3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35:49.533" v="1145" actId="478"/>
          <ac:graphicFrameMkLst>
            <pc:docMk/>
            <pc:sldMk cId="3487531172" sldId="394"/>
            <ac:graphicFrameMk id="9" creationId="{AE72523A-D93A-461F-B541-CCE458C24EEF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35:54.610" v="1147" actId="478"/>
          <ac:graphicFrameMkLst>
            <pc:docMk/>
            <pc:sldMk cId="3487531172" sldId="394"/>
            <ac:graphicFrameMk id="10" creationId="{14DF6BA0-621C-446E-9E2A-6C0E78F18E45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35:53.371" v="1146" actId="478"/>
          <ac:graphicFrameMkLst>
            <pc:docMk/>
            <pc:sldMk cId="3487531172" sldId="394"/>
            <ac:graphicFrameMk id="11" creationId="{C283B6D2-6704-4ADB-A3B4-DD0DA6AC8ECC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38:37.260" v="1454" actId="1038"/>
          <ac:graphicFrameMkLst>
            <pc:docMk/>
            <pc:sldMk cId="3487531172" sldId="394"/>
            <ac:graphicFrameMk id="13" creationId="{37FF919F-7E13-436A-A357-BAC27543BABE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39:25.457" v="1519" actId="1037"/>
          <ac:graphicFrameMkLst>
            <pc:docMk/>
            <pc:sldMk cId="3487531172" sldId="394"/>
            <ac:graphicFrameMk id="14" creationId="{1836A13A-A909-423E-9246-5C527C701CE5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0:17.436" v="1584" actId="20577"/>
          <ac:graphicFrameMkLst>
            <pc:docMk/>
            <pc:sldMk cId="3487531172" sldId="394"/>
            <ac:graphicFrameMk id="16" creationId="{0ACEB6C9-799B-4EE7-9D2B-B11A3239A88D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0:42.393" v="1594" actId="20577"/>
          <ac:graphicFrameMkLst>
            <pc:docMk/>
            <pc:sldMk cId="3487531172" sldId="394"/>
            <ac:graphicFrameMk id="20" creationId="{99AB7FAE-4CE5-4749-A9F7-681C303E5CF9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2:54.279" v="1628" actId="20577"/>
          <ac:graphicFrameMkLst>
            <pc:docMk/>
            <pc:sldMk cId="3487531172" sldId="394"/>
            <ac:graphicFrameMk id="22" creationId="{3CFD2CBA-583C-4C31-947E-7F139B0BC8B9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2:21.030" v="1622" actId="20577"/>
          <ac:graphicFrameMkLst>
            <pc:docMk/>
            <pc:sldMk cId="3487531172" sldId="394"/>
            <ac:graphicFrameMk id="23" creationId="{2DC16868-887E-491A-AFA4-6FCFF24FC694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1:46.781" v="1617" actId="20577"/>
          <ac:graphicFrameMkLst>
            <pc:docMk/>
            <pc:sldMk cId="3487531172" sldId="394"/>
            <ac:graphicFrameMk id="24" creationId="{53CC7FC2-72A1-4E54-82D9-EC20CF32F5DB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3:38.866" v="1633" actId="207"/>
          <ac:graphicFrameMkLst>
            <pc:docMk/>
            <pc:sldMk cId="3487531172" sldId="394"/>
            <ac:graphicFrameMk id="25" creationId="{58C6603D-DC35-449A-8DD4-27F31ED73B5A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2:37.504" v="1626" actId="20577"/>
          <ac:graphicFrameMkLst>
            <pc:docMk/>
            <pc:sldMk cId="3487531172" sldId="394"/>
            <ac:graphicFrameMk id="26" creationId="{52BAE3D3-7218-4E38-B62B-7ECAC2D10136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3:41.770" v="1634" actId="207"/>
          <ac:graphicFrameMkLst>
            <pc:docMk/>
            <pc:sldMk cId="3487531172" sldId="394"/>
            <ac:graphicFrameMk id="27" creationId="{6667FDFC-EEBA-4557-A908-CA37498FB6B9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3:19.263" v="1631" actId="20577"/>
          <ac:graphicFrameMkLst>
            <pc:docMk/>
            <pc:sldMk cId="3487531172" sldId="394"/>
            <ac:graphicFrameMk id="28" creationId="{E7E59369-3FAF-4AF0-8CE1-29453B2EF259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2:30.320" v="1624" actId="20577"/>
          <ac:graphicFrameMkLst>
            <pc:docMk/>
            <pc:sldMk cId="3487531172" sldId="394"/>
            <ac:graphicFrameMk id="29" creationId="{0301BE72-C453-4182-BE39-FD1D2D0C0C7E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3:47.747" v="1636" actId="207"/>
          <ac:graphicFrameMkLst>
            <pc:docMk/>
            <pc:sldMk cId="3487531172" sldId="394"/>
            <ac:graphicFrameMk id="30" creationId="{CBF53732-9100-4987-A8DF-7AB119FCD503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3:44.833" v="1635" actId="207"/>
          <ac:graphicFrameMkLst>
            <pc:docMk/>
            <pc:sldMk cId="3487531172" sldId="394"/>
            <ac:graphicFrameMk id="31" creationId="{4F6CB74F-60B2-4E93-93D1-A43F254701F1}"/>
          </ac:graphicFrameMkLst>
        </pc:graphicFrameChg>
        <pc:graphicFrameChg chg="add mod modGraphic">
          <ac:chgData name="Elise Schapira" userId="922153a7-3d05-4828-9103-57c0b5334c47" providerId="ADAL" clId="{33133D24-0794-4146-8DEA-310B5498FD4E}" dt="2020-02-03T16:42:15.686" v="1619" actId="20577"/>
          <ac:graphicFrameMkLst>
            <pc:docMk/>
            <pc:sldMk cId="3487531172" sldId="394"/>
            <ac:graphicFrameMk id="32" creationId="{26D6F882-CC85-4B99-AD0C-72848A52C99A}"/>
          </ac:graphicFrameMkLst>
        </pc:graphicFrameChg>
        <pc:picChg chg="del">
          <ac:chgData name="Elise Schapira" userId="922153a7-3d05-4828-9103-57c0b5334c47" providerId="ADAL" clId="{33133D24-0794-4146-8DEA-310B5498FD4E}" dt="2020-02-03T16:44:09.426" v="1644" actId="478"/>
          <ac:picMkLst>
            <pc:docMk/>
            <pc:sldMk cId="3487531172" sldId="394"/>
            <ac:picMk id="2" creationId="{6E2851E3-74D2-4695-B76C-B0AC91BE5E6F}"/>
          </ac:picMkLst>
        </pc:picChg>
        <pc:picChg chg="add mod">
          <ac:chgData name="Elise Schapira" userId="922153a7-3d05-4828-9103-57c0b5334c47" providerId="ADAL" clId="{33133D24-0794-4146-8DEA-310B5498FD4E}" dt="2020-02-03T16:38:00.784" v="1421" actId="1076"/>
          <ac:picMkLst>
            <pc:docMk/>
            <pc:sldMk cId="3487531172" sldId="394"/>
            <ac:picMk id="12" creationId="{C12A3A39-BB2F-4AF5-8EBE-D804DD001E92}"/>
          </ac:picMkLst>
        </pc:picChg>
        <pc:picChg chg="add del mod">
          <ac:chgData name="Elise Schapira" userId="922153a7-3d05-4828-9103-57c0b5334c47" providerId="ADAL" clId="{33133D24-0794-4146-8DEA-310B5498FD4E}" dt="2020-02-03T16:38:18.591" v="1424" actId="478"/>
          <ac:picMkLst>
            <pc:docMk/>
            <pc:sldMk cId="3487531172" sldId="394"/>
            <ac:picMk id="21" creationId="{8C087AA1-520D-479D-BE94-76A6A9B56441}"/>
          </ac:picMkLst>
        </pc:picChg>
      </pc:sldChg>
      <pc:sldChg chg="delSp modSp add">
        <pc:chgData name="Elise Schapira" userId="922153a7-3d05-4828-9103-57c0b5334c47" providerId="ADAL" clId="{33133D24-0794-4146-8DEA-310B5498FD4E}" dt="2020-02-03T16:46:01.156" v="1736"/>
        <pc:sldMkLst>
          <pc:docMk/>
          <pc:sldMk cId="1549094221" sldId="395"/>
        </pc:sldMkLst>
        <pc:graphicFrameChg chg="modGraphic">
          <ac:chgData name="Elise Schapira" userId="922153a7-3d05-4828-9103-57c0b5334c47" providerId="ADAL" clId="{33133D24-0794-4146-8DEA-310B5498FD4E}" dt="2020-02-03T16:46:01.156" v="1736"/>
          <ac:graphicFrameMkLst>
            <pc:docMk/>
            <pc:sldMk cId="1549094221" sldId="395"/>
            <ac:graphicFrameMk id="13" creationId="{37FF919F-7E13-436A-A357-BAC27543BABE}"/>
          </ac:graphicFrameMkLst>
        </pc:graphicFrameChg>
        <pc:graphicFrameChg chg="mod">
          <ac:chgData name="Elise Schapira" userId="922153a7-3d05-4828-9103-57c0b5334c47" providerId="ADAL" clId="{33133D24-0794-4146-8DEA-310B5498FD4E}" dt="2020-02-03T16:43:56.637" v="1639" actId="572"/>
          <ac:graphicFrameMkLst>
            <pc:docMk/>
            <pc:sldMk cId="1549094221" sldId="395"/>
            <ac:graphicFrameMk id="25" creationId="{58C6603D-DC35-449A-8DD4-27F31ED73B5A}"/>
          </ac:graphicFrameMkLst>
        </pc:graphicFrameChg>
        <pc:graphicFrameChg chg="mod">
          <ac:chgData name="Elise Schapira" userId="922153a7-3d05-4828-9103-57c0b5334c47" providerId="ADAL" clId="{33133D24-0794-4146-8DEA-310B5498FD4E}" dt="2020-02-03T16:43:59.749" v="1640"/>
          <ac:graphicFrameMkLst>
            <pc:docMk/>
            <pc:sldMk cId="1549094221" sldId="395"/>
            <ac:graphicFrameMk id="27" creationId="{6667FDFC-EEBA-4557-A908-CA37498FB6B9}"/>
          </ac:graphicFrameMkLst>
        </pc:graphicFrameChg>
        <pc:graphicFrameChg chg="mod">
          <ac:chgData name="Elise Schapira" userId="922153a7-3d05-4828-9103-57c0b5334c47" providerId="ADAL" clId="{33133D24-0794-4146-8DEA-310B5498FD4E}" dt="2020-02-03T16:44:04.338" v="1642"/>
          <ac:graphicFrameMkLst>
            <pc:docMk/>
            <pc:sldMk cId="1549094221" sldId="395"/>
            <ac:graphicFrameMk id="30" creationId="{CBF53732-9100-4987-A8DF-7AB119FCD503}"/>
          </ac:graphicFrameMkLst>
        </pc:graphicFrameChg>
        <pc:graphicFrameChg chg="mod">
          <ac:chgData name="Elise Schapira" userId="922153a7-3d05-4828-9103-57c0b5334c47" providerId="ADAL" clId="{33133D24-0794-4146-8DEA-310B5498FD4E}" dt="2020-02-03T16:44:01.874" v="1641"/>
          <ac:graphicFrameMkLst>
            <pc:docMk/>
            <pc:sldMk cId="1549094221" sldId="395"/>
            <ac:graphicFrameMk id="31" creationId="{4F6CB74F-60B2-4E93-93D1-A43F254701F1}"/>
          </ac:graphicFrameMkLst>
        </pc:graphicFrameChg>
        <pc:picChg chg="del">
          <ac:chgData name="Elise Schapira" userId="922153a7-3d05-4828-9103-57c0b5334c47" providerId="ADAL" clId="{33133D24-0794-4146-8DEA-310B5498FD4E}" dt="2020-02-03T16:44:07.883" v="1643" actId="478"/>
          <ac:picMkLst>
            <pc:docMk/>
            <pc:sldMk cId="1549094221" sldId="395"/>
            <ac:picMk id="2" creationId="{6E2851E3-74D2-4695-B76C-B0AC91BE5E6F}"/>
          </ac:picMkLst>
        </pc:picChg>
      </pc:sldChg>
      <pc:sldChg chg="addSp delSp modSp add">
        <pc:chgData name="Elise Schapira" userId="922153a7-3d05-4828-9103-57c0b5334c47" providerId="ADAL" clId="{33133D24-0794-4146-8DEA-310B5498FD4E}" dt="2020-02-04T11:36:54.089" v="1926"/>
        <pc:sldMkLst>
          <pc:docMk/>
          <pc:sldMk cId="2035149940" sldId="396"/>
        </pc:sldMkLst>
        <pc:graphicFrameChg chg="del">
          <ac:chgData name="Elise Schapira" userId="922153a7-3d05-4828-9103-57c0b5334c47" providerId="ADAL" clId="{33133D24-0794-4146-8DEA-310B5498FD4E}" dt="2020-02-03T16:48:21.446" v="1898" actId="478"/>
          <ac:graphicFrameMkLst>
            <pc:docMk/>
            <pc:sldMk cId="2035149940" sldId="396"/>
            <ac:graphicFrameMk id="9" creationId="{D7D43EAB-132F-4A5E-A793-A659F5B7A93E}"/>
          </ac:graphicFrameMkLst>
        </pc:graphicFrameChg>
        <pc:graphicFrameChg chg="mod">
          <ac:chgData name="Elise Schapira" userId="922153a7-3d05-4828-9103-57c0b5334c47" providerId="ADAL" clId="{33133D24-0794-4146-8DEA-310B5498FD4E}" dt="2020-02-04T11:36:54.089" v="1926"/>
          <ac:graphicFrameMkLst>
            <pc:docMk/>
            <pc:sldMk cId="2035149940" sldId="396"/>
            <ac:graphicFrameMk id="12" creationId="{90E01E7B-3030-4878-BA46-8C84F73B8EF2}"/>
          </ac:graphicFrameMkLst>
        </pc:graphicFrameChg>
        <pc:graphicFrameChg chg="add mod">
          <ac:chgData name="Elise Schapira" userId="922153a7-3d05-4828-9103-57c0b5334c47" providerId="ADAL" clId="{33133D24-0794-4146-8DEA-310B5498FD4E}" dt="2020-02-03T16:48:24.817" v="1899" actId="1076"/>
          <ac:graphicFrameMkLst>
            <pc:docMk/>
            <pc:sldMk cId="2035149940" sldId="396"/>
            <ac:graphicFrameMk id="13" creationId="{BC38A3B5-C60B-419C-ADEF-DCE167BBB867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48:21.446" v="1898" actId="478"/>
          <ac:graphicFrameMkLst>
            <pc:docMk/>
            <pc:sldMk cId="2035149940" sldId="396"/>
            <ac:graphicFrameMk id="14" creationId="{B1A3BBC2-9E7D-4093-8E94-0164709D1ECD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48:21.446" v="1898" actId="478"/>
          <ac:graphicFrameMkLst>
            <pc:docMk/>
            <pc:sldMk cId="2035149940" sldId="396"/>
            <ac:graphicFrameMk id="15" creationId="{F0B5190F-F654-4BF5-8F16-5EC3E61949FB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48:21.446" v="1898" actId="478"/>
          <ac:graphicFrameMkLst>
            <pc:docMk/>
            <pc:sldMk cId="2035149940" sldId="396"/>
            <ac:graphicFrameMk id="16" creationId="{FF42142E-8298-4E12-BE8C-437D6EAEF67C}"/>
          </ac:graphicFrameMkLst>
        </pc:graphicFrameChg>
        <pc:graphicFrameChg chg="add mod">
          <ac:chgData name="Elise Schapira" userId="922153a7-3d05-4828-9103-57c0b5334c47" providerId="ADAL" clId="{33133D24-0794-4146-8DEA-310B5498FD4E}" dt="2020-02-03T16:48:31.148" v="1901" actId="1076"/>
          <ac:graphicFrameMkLst>
            <pc:docMk/>
            <pc:sldMk cId="2035149940" sldId="396"/>
            <ac:graphicFrameMk id="17" creationId="{1BB1AF90-D168-4FC6-AF71-D8552AC42A2F}"/>
          </ac:graphicFrameMkLst>
        </pc:graphicFrameChg>
        <pc:graphicFrameChg chg="del">
          <ac:chgData name="Elise Schapira" userId="922153a7-3d05-4828-9103-57c0b5334c47" providerId="ADAL" clId="{33133D24-0794-4146-8DEA-310B5498FD4E}" dt="2020-02-03T16:48:21.446" v="1898" actId="478"/>
          <ac:graphicFrameMkLst>
            <pc:docMk/>
            <pc:sldMk cId="2035149940" sldId="396"/>
            <ac:graphicFrameMk id="20" creationId="{D5AA829A-A071-4994-9297-BB51D2C38408}"/>
          </ac:graphicFrameMkLst>
        </pc:graphicFrameChg>
        <pc:graphicFrameChg chg="add mod">
          <ac:chgData name="Elise Schapira" userId="922153a7-3d05-4828-9103-57c0b5334c47" providerId="ADAL" clId="{33133D24-0794-4146-8DEA-310B5498FD4E}" dt="2020-02-03T16:48:34.625" v="1902" actId="1076"/>
          <ac:graphicFrameMkLst>
            <pc:docMk/>
            <pc:sldMk cId="2035149940" sldId="396"/>
            <ac:graphicFrameMk id="21" creationId="{71E1B020-A2D6-49BB-9CDA-DE82B854E8BD}"/>
          </ac:graphicFrameMkLst>
        </pc:graphicFrameChg>
        <pc:graphicFrameChg chg="add mod">
          <ac:chgData name="Elise Schapira" userId="922153a7-3d05-4828-9103-57c0b5334c47" providerId="ADAL" clId="{33133D24-0794-4146-8DEA-310B5498FD4E}" dt="2020-02-03T16:48:27.007" v="1900" actId="1076"/>
          <ac:graphicFrameMkLst>
            <pc:docMk/>
            <pc:sldMk cId="2035149940" sldId="396"/>
            <ac:graphicFrameMk id="22" creationId="{1E0BBD1B-3DCB-48F3-9B13-B7B19158C317}"/>
          </ac:graphicFrameMkLst>
        </pc:graphicFrameChg>
        <pc:graphicFrameChg chg="add mod">
          <ac:chgData name="Elise Schapira" userId="922153a7-3d05-4828-9103-57c0b5334c47" providerId="ADAL" clId="{33133D24-0794-4146-8DEA-310B5498FD4E}" dt="2020-02-03T16:48:39.254" v="1903" actId="1076"/>
          <ac:graphicFrameMkLst>
            <pc:docMk/>
            <pc:sldMk cId="2035149940" sldId="396"/>
            <ac:graphicFrameMk id="23" creationId="{90A56433-D5BE-4CCC-A45C-564C220944D3}"/>
          </ac:graphicFrameMkLst>
        </pc:graphicFrameChg>
      </pc:sldChg>
      <pc:sldMasterChg chg="add addSldLayout">
        <pc:chgData name="Elise Schapira" userId="922153a7-3d05-4828-9103-57c0b5334c47" providerId="ADAL" clId="{33133D24-0794-4146-8DEA-310B5498FD4E}" dt="2020-02-03T15:49:23.142" v="0" actId="27028"/>
        <pc:sldMasterMkLst>
          <pc:docMk/>
          <pc:sldMasterMk cId="4252411403" sldId="2147483672"/>
        </pc:sldMasterMkLst>
        <pc:sldLayoutChg chg="add">
          <pc:chgData name="Elise Schapira" userId="922153a7-3d05-4828-9103-57c0b5334c47" providerId="ADAL" clId="{33133D24-0794-4146-8DEA-310B5498FD4E}" dt="2020-02-03T15:49:23.142" v="0" actId="27028"/>
          <pc:sldLayoutMkLst>
            <pc:docMk/>
            <pc:sldMasterMk cId="4252411403" sldId="2147483672"/>
            <pc:sldLayoutMk cId="1268681692" sldId="2147483673"/>
          </pc:sldLayoutMkLst>
        </pc:sldLayoutChg>
      </pc:sldMasterChg>
    </pc:docChg>
  </pc:docChgLst>
  <pc:docChgLst>
    <pc:chgData name="Davina Szilvasy" userId="59fb472d-eed4-4f11-9686-c2c8db02a2cd" providerId="ADAL" clId="{158ADE19-5AC2-4E43-9BB9-909836100FD3}"/>
    <pc:docChg chg="undo custSel addSld delSld modSld">
      <pc:chgData name="Davina Szilvasy" userId="59fb472d-eed4-4f11-9686-c2c8db02a2cd" providerId="ADAL" clId="{158ADE19-5AC2-4E43-9BB9-909836100FD3}" dt="2019-01-14T10:48:46.730" v="511" actId="207"/>
      <pc:docMkLst>
        <pc:docMk/>
      </pc:docMkLst>
      <pc:sldChg chg="modSp">
        <pc:chgData name="Davina Szilvasy" userId="59fb472d-eed4-4f11-9686-c2c8db02a2cd" providerId="ADAL" clId="{158ADE19-5AC2-4E43-9BB9-909836100FD3}" dt="2019-01-11T11:49:07.215" v="207" actId="255"/>
        <pc:sldMkLst>
          <pc:docMk/>
          <pc:sldMk cId="2637481266" sldId="256"/>
        </pc:sldMkLst>
        <pc:spChg chg="mod">
          <ac:chgData name="Davina Szilvasy" userId="59fb472d-eed4-4f11-9686-c2c8db02a2cd" providerId="ADAL" clId="{158ADE19-5AC2-4E43-9BB9-909836100FD3}" dt="2019-01-11T11:49:07.215" v="207" actId="255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158ADE19-5AC2-4E43-9BB9-909836100FD3}" dt="2019-01-11T12:07:05.302" v="414"/>
        <pc:sldMkLst>
          <pc:docMk/>
          <pc:sldMk cId="1071900124" sldId="355"/>
        </pc:sldMkLst>
        <pc:graphicFrameChg chg="mod">
          <ac:chgData name="Davina Szilvasy" userId="59fb472d-eed4-4f11-9686-c2c8db02a2cd" providerId="ADAL" clId="{158ADE19-5AC2-4E43-9BB9-909836100FD3}" dt="2019-01-11T12:07:05.302" v="414"/>
          <ac:graphicFrameMkLst>
            <pc:docMk/>
            <pc:sldMk cId="1071900124" sldId="355"/>
            <ac:graphicFrameMk id="26" creationId="{D8659A17-67CD-44E1-8663-C6A4D8B6C087}"/>
          </ac:graphicFrameMkLst>
        </pc:graphicFrameChg>
      </pc:sldChg>
      <pc:sldChg chg="modSp">
        <pc:chgData name="Davina Szilvasy" userId="59fb472d-eed4-4f11-9686-c2c8db02a2cd" providerId="ADAL" clId="{158ADE19-5AC2-4E43-9BB9-909836100FD3}" dt="2019-01-14T10:48:35.110" v="510" actId="207"/>
        <pc:sldMkLst>
          <pc:docMk/>
          <pc:sldMk cId="1669721746" sldId="365"/>
        </pc:sldMkLst>
        <pc:graphicFrameChg chg="mod modGraphic">
          <ac:chgData name="Davina Szilvasy" userId="59fb472d-eed4-4f11-9686-c2c8db02a2cd" providerId="ADAL" clId="{158ADE19-5AC2-4E43-9BB9-909836100FD3}" dt="2019-01-11T13:11:05.454" v="482" actId="12789"/>
          <ac:graphicFrameMkLst>
            <pc:docMk/>
            <pc:sldMk cId="1669721746" sldId="365"/>
            <ac:graphicFrameMk id="9" creationId="{D7D43EAB-132F-4A5E-A793-A659F5B7A93E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11:05.454" v="482" actId="12789"/>
          <ac:graphicFrameMkLst>
            <pc:docMk/>
            <pc:sldMk cId="1669721746" sldId="365"/>
            <ac:graphicFrameMk id="14" creationId="{B1A3BBC2-9E7D-4093-8E94-0164709D1ECD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11:05.454" v="482" actId="12789"/>
          <ac:graphicFrameMkLst>
            <pc:docMk/>
            <pc:sldMk cId="1669721746" sldId="365"/>
            <ac:graphicFrameMk id="15" creationId="{F0B5190F-F654-4BF5-8F16-5EC3E61949FB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11:05.454" v="482" actId="12789"/>
          <ac:graphicFrameMkLst>
            <pc:docMk/>
            <pc:sldMk cId="1669721746" sldId="365"/>
            <ac:graphicFrameMk id="16" creationId="{FF42142E-8298-4E12-BE8C-437D6EAEF67C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11:05.454" v="482" actId="12789"/>
          <ac:graphicFrameMkLst>
            <pc:docMk/>
            <pc:sldMk cId="1669721746" sldId="365"/>
            <ac:graphicFrameMk id="20" creationId="{D5AA829A-A071-4994-9297-BB51D2C38408}"/>
          </ac:graphicFrameMkLst>
        </pc:graphicFrameChg>
        <pc:picChg chg="mod">
          <ac:chgData name="Davina Szilvasy" userId="59fb472d-eed4-4f11-9686-c2c8db02a2cd" providerId="ADAL" clId="{158ADE19-5AC2-4E43-9BB9-909836100FD3}" dt="2019-01-14T10:48:35.110" v="510" actId="207"/>
          <ac:picMkLst>
            <pc:docMk/>
            <pc:sldMk cId="1669721746" sldId="365"/>
            <ac:picMk id="6" creationId="{49E05E77-3D51-41CE-994C-A9B7D4E570BE}"/>
          </ac:picMkLst>
        </pc:picChg>
      </pc:sldChg>
      <pc:sldChg chg="modSp">
        <pc:chgData name="Davina Szilvasy" userId="59fb472d-eed4-4f11-9686-c2c8db02a2cd" providerId="ADAL" clId="{158ADE19-5AC2-4E43-9BB9-909836100FD3}" dt="2019-01-11T11:28:52.906" v="3" actId="20577"/>
        <pc:sldMkLst>
          <pc:docMk/>
          <pc:sldMk cId="332354265" sldId="366"/>
        </pc:sldMkLst>
        <pc:spChg chg="mod">
          <ac:chgData name="Davina Szilvasy" userId="59fb472d-eed4-4f11-9686-c2c8db02a2cd" providerId="ADAL" clId="{158ADE19-5AC2-4E43-9BB9-909836100FD3}" dt="2019-01-11T11:28:52.906" v="3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">
        <pc:chgData name="Davina Szilvasy" userId="59fb472d-eed4-4f11-9686-c2c8db02a2cd" providerId="ADAL" clId="{158ADE19-5AC2-4E43-9BB9-909836100FD3}" dt="2019-01-11T12:02:07.270" v="311"/>
        <pc:sldMkLst>
          <pc:docMk/>
          <pc:sldMk cId="535746370" sldId="367"/>
        </pc:sldMkLst>
        <pc:spChg chg="del">
          <ac:chgData name="Davina Szilvasy" userId="59fb472d-eed4-4f11-9686-c2c8db02a2cd" providerId="ADAL" clId="{158ADE19-5AC2-4E43-9BB9-909836100FD3}" dt="2019-01-11T11:30:41.809" v="5" actId="478"/>
          <ac:spMkLst>
            <pc:docMk/>
            <pc:sldMk cId="535746370" sldId="367"/>
            <ac:spMk id="19" creationId="{5252A847-DE45-4FA3-A1F8-EEBEB845FF8E}"/>
          </ac:spMkLst>
        </pc:spChg>
        <pc:spChg chg="add mod ord">
          <ac:chgData name="Davina Szilvasy" userId="59fb472d-eed4-4f11-9686-c2c8db02a2cd" providerId="ADAL" clId="{158ADE19-5AC2-4E43-9BB9-909836100FD3}" dt="2019-01-11T11:34:53.395" v="62" actId="403"/>
          <ac:spMkLst>
            <pc:docMk/>
            <pc:sldMk cId="535746370" sldId="367"/>
            <ac:spMk id="20" creationId="{1B3733DD-AFCA-4320-B788-145EFB882250}"/>
          </ac:spMkLst>
        </pc:spChg>
        <pc:graphicFrameChg chg="mod modGraphic">
          <ac:chgData name="Davina Szilvasy" userId="59fb472d-eed4-4f11-9686-c2c8db02a2cd" providerId="ADAL" clId="{158ADE19-5AC2-4E43-9BB9-909836100FD3}" dt="2019-01-11T12:01:53.631" v="302"/>
          <ac:graphicFrameMkLst>
            <pc:docMk/>
            <pc:sldMk cId="535746370" sldId="367"/>
            <ac:graphicFrameMk id="9" creationId="{C64E4C4E-BDC4-43CE-B325-D5D357B1545C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2:02:07.270" v="311"/>
          <ac:graphicFrameMkLst>
            <pc:docMk/>
            <pc:sldMk cId="535746370" sldId="367"/>
            <ac:graphicFrameMk id="12" creationId="{E6914C77-B220-467E-80C6-CE3E2DC73257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51:08.270" v="208" actId="478"/>
          <ac:graphicFrameMkLst>
            <pc:docMk/>
            <pc:sldMk cId="535746370" sldId="367"/>
            <ac:graphicFrameMk id="17" creationId="{01B6E8B1-7D94-4241-8132-C61973DB881B}"/>
          </ac:graphicFrameMkLst>
        </pc:graphicFrameChg>
        <pc:graphicFrameChg chg="add mod">
          <ac:chgData name="Davina Szilvasy" userId="59fb472d-eed4-4f11-9686-c2c8db02a2cd" providerId="ADAL" clId="{158ADE19-5AC2-4E43-9BB9-909836100FD3}" dt="2019-01-11T11:52:43.469" v="223"/>
          <ac:graphicFrameMkLst>
            <pc:docMk/>
            <pc:sldMk cId="535746370" sldId="367"/>
            <ac:graphicFrameMk id="21" creationId="{7488791B-B4EA-449C-BBAE-3D14545DCB7B}"/>
          </ac:graphicFrameMkLst>
        </pc:graphicFrameChg>
      </pc:sldChg>
      <pc:sldChg chg="modSp">
        <pc:chgData name="Davina Szilvasy" userId="59fb472d-eed4-4f11-9686-c2c8db02a2cd" providerId="ADAL" clId="{158ADE19-5AC2-4E43-9BB9-909836100FD3}" dt="2019-01-11T13:07:36.613" v="438"/>
        <pc:sldMkLst>
          <pc:docMk/>
          <pc:sldMk cId="156563220" sldId="368"/>
        </pc:sldMkLst>
        <pc:graphicFrameChg chg="mod modGraphic">
          <ac:chgData name="Davina Szilvasy" userId="59fb472d-eed4-4f11-9686-c2c8db02a2cd" providerId="ADAL" clId="{158ADE19-5AC2-4E43-9BB9-909836100FD3}" dt="2019-01-11T13:07:33.707" v="436"/>
          <ac:graphicFrameMkLst>
            <pc:docMk/>
            <pc:sldMk cId="156563220" sldId="368"/>
            <ac:graphicFrameMk id="12" creationId="{0926E3C4-F51A-4D02-B5AE-83E317DEC0EF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07:36.613" v="438"/>
          <ac:graphicFrameMkLst>
            <pc:docMk/>
            <pc:sldMk cId="156563220" sldId="368"/>
            <ac:graphicFrameMk id="14" creationId="{E7B02C6A-E0E6-429C-B5E7-B218AF92FD22}"/>
          </ac:graphicFrameMkLst>
        </pc:graphicFrameChg>
      </pc:sldChg>
      <pc:sldChg chg="addSp delSp modSp">
        <pc:chgData name="Davina Szilvasy" userId="59fb472d-eed4-4f11-9686-c2c8db02a2cd" providerId="ADAL" clId="{158ADE19-5AC2-4E43-9BB9-909836100FD3}" dt="2019-01-11T12:01:17.001" v="289"/>
        <pc:sldMkLst>
          <pc:docMk/>
          <pc:sldMk cId="2373434590" sldId="370"/>
        </pc:sldMkLst>
        <pc:spChg chg="del">
          <ac:chgData name="Davina Szilvasy" userId="59fb472d-eed4-4f11-9686-c2c8db02a2cd" providerId="ADAL" clId="{158ADE19-5AC2-4E43-9BB9-909836100FD3}" dt="2019-01-11T11:33:08.346" v="36" actId="478"/>
          <ac:spMkLst>
            <pc:docMk/>
            <pc:sldMk cId="2373434590" sldId="370"/>
            <ac:spMk id="19" creationId="{5252A847-DE45-4FA3-A1F8-EEBEB845FF8E}"/>
          </ac:spMkLst>
        </pc:spChg>
        <pc:spChg chg="add mod ord">
          <ac:chgData name="Davina Szilvasy" userId="59fb472d-eed4-4f11-9686-c2c8db02a2cd" providerId="ADAL" clId="{158ADE19-5AC2-4E43-9BB9-909836100FD3}" dt="2019-01-11T11:33:48.021" v="55"/>
          <ac:spMkLst>
            <pc:docMk/>
            <pc:sldMk cId="2373434590" sldId="370"/>
            <ac:spMk id="25" creationId="{A3A82BCC-2F70-45D9-8920-A52F45DEC8DA}"/>
          </ac:spMkLst>
        </pc:spChg>
        <pc:graphicFrameChg chg="del">
          <ac:chgData name="Davina Szilvasy" userId="59fb472d-eed4-4f11-9686-c2c8db02a2cd" providerId="ADAL" clId="{158ADE19-5AC2-4E43-9BB9-909836100FD3}" dt="2019-01-11T12:00:43.106" v="277" actId="478"/>
          <ac:graphicFrameMkLst>
            <pc:docMk/>
            <pc:sldMk cId="2373434590" sldId="370"/>
            <ac:graphicFrameMk id="9" creationId="{C03CD78B-83F7-4947-B132-5203E51083A5}"/>
          </ac:graphicFrameMkLst>
        </pc:graphicFrameChg>
        <pc:graphicFrameChg chg="del">
          <ac:chgData name="Davina Szilvasy" userId="59fb472d-eed4-4f11-9686-c2c8db02a2cd" providerId="ADAL" clId="{158ADE19-5AC2-4E43-9BB9-909836100FD3}" dt="2019-01-11T12:00:43.106" v="277" actId="478"/>
          <ac:graphicFrameMkLst>
            <pc:docMk/>
            <pc:sldMk cId="2373434590" sldId="370"/>
            <ac:graphicFrameMk id="11" creationId="{46E1DEA3-9070-4DE6-BA27-588E0CFD3672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2:01:06.518" v="285"/>
          <ac:graphicFrameMkLst>
            <pc:docMk/>
            <pc:sldMk cId="2373434590" sldId="370"/>
            <ac:graphicFrameMk id="26" creationId="{FE0D6944-7551-47B6-8B42-B372D71C3532}"/>
          </ac:graphicFrameMkLst>
        </pc:graphicFrameChg>
        <pc:graphicFrameChg chg="del">
          <ac:chgData name="Davina Szilvasy" userId="59fb472d-eed4-4f11-9686-c2c8db02a2cd" providerId="ADAL" clId="{158ADE19-5AC2-4E43-9BB9-909836100FD3}" dt="2019-01-11T12:00:43.106" v="277" actId="478"/>
          <ac:graphicFrameMkLst>
            <pc:docMk/>
            <pc:sldMk cId="2373434590" sldId="370"/>
            <ac:graphicFrameMk id="27" creationId="{F23CC137-0A78-467F-89C8-1FE700A9F0B6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2:01:11.851" v="287"/>
          <ac:graphicFrameMkLst>
            <pc:docMk/>
            <pc:sldMk cId="2373434590" sldId="370"/>
            <ac:graphicFrameMk id="28" creationId="{14704487-B20C-49D6-970A-8E711BA0A3DD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2:01:17.001" v="289"/>
          <ac:graphicFrameMkLst>
            <pc:docMk/>
            <pc:sldMk cId="2373434590" sldId="370"/>
            <ac:graphicFrameMk id="29" creationId="{38E4D549-98E8-4882-B3EE-BF7A4ADBFA7E}"/>
          </ac:graphicFrameMkLst>
        </pc:graphicFrameChg>
      </pc:sldChg>
      <pc:sldChg chg="modSp">
        <pc:chgData name="Davina Szilvasy" userId="59fb472d-eed4-4f11-9686-c2c8db02a2cd" providerId="ADAL" clId="{158ADE19-5AC2-4E43-9BB9-909836100FD3}" dt="2019-01-14T10:48:46.730" v="511" actId="207"/>
        <pc:sldMkLst>
          <pc:docMk/>
          <pc:sldMk cId="3604652134" sldId="371"/>
        </pc:sldMkLst>
        <pc:graphicFrameChg chg="mod modGraphic">
          <ac:chgData name="Davina Szilvasy" userId="59fb472d-eed4-4f11-9686-c2c8db02a2cd" providerId="ADAL" clId="{158ADE19-5AC2-4E43-9BB9-909836100FD3}" dt="2019-01-11T13:08:57.959" v="449" actId="403"/>
          <ac:graphicFrameMkLst>
            <pc:docMk/>
            <pc:sldMk cId="3604652134" sldId="371"/>
            <ac:graphicFrameMk id="9" creationId="{D7D43EAB-132F-4A5E-A793-A659F5B7A93E}"/>
          </ac:graphicFrameMkLst>
        </pc:graphicFrameChg>
        <pc:graphicFrameChg chg="modGraphic">
          <ac:chgData name="Davina Szilvasy" userId="59fb472d-eed4-4f11-9686-c2c8db02a2cd" providerId="ADAL" clId="{158ADE19-5AC2-4E43-9BB9-909836100FD3}" dt="2019-01-11T13:09:03.798" v="451" actId="403"/>
          <ac:graphicFrameMkLst>
            <pc:docMk/>
            <pc:sldMk cId="3604652134" sldId="371"/>
            <ac:graphicFrameMk id="14" creationId="{B1A3BBC2-9E7D-4093-8E94-0164709D1ECD}"/>
          </ac:graphicFrameMkLst>
        </pc:graphicFrameChg>
        <pc:graphicFrameChg chg="modGraphic">
          <ac:chgData name="Davina Szilvasy" userId="59fb472d-eed4-4f11-9686-c2c8db02a2cd" providerId="ADAL" clId="{158ADE19-5AC2-4E43-9BB9-909836100FD3}" dt="2019-01-11T13:08:54.397" v="448" actId="403"/>
          <ac:graphicFrameMkLst>
            <pc:docMk/>
            <pc:sldMk cId="3604652134" sldId="371"/>
            <ac:graphicFrameMk id="16" creationId="{FF42142E-8298-4E12-BE8C-437D6EAEF67C}"/>
          </ac:graphicFrameMkLst>
        </pc:graphicFrameChg>
        <pc:picChg chg="mod ord">
          <ac:chgData name="Davina Szilvasy" userId="59fb472d-eed4-4f11-9686-c2c8db02a2cd" providerId="ADAL" clId="{158ADE19-5AC2-4E43-9BB9-909836100FD3}" dt="2019-01-14T10:48:46.730" v="511" actId="207"/>
          <ac:picMkLst>
            <pc:docMk/>
            <pc:sldMk cId="3604652134" sldId="371"/>
            <ac:picMk id="17" creationId="{192211AB-2ADB-4110-834E-6957C34BA77B}"/>
          </ac:picMkLst>
        </pc:picChg>
      </pc:sldChg>
      <pc:sldChg chg="modSp">
        <pc:chgData name="Davina Szilvasy" userId="59fb472d-eed4-4f11-9686-c2c8db02a2cd" providerId="ADAL" clId="{158ADE19-5AC2-4E43-9BB9-909836100FD3}" dt="2019-01-11T13:08:05.884" v="443"/>
        <pc:sldMkLst>
          <pc:docMk/>
          <pc:sldMk cId="4272769837" sldId="374"/>
        </pc:sldMkLst>
        <pc:spChg chg="mod">
          <ac:chgData name="Davina Szilvasy" userId="59fb472d-eed4-4f11-9686-c2c8db02a2cd" providerId="ADAL" clId="{158ADE19-5AC2-4E43-9BB9-909836100FD3}" dt="2019-01-11T12:06:37.382" v="401" actId="1035"/>
          <ac:spMkLst>
            <pc:docMk/>
            <pc:sldMk cId="4272769837" sldId="374"/>
            <ac:spMk id="19" creationId="{5252A847-DE45-4FA3-A1F8-EEBEB845FF8E}"/>
          </ac:spMkLst>
        </pc:spChg>
        <pc:graphicFrameChg chg="mod modGraphic">
          <ac:chgData name="Davina Szilvasy" userId="59fb472d-eed4-4f11-9686-c2c8db02a2cd" providerId="ADAL" clId="{158ADE19-5AC2-4E43-9BB9-909836100FD3}" dt="2019-01-11T13:07:07.631" v="434" actId="1035"/>
          <ac:graphicFrameMkLst>
            <pc:docMk/>
            <pc:sldMk cId="4272769837" sldId="374"/>
            <ac:graphicFrameMk id="9" creationId="{FAC18431-8BC5-4A8B-A469-340C50378C09}"/>
          </ac:graphicFrameMkLst>
        </pc:graphicFrameChg>
        <pc:graphicFrameChg chg="mod">
          <ac:chgData name="Davina Szilvasy" userId="59fb472d-eed4-4f11-9686-c2c8db02a2cd" providerId="ADAL" clId="{158ADE19-5AC2-4E43-9BB9-909836100FD3}" dt="2019-01-11T13:06:57.217" v="430" actId="1035"/>
          <ac:graphicFrameMkLst>
            <pc:docMk/>
            <pc:sldMk cId="4272769837" sldId="374"/>
            <ac:graphicFrameMk id="10" creationId="{3C13EB19-9DFD-4B8B-BA81-AB5C230CC695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08:00.964" v="442" actId="572"/>
          <ac:graphicFrameMkLst>
            <pc:docMk/>
            <pc:sldMk cId="4272769837" sldId="374"/>
            <ac:graphicFrameMk id="12" creationId="{0926E3C4-F51A-4D02-B5AE-83E317DEC0EF}"/>
          </ac:graphicFrameMkLst>
        </pc:graphicFrameChg>
        <pc:graphicFrameChg chg="mod modGraphic">
          <ac:chgData name="Davina Szilvasy" userId="59fb472d-eed4-4f11-9686-c2c8db02a2cd" providerId="ADAL" clId="{158ADE19-5AC2-4E43-9BB9-909836100FD3}" dt="2019-01-11T13:08:05.884" v="443"/>
          <ac:graphicFrameMkLst>
            <pc:docMk/>
            <pc:sldMk cId="4272769837" sldId="374"/>
            <ac:graphicFrameMk id="14" creationId="{E7B02C6A-E0E6-429C-B5E7-B218AF92FD22}"/>
          </ac:graphicFrameMkLst>
        </pc:graphicFrameChg>
      </pc:sldChg>
      <pc:sldChg chg="addSp delSp modSp">
        <pc:chgData name="Davina Szilvasy" userId="59fb472d-eed4-4f11-9686-c2c8db02a2cd" providerId="ADAL" clId="{158ADE19-5AC2-4E43-9BB9-909836100FD3}" dt="2019-01-11T12:07:23.145" v="416"/>
        <pc:sldMkLst>
          <pc:docMk/>
          <pc:sldMk cId="1423096209" sldId="375"/>
        </pc:sldMkLst>
        <pc:spChg chg="mod">
          <ac:chgData name="Davina Szilvasy" userId="59fb472d-eed4-4f11-9686-c2c8db02a2cd" providerId="ADAL" clId="{158ADE19-5AC2-4E43-9BB9-909836100FD3}" dt="2019-01-11T11:45:14.627" v="160" actId="5793"/>
          <ac:spMkLst>
            <pc:docMk/>
            <pc:sldMk cId="1423096209" sldId="375"/>
            <ac:spMk id="19" creationId="{5252A847-DE45-4FA3-A1F8-EEBEB845FF8E}"/>
          </ac:spMkLst>
        </pc:spChg>
        <pc:graphicFrameChg chg="add">
          <ac:chgData name="Davina Szilvasy" userId="59fb472d-eed4-4f11-9686-c2c8db02a2cd" providerId="ADAL" clId="{158ADE19-5AC2-4E43-9BB9-909836100FD3}" dt="2019-01-11T12:07:23.145" v="416"/>
          <ac:graphicFrameMkLst>
            <pc:docMk/>
            <pc:sldMk cId="1423096209" sldId="375"/>
            <ac:graphicFrameMk id="20" creationId="{F0BA7D9E-B12E-4D84-82A3-9254EFC7D88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2:07:21.742" v="415" actId="478"/>
          <ac:graphicFrameMkLst>
            <pc:docMk/>
            <pc:sldMk cId="1423096209" sldId="375"/>
            <ac:graphicFrameMk id="26" creationId="{D8659A17-67CD-44E1-8663-C6A4D8B6C087}"/>
          </ac:graphicFrameMkLst>
        </pc:graphicFrameChg>
      </pc:sldChg>
      <pc:sldChg chg="addSp delSp modSp">
        <pc:chgData name="Davina Szilvasy" userId="59fb472d-eed4-4f11-9686-c2c8db02a2cd" providerId="ADAL" clId="{158ADE19-5AC2-4E43-9BB9-909836100FD3}" dt="2019-01-11T13:18:49.053" v="509"/>
        <pc:sldMkLst>
          <pc:docMk/>
          <pc:sldMk cId="3556820372" sldId="376"/>
        </pc:sldMkLst>
        <pc:spChg chg="del">
          <ac:chgData name="Davina Szilvasy" userId="59fb472d-eed4-4f11-9686-c2c8db02a2cd" providerId="ADAL" clId="{158ADE19-5AC2-4E43-9BB9-909836100FD3}" dt="2019-01-11T11:35:56.086" v="66" actId="478"/>
          <ac:spMkLst>
            <pc:docMk/>
            <pc:sldMk cId="3556820372" sldId="376"/>
            <ac:spMk id="19" creationId="{5252A847-DE45-4FA3-A1F8-EEBEB845FF8E}"/>
          </ac:spMkLst>
        </pc:spChg>
        <pc:spChg chg="del mod">
          <ac:chgData name="Davina Szilvasy" userId="59fb472d-eed4-4f11-9686-c2c8db02a2cd" providerId="ADAL" clId="{158ADE19-5AC2-4E43-9BB9-909836100FD3}" dt="2019-01-11T13:17:37.720" v="492" actId="478"/>
          <ac:spMkLst>
            <pc:docMk/>
            <pc:sldMk cId="3556820372" sldId="376"/>
            <ac:spMk id="25" creationId="{53F6DA2D-FD62-4685-9098-296CC1595E16}"/>
          </ac:spMkLst>
        </pc:spChg>
        <pc:spChg chg="add mod ord">
          <ac:chgData name="Davina Szilvasy" userId="59fb472d-eed4-4f11-9686-c2c8db02a2cd" providerId="ADAL" clId="{158ADE19-5AC2-4E43-9BB9-909836100FD3}" dt="2019-01-11T11:36:29.208" v="95"/>
          <ac:spMkLst>
            <pc:docMk/>
            <pc:sldMk cId="3556820372" sldId="376"/>
            <ac:spMk id="28" creationId="{D2ADFC5A-B948-4F7C-A088-B1C4B1932D3E}"/>
          </ac:spMkLst>
        </pc:spChg>
        <pc:spChg chg="add">
          <ac:chgData name="Davina Szilvasy" userId="59fb472d-eed4-4f11-9686-c2c8db02a2cd" providerId="ADAL" clId="{158ADE19-5AC2-4E43-9BB9-909836100FD3}" dt="2019-01-11T13:17:38.905" v="493"/>
          <ac:spMkLst>
            <pc:docMk/>
            <pc:sldMk cId="3556820372" sldId="376"/>
            <ac:spMk id="30" creationId="{014A0763-BE12-4E29-812E-D9F437BDD853}"/>
          </ac:spMkLst>
        </pc:spChg>
        <pc:spChg chg="del mod">
          <ac:chgData name="Davina Szilvasy" userId="59fb472d-eed4-4f11-9686-c2c8db02a2cd" providerId="ADAL" clId="{158ADE19-5AC2-4E43-9BB9-909836100FD3}" dt="2019-01-11T13:17:37.720" v="492" actId="478"/>
          <ac:spMkLst>
            <pc:docMk/>
            <pc:sldMk cId="3556820372" sldId="376"/>
            <ac:spMk id="33" creationId="{9099EDC0-9D19-42F6-A485-BBF32C4F0EFC}"/>
          </ac:spMkLst>
        </pc:spChg>
        <pc:spChg chg="add">
          <ac:chgData name="Davina Szilvasy" userId="59fb472d-eed4-4f11-9686-c2c8db02a2cd" providerId="ADAL" clId="{158ADE19-5AC2-4E43-9BB9-909836100FD3}" dt="2019-01-11T13:17:38.905" v="493"/>
          <ac:spMkLst>
            <pc:docMk/>
            <pc:sldMk cId="3556820372" sldId="376"/>
            <ac:spMk id="51" creationId="{BDFA7509-2DE5-4299-BCE8-B9195CDF72B8}"/>
          </ac:spMkLst>
        </pc:sp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9" creationId="{578DACB9-F7ED-4C82-B003-FAC2835233F8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26" creationId="{2EE0B645-8AD5-49D5-9B7A-6E2157165B27}"/>
          </ac:graphicFrameMkLst>
        </pc:graphicFrameChg>
        <pc:graphicFrameChg chg="add modGraphic">
          <ac:chgData name="Davina Szilvasy" userId="59fb472d-eed4-4f11-9686-c2c8db02a2cd" providerId="ADAL" clId="{158ADE19-5AC2-4E43-9BB9-909836100FD3}" dt="2019-01-11T13:17:52.559" v="494" actId="207"/>
          <ac:graphicFrameMkLst>
            <pc:docMk/>
            <pc:sldMk cId="3556820372" sldId="376"/>
            <ac:graphicFrameMk id="29" creationId="{5E08EBA1-7D55-40EC-B402-290323B73B4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32" creationId="{6B62CE37-1423-4644-9039-EC8DBD549C3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34" creationId="{6BF5C4CE-1E78-4238-A409-2AAB90CEF49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35" creationId="{BFAE76F5-CD12-43AF-813B-CC81E23D6939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36" creationId="{7AF16366-7B4F-4554-9DC1-D8DCF2F9E38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37" creationId="{D46E54D9-9A60-486F-B271-4B3B9D9326D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38" creationId="{24EA6E5C-9492-4F8D-99C0-52BA25BC9815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39" creationId="{F3A8EA0E-8DB2-4B72-852B-E5DB002B8034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0" creationId="{69FA36D6-EC03-4D43-AA31-C32BF289EB62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1" creationId="{9C381433-6D87-4AA8-90D0-F7518AC72F94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2" creationId="{05A390D4-9527-40F0-BAD6-9F93FEEFE5DF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3" creationId="{9AF57E1F-0C98-4215-B57C-BAE306AD175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4" creationId="{E425B242-EDD3-48D5-9DBB-5F7981D3D1C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5" creationId="{61C9AA14-13B6-4098-B4FE-09795913FB54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6" creationId="{8E1805FD-FB52-4BA5-B3C1-0548FA2C6FEE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8" creationId="{97C3DB81-7504-4441-9038-B82EDDAF0F72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49" creationId="{E1E4D94D-FAC3-433A-93AE-109A01E783EC}"/>
          </ac:graphicFrameMkLst>
        </pc:graphicFrameChg>
        <pc:graphicFrameChg chg="del">
          <ac:chgData name="Davina Szilvasy" userId="59fb472d-eed4-4f11-9686-c2c8db02a2cd" providerId="ADAL" clId="{158ADE19-5AC2-4E43-9BB9-909836100FD3}" dt="2019-01-11T13:17:37.720" v="492" actId="478"/>
          <ac:graphicFrameMkLst>
            <pc:docMk/>
            <pc:sldMk cId="3556820372" sldId="376"/>
            <ac:graphicFrameMk id="50" creationId="{B0761E3E-C922-4133-B6E1-9875CAA4D8D7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52" creationId="{4945E798-6236-4641-993F-A58D2CB41D65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53" creationId="{7FEDEB37-F83A-4BBA-ADB3-DD95901EB06C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8:49.053" v="509"/>
          <ac:graphicFrameMkLst>
            <pc:docMk/>
            <pc:sldMk cId="3556820372" sldId="376"/>
            <ac:graphicFrameMk id="54" creationId="{B7C1B48C-3992-4AA8-97A8-10D457B23770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55" creationId="{88454EB6-61E9-42D1-BBC9-79AF433B0256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56" creationId="{11C68BE0-0B8E-4DC0-8244-EC15BCB3EECF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57" creationId="{777B35F6-CE24-4D64-A06F-C3203922A75E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8:45.979" v="508"/>
          <ac:graphicFrameMkLst>
            <pc:docMk/>
            <pc:sldMk cId="3556820372" sldId="376"/>
            <ac:graphicFrameMk id="58" creationId="{8288DA2D-D292-4F1C-9015-4DCE202390C9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59" creationId="{BB18F928-43B7-48FB-B5D4-28C22E7E586B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8:39.825" v="506"/>
          <ac:graphicFrameMkLst>
            <pc:docMk/>
            <pc:sldMk cId="3556820372" sldId="376"/>
            <ac:graphicFrameMk id="60" creationId="{499179DA-7602-47D9-93A7-E9B213581DC1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61" creationId="{66161C79-FF49-4A66-8942-D045C70C1641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62" creationId="{2D1A113E-4625-4EDC-A6B0-A2675817AB68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63" creationId="{9E7ABFA3-72D8-4900-9698-DF0544A12DA0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8:42.922" v="507"/>
          <ac:graphicFrameMkLst>
            <pc:docMk/>
            <pc:sldMk cId="3556820372" sldId="376"/>
            <ac:graphicFrameMk id="64" creationId="{172B5D65-F2A7-479D-859D-145F5D23F7C1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8:36.359" v="505" actId="572"/>
          <ac:graphicFrameMkLst>
            <pc:docMk/>
            <pc:sldMk cId="3556820372" sldId="376"/>
            <ac:graphicFrameMk id="65" creationId="{1E0A7362-AB0E-4526-A83F-41ACCB64A3DB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66" creationId="{59E55EB4-7C32-495D-B7E7-3068D6CDE98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3:17:38.905" v="493"/>
          <ac:graphicFrameMkLst>
            <pc:docMk/>
            <pc:sldMk cId="3556820372" sldId="376"/>
            <ac:graphicFrameMk id="67" creationId="{7A8540C2-7E6D-4772-A5E0-D8E870C501FF}"/>
          </ac:graphicFrameMkLst>
        </pc:graphicFrameChg>
        <pc:picChg chg="del">
          <ac:chgData name="Davina Szilvasy" userId="59fb472d-eed4-4f11-9686-c2c8db02a2cd" providerId="ADAL" clId="{158ADE19-5AC2-4E43-9BB9-909836100FD3}" dt="2019-01-11T13:17:37.720" v="492" actId="478"/>
          <ac:picMkLst>
            <pc:docMk/>
            <pc:sldMk cId="3556820372" sldId="376"/>
            <ac:picMk id="31" creationId="{18F1A984-865A-4C68-ADD4-99F8299CC619}"/>
          </ac:picMkLst>
        </pc:picChg>
        <pc:picChg chg="add">
          <ac:chgData name="Davina Szilvasy" userId="59fb472d-eed4-4f11-9686-c2c8db02a2cd" providerId="ADAL" clId="{158ADE19-5AC2-4E43-9BB9-909836100FD3}" dt="2019-01-11T13:17:38.905" v="493"/>
          <ac:picMkLst>
            <pc:docMk/>
            <pc:sldMk cId="3556820372" sldId="376"/>
            <ac:picMk id="47" creationId="{50BA961C-07EB-48AC-92E3-EAAFE7D3BCDB}"/>
          </ac:picMkLst>
        </pc:picChg>
      </pc:sldChg>
      <pc:sldChg chg="addSp delSp modSp">
        <pc:chgData name="Davina Szilvasy" userId="59fb472d-eed4-4f11-9686-c2c8db02a2cd" providerId="ADAL" clId="{158ADE19-5AC2-4E43-9BB9-909836100FD3}" dt="2019-01-11T12:07:29.826" v="418"/>
        <pc:sldMkLst>
          <pc:docMk/>
          <pc:sldMk cId="3704919672" sldId="377"/>
        </pc:sldMkLst>
        <pc:spChg chg="mod">
          <ac:chgData name="Davina Szilvasy" userId="59fb472d-eed4-4f11-9686-c2c8db02a2cd" providerId="ADAL" clId="{158ADE19-5AC2-4E43-9BB9-909836100FD3}" dt="2019-01-11T11:46:43.417" v="200" actId="20577"/>
          <ac:spMkLst>
            <pc:docMk/>
            <pc:sldMk cId="3704919672" sldId="377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158ADE19-5AC2-4E43-9BB9-909836100FD3}" dt="2019-01-11T11:46:32.037" v="199" actId="12789"/>
          <ac:graphicFrameMkLst>
            <pc:docMk/>
            <pc:sldMk cId="3704919672" sldId="377"/>
            <ac:graphicFrameMk id="20" creationId="{00AF472A-7176-4B4F-B458-9FE168A6F8B8}"/>
          </ac:graphicFrameMkLst>
        </pc:graphicFrameChg>
        <pc:graphicFrameChg chg="mod">
          <ac:chgData name="Davina Szilvasy" userId="59fb472d-eed4-4f11-9686-c2c8db02a2cd" providerId="ADAL" clId="{158ADE19-5AC2-4E43-9BB9-909836100FD3}" dt="2019-01-11T11:46:32.037" v="199" actId="12789"/>
          <ac:graphicFrameMkLst>
            <pc:docMk/>
            <pc:sldMk cId="3704919672" sldId="377"/>
            <ac:graphicFrameMk id="21" creationId="{5BDBA06B-FFE4-4DD7-95D2-5807898908E6}"/>
          </ac:graphicFrameMkLst>
        </pc:graphicFrameChg>
        <pc:graphicFrameChg chg="add">
          <ac:chgData name="Davina Szilvasy" userId="59fb472d-eed4-4f11-9686-c2c8db02a2cd" providerId="ADAL" clId="{158ADE19-5AC2-4E43-9BB9-909836100FD3}" dt="2019-01-11T12:07:29.826" v="418"/>
          <ac:graphicFrameMkLst>
            <pc:docMk/>
            <pc:sldMk cId="3704919672" sldId="377"/>
            <ac:graphicFrameMk id="22" creationId="{12040254-67D1-4614-8051-8D8B4DFA738F}"/>
          </ac:graphicFrameMkLst>
        </pc:graphicFrameChg>
        <pc:graphicFrameChg chg="del">
          <ac:chgData name="Davina Szilvasy" userId="59fb472d-eed4-4f11-9686-c2c8db02a2cd" providerId="ADAL" clId="{158ADE19-5AC2-4E43-9BB9-909836100FD3}" dt="2019-01-11T12:07:28.763" v="417" actId="478"/>
          <ac:graphicFrameMkLst>
            <pc:docMk/>
            <pc:sldMk cId="3704919672" sldId="377"/>
            <ac:graphicFrameMk id="26" creationId="{D8659A17-67CD-44E1-8663-C6A4D8B6C087}"/>
          </ac:graphicFrameMkLst>
        </pc:graphicFrameChg>
      </pc:sldChg>
      <pc:sldChg chg="addSp delSp modSp add">
        <pc:chgData name="Davina Szilvasy" userId="59fb472d-eed4-4f11-9686-c2c8db02a2cd" providerId="ADAL" clId="{158ADE19-5AC2-4E43-9BB9-909836100FD3}" dt="2019-01-11T13:12:28.337" v="483" actId="20577"/>
        <pc:sldMkLst>
          <pc:docMk/>
          <pc:sldMk cId="52485990" sldId="381"/>
        </pc:sldMkLst>
        <pc:spChg chg="mod">
          <ac:chgData name="Davina Szilvasy" userId="59fb472d-eed4-4f11-9686-c2c8db02a2cd" providerId="ADAL" clId="{158ADE19-5AC2-4E43-9BB9-909836100FD3}" dt="2019-01-11T11:34:57.036" v="64" actId="403"/>
          <ac:spMkLst>
            <pc:docMk/>
            <pc:sldMk cId="52485990" sldId="381"/>
            <ac:spMk id="20" creationId="{1B3733DD-AFCA-4320-B788-145EFB882250}"/>
          </ac:spMkLst>
        </pc:sp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6" creationId="{9568F529-0E92-4784-AAD2-1B7209B04FF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9" creationId="{C64E4C4E-BDC4-43CE-B325-D5D357B1545C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0" creationId="{B9987DDA-746F-4FB2-A0CC-E575EA55D25D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1" creationId="{97480803-07DC-4B1E-B8BF-F5FA768B026F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2" creationId="{E6914C77-B220-467E-80C6-CE3E2DC73257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3" creationId="{3194AF03-FF81-4089-B6E6-5BC6226E9355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4" creationId="{0ECB93E3-2A2B-4019-A7F2-DEC4A3765F4A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5" creationId="{368262C7-4ED7-47AD-8DD5-A37CB9035B8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6" creationId="{120ACBC4-0E17-464E-8FE5-F901B215035D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2:47.080" v="32" actId="478"/>
          <ac:graphicFrameMkLst>
            <pc:docMk/>
            <pc:sldMk cId="52485990" sldId="381"/>
            <ac:graphicFrameMk id="17" creationId="{01B6E8B1-7D94-4241-8132-C61973DB881B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19" creationId="{D6E29189-D1DF-4624-BE5F-FA4B35B9BF15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08:25.472" v="445"/>
          <ac:graphicFrameMkLst>
            <pc:docMk/>
            <pc:sldMk cId="52485990" sldId="381"/>
            <ac:graphicFrameMk id="21" creationId="{E62D86A5-1F7A-4B20-9CA7-9394AAEB91C4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2" creationId="{3F95458A-BC4C-4DBC-BDE7-45522785867C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3" creationId="{6BFC6CDF-3F21-4889-AD59-DC6FD6010467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08:22.846" v="444"/>
          <ac:graphicFrameMkLst>
            <pc:docMk/>
            <pc:sldMk cId="52485990" sldId="381"/>
            <ac:graphicFrameMk id="24" creationId="{213C2F96-1399-41A0-9D22-134ADB91FF65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5" creationId="{19763890-0303-4B47-AFC6-88D7A32367A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6" creationId="{C47FE7D3-822A-4EE7-A5C6-43F6F01EF804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7" creationId="{729D6ED2-9E7D-403C-B3F3-1A56281EFBD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8" creationId="{7A8761F6-335D-45BA-8D6C-FC9A225116FA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32:48.363" v="33"/>
          <ac:graphicFrameMkLst>
            <pc:docMk/>
            <pc:sldMk cId="52485990" sldId="381"/>
            <ac:graphicFrameMk id="29" creationId="{2B8670F1-FFD9-4BA7-9F56-4FCE8A3069F7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2:28.337" v="483" actId="20577"/>
          <ac:graphicFrameMkLst>
            <pc:docMk/>
            <pc:sldMk cId="52485990" sldId="381"/>
            <ac:graphicFrameMk id="30" creationId="{73B64E9B-A78D-40DD-AC6D-6AA33BFE36F0}"/>
          </ac:graphicFrameMkLst>
        </pc:graphicFrameChg>
        <pc:graphicFrameChg chg="add mod">
          <ac:chgData name="Davina Szilvasy" userId="59fb472d-eed4-4f11-9686-c2c8db02a2cd" providerId="ADAL" clId="{158ADE19-5AC2-4E43-9BB9-909836100FD3}" dt="2019-01-11T12:03:09.209" v="331" actId="1076"/>
          <ac:graphicFrameMkLst>
            <pc:docMk/>
            <pc:sldMk cId="52485990" sldId="381"/>
            <ac:graphicFrameMk id="31" creationId="{D1C87D2A-C2AD-461F-8D5F-2AC9597457CC}"/>
          </ac:graphicFrameMkLst>
        </pc:graphicFrameChg>
      </pc:sldChg>
      <pc:sldChg chg="addSp delSp modSp add">
        <pc:chgData name="Davina Szilvasy" userId="59fb472d-eed4-4f11-9686-c2c8db02a2cd" providerId="ADAL" clId="{158ADE19-5AC2-4E43-9BB9-909836100FD3}" dt="2019-01-11T12:00:35.098" v="276" actId="1076"/>
        <pc:sldMkLst>
          <pc:docMk/>
          <pc:sldMk cId="317692586" sldId="382"/>
        </pc:sldMkLst>
        <pc:graphicFrameChg chg="del">
          <ac:chgData name="Davina Szilvasy" userId="59fb472d-eed4-4f11-9686-c2c8db02a2cd" providerId="ADAL" clId="{158ADE19-5AC2-4E43-9BB9-909836100FD3}" dt="2019-01-11T11:34:13.340" v="58" actId="478"/>
          <ac:graphicFrameMkLst>
            <pc:docMk/>
            <pc:sldMk cId="317692586" sldId="382"/>
            <ac:graphicFrameMk id="9" creationId="{C03CD78B-83F7-4947-B132-5203E51083A5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4:13.340" v="58" actId="478"/>
          <ac:graphicFrameMkLst>
            <pc:docMk/>
            <pc:sldMk cId="317692586" sldId="382"/>
            <ac:graphicFrameMk id="11" creationId="{46E1DEA3-9070-4DE6-BA27-588E0CFD3672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4:13.340" v="58" actId="478"/>
          <ac:graphicFrameMkLst>
            <pc:docMk/>
            <pc:sldMk cId="317692586" sldId="382"/>
            <ac:graphicFrameMk id="13" creationId="{12C9F951-5D1D-4A8C-87CB-A703D67A1A23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1:59:44.656" v="250"/>
          <ac:graphicFrameMkLst>
            <pc:docMk/>
            <pc:sldMk cId="317692586" sldId="382"/>
            <ac:graphicFrameMk id="26" creationId="{BCE9BEE2-6235-4737-9CA6-969B7706EB10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4:13.340" v="58" actId="478"/>
          <ac:graphicFrameMkLst>
            <pc:docMk/>
            <pc:sldMk cId="317692586" sldId="382"/>
            <ac:graphicFrameMk id="27" creationId="{F23CC137-0A78-467F-89C8-1FE700A9F0B6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2:00:12.371" v="263" actId="1076"/>
          <ac:graphicFrameMkLst>
            <pc:docMk/>
            <pc:sldMk cId="317692586" sldId="382"/>
            <ac:graphicFrameMk id="28" creationId="{1CF5A58B-7AC7-496D-9309-5222510D8F11}"/>
          </ac:graphicFrameMkLst>
        </pc:graphicFrameChg>
        <pc:graphicFrameChg chg="add modGraphic">
          <ac:chgData name="Davina Szilvasy" userId="59fb472d-eed4-4f11-9686-c2c8db02a2cd" providerId="ADAL" clId="{158ADE19-5AC2-4E43-9BB9-909836100FD3}" dt="2019-01-11T11:40:08.696" v="108" actId="207"/>
          <ac:graphicFrameMkLst>
            <pc:docMk/>
            <pc:sldMk cId="317692586" sldId="382"/>
            <ac:graphicFrameMk id="29" creationId="{CB0D9BD4-6554-42A7-8A29-792C200BED75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2:00:35.098" v="276" actId="1076"/>
          <ac:graphicFrameMkLst>
            <pc:docMk/>
            <pc:sldMk cId="317692586" sldId="382"/>
            <ac:graphicFrameMk id="30" creationId="{E6F7FA34-6EF2-42B6-95A3-4708B278D46F}"/>
          </ac:graphicFrameMkLst>
        </pc:graphicFrameChg>
      </pc:sldChg>
      <pc:sldChg chg="addSp delSp modSp add">
        <pc:chgData name="Davina Szilvasy" userId="59fb472d-eed4-4f11-9686-c2c8db02a2cd" providerId="ADAL" clId="{158ADE19-5AC2-4E43-9BB9-909836100FD3}" dt="2019-01-11T13:17:23.731" v="491" actId="1076"/>
        <pc:sldMkLst>
          <pc:docMk/>
          <pc:sldMk cId="2150447130" sldId="383"/>
        </pc:sldMkLst>
        <pc:spChg chg="del">
          <ac:chgData name="Davina Szilvasy" userId="59fb472d-eed4-4f11-9686-c2c8db02a2cd" providerId="ADAL" clId="{158ADE19-5AC2-4E43-9BB9-909836100FD3}" dt="2019-01-11T11:36:54.542" v="98" actId="478"/>
          <ac:spMkLst>
            <pc:docMk/>
            <pc:sldMk cId="2150447130" sldId="383"/>
            <ac:spMk id="25" creationId="{53F6DA2D-FD62-4685-9098-296CC1595E16}"/>
          </ac:spMkLst>
        </pc:spChg>
        <pc:spChg chg="mod">
          <ac:chgData name="Davina Szilvasy" userId="59fb472d-eed4-4f11-9686-c2c8db02a2cd" providerId="ADAL" clId="{158ADE19-5AC2-4E43-9BB9-909836100FD3}" dt="2019-01-11T11:42:06.352" v="118" actId="1076"/>
          <ac:spMkLst>
            <pc:docMk/>
            <pc:sldMk cId="2150447130" sldId="383"/>
            <ac:spMk id="28" creationId="{D2ADFC5A-B948-4F7C-A088-B1C4B1932D3E}"/>
          </ac:spMkLst>
        </pc:spChg>
        <pc:spChg chg="add del mod">
          <ac:chgData name="Davina Szilvasy" userId="59fb472d-eed4-4f11-9686-c2c8db02a2cd" providerId="ADAL" clId="{158ADE19-5AC2-4E43-9BB9-909836100FD3}" dt="2019-01-11T11:43:50.391" v="135" actId="478"/>
          <ac:spMkLst>
            <pc:docMk/>
            <pc:sldMk cId="2150447130" sldId="383"/>
            <ac:spMk id="30" creationId="{B07FEB10-9F66-4A3D-B9EC-5A808013DF30}"/>
          </ac:spMkLst>
        </pc:spChg>
        <pc:spChg chg="del">
          <ac:chgData name="Davina Szilvasy" userId="59fb472d-eed4-4f11-9686-c2c8db02a2cd" providerId="ADAL" clId="{158ADE19-5AC2-4E43-9BB9-909836100FD3}" dt="2019-01-11T11:36:54.542" v="98" actId="478"/>
          <ac:spMkLst>
            <pc:docMk/>
            <pc:sldMk cId="2150447130" sldId="383"/>
            <ac:spMk id="33" creationId="{9099EDC0-9D19-42F6-A485-BBF32C4F0EFC}"/>
          </ac:spMkLst>
        </pc:spChg>
        <pc:spChg chg="add del mod">
          <ac:chgData name="Davina Szilvasy" userId="59fb472d-eed4-4f11-9686-c2c8db02a2cd" providerId="ADAL" clId="{158ADE19-5AC2-4E43-9BB9-909836100FD3}" dt="2019-01-11T11:43:47.784" v="134" actId="478"/>
          <ac:spMkLst>
            <pc:docMk/>
            <pc:sldMk cId="2150447130" sldId="383"/>
            <ac:spMk id="51" creationId="{CABD6070-AE42-4C4A-B785-1842C34A23DF}"/>
          </ac:spMkLst>
        </pc:spChg>
        <pc:spChg chg="add mod">
          <ac:chgData name="Davina Szilvasy" userId="59fb472d-eed4-4f11-9686-c2c8db02a2cd" providerId="ADAL" clId="{158ADE19-5AC2-4E43-9BB9-909836100FD3}" dt="2019-01-11T13:05:59.308" v="420" actId="1582"/>
          <ac:spMkLst>
            <pc:docMk/>
            <pc:sldMk cId="2150447130" sldId="383"/>
            <ac:spMk id="69" creationId="{0C9712A5-808F-41D6-AE32-F8EB2BED8ADD}"/>
          </ac:spMkLst>
        </pc:spChg>
        <pc:spChg chg="add mod">
          <ac:chgData name="Davina Szilvasy" userId="59fb472d-eed4-4f11-9686-c2c8db02a2cd" providerId="ADAL" clId="{158ADE19-5AC2-4E43-9BB9-909836100FD3}" dt="2019-01-11T13:05:59.308" v="420" actId="1582"/>
          <ac:spMkLst>
            <pc:docMk/>
            <pc:sldMk cId="2150447130" sldId="383"/>
            <ac:spMk id="72" creationId="{A4573EEA-5CC0-421C-B569-91C6E94F20C7}"/>
          </ac:spMkLst>
        </pc:sp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9" creationId="{578DACB9-F7ED-4C82-B003-FAC2835233F8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26" creationId="{2EE0B645-8AD5-49D5-9B7A-6E2157165B27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29" creationId="{261A29A2-A875-4063-83C0-0B671611826D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50.391" v="135" actId="478"/>
          <ac:graphicFrameMkLst>
            <pc:docMk/>
            <pc:sldMk cId="2150447130" sldId="383"/>
            <ac:graphicFrameMk id="32" creationId="{E7873C88-2D91-4045-B023-3BC933C6E8FA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34" creationId="{6BF5C4CE-1E78-4238-A409-2AAB90CEF49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35" creationId="{BFAE76F5-CD12-43AF-813B-CC81E23D6939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36" creationId="{7AF16366-7B4F-4554-9DC1-D8DCF2F9E38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37" creationId="{D46E54D9-9A60-486F-B271-4B3B9D9326D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38" creationId="{24EA6E5C-9492-4F8D-99C0-52BA25BC9815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39" creationId="{F3A8EA0E-8DB2-4B72-852B-E5DB002B8034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0" creationId="{69FA36D6-EC03-4D43-AA31-C32BF289EB62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1" creationId="{9C381433-6D87-4AA8-90D0-F7518AC72F94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2" creationId="{05A390D4-9527-40F0-BAD6-9F93FEEFE5DF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3" creationId="{9AF57E1F-0C98-4215-B57C-BAE306AD1751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4" creationId="{E425B242-EDD3-48D5-9DBB-5F7981D3D1CB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5" creationId="{61C9AA14-13B6-4098-B4FE-09795913FB54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6" creationId="{8E1805FD-FB52-4BA5-B3C1-0548FA2C6FEE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8" creationId="{97C3DB81-7504-4441-9038-B82EDDAF0F72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49" creationId="{E1E4D94D-FAC3-433A-93AE-109A01E783EC}"/>
          </ac:graphicFrameMkLst>
        </pc:graphicFrameChg>
        <pc:graphicFrameChg chg="del">
          <ac:chgData name="Davina Szilvasy" userId="59fb472d-eed4-4f11-9686-c2c8db02a2cd" providerId="ADAL" clId="{158ADE19-5AC2-4E43-9BB9-909836100FD3}" dt="2019-01-11T11:36:54.542" v="98" actId="478"/>
          <ac:graphicFrameMkLst>
            <pc:docMk/>
            <pc:sldMk cId="2150447130" sldId="383"/>
            <ac:graphicFrameMk id="50" creationId="{B0761E3E-C922-4133-B6E1-9875CAA4D8D7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2" creationId="{BFE0E6BA-D23F-40A0-A143-B009C2E61E8C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3" creationId="{1B3B6FA8-F243-48ED-B2E1-E528AAE1579C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4" creationId="{218F8433-028C-4CDA-96DF-849BE0C0EF13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5" creationId="{9FC22C64-92C7-4CE4-AEFA-CC3DEC2952FD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6" creationId="{0EF27F25-37E4-4E4D-9598-918D692E35B0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7" creationId="{EE4106D0-63AA-44A3-8080-52FFED2791D3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8" creationId="{4994CB7D-2818-408D-A1E8-7EB254B83675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59" creationId="{F7C51C28-B944-4DE1-B759-87DF3A28A478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0" creationId="{E696DB6B-CB8B-402B-8915-8EB6D0AD6327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1" creationId="{1AC59C95-DE09-4CC9-B842-F11E836921A1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2" creationId="{F6824EE8-C968-40C0-A083-E92870BD903E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3" creationId="{142D0707-E3AA-43C5-8ED8-8E38A87AB809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4" creationId="{B0BFAC37-A709-4952-83CE-3850431D9536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5" creationId="{DD048118-E2AA-4D49-A84E-97A037165F9B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6" creationId="{85B6883D-223C-4FB0-886E-69738BAD5234}"/>
          </ac:graphicFrameMkLst>
        </pc:graphicFrameChg>
        <pc:graphicFrameChg chg="add del mod">
          <ac:chgData name="Davina Szilvasy" userId="59fb472d-eed4-4f11-9686-c2c8db02a2cd" providerId="ADAL" clId="{158ADE19-5AC2-4E43-9BB9-909836100FD3}" dt="2019-01-11T11:43:47.784" v="134" actId="478"/>
          <ac:graphicFrameMkLst>
            <pc:docMk/>
            <pc:sldMk cId="2150447130" sldId="383"/>
            <ac:graphicFrameMk id="67" creationId="{4E44F31C-B813-4497-B9FC-24E673C5A2B4}"/>
          </ac:graphicFrameMkLst>
        </pc:graphicFrameChg>
        <pc:graphicFrameChg chg="add modGraphic">
          <ac:chgData name="Davina Szilvasy" userId="59fb472d-eed4-4f11-9686-c2c8db02a2cd" providerId="ADAL" clId="{158ADE19-5AC2-4E43-9BB9-909836100FD3}" dt="2019-01-11T11:43:24.847" v="127" actId="207"/>
          <ac:graphicFrameMkLst>
            <pc:docMk/>
            <pc:sldMk cId="2150447130" sldId="383"/>
            <ac:graphicFrameMk id="68" creationId="{70BD2D3F-C216-4E92-89A8-E627EB43B979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70" creationId="{E21C4B97-AD39-4565-8CE3-48B83D55AC40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73" creationId="{89156F95-9973-468E-952D-2901F80C7996}"/>
          </ac:graphicFrameMkLst>
        </pc:graphicFrameChg>
        <pc:graphicFrameChg chg="add mod">
          <ac:chgData name="Davina Szilvasy" userId="59fb472d-eed4-4f11-9686-c2c8db02a2cd" providerId="ADAL" clId="{158ADE19-5AC2-4E43-9BB9-909836100FD3}" dt="2019-01-11T13:16:53.511" v="487" actId="1076"/>
          <ac:graphicFrameMkLst>
            <pc:docMk/>
            <pc:sldMk cId="2150447130" sldId="383"/>
            <ac:graphicFrameMk id="74" creationId="{077BEC06-CD54-46BD-8D12-E258044A8546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6:39.557" v="484" actId="1076"/>
          <ac:graphicFrameMkLst>
            <pc:docMk/>
            <pc:sldMk cId="2150447130" sldId="383"/>
            <ac:graphicFrameMk id="75" creationId="{51FF85DA-7392-4C98-8319-F3D406345A4E}"/>
          </ac:graphicFrameMkLst>
        </pc:graphicFrameChg>
        <pc:graphicFrameChg chg="add mod">
          <ac:chgData name="Davina Szilvasy" userId="59fb472d-eed4-4f11-9686-c2c8db02a2cd" providerId="ADAL" clId="{158ADE19-5AC2-4E43-9BB9-909836100FD3}" dt="2019-01-11T13:17:01.408" v="488" actId="1076"/>
          <ac:graphicFrameMkLst>
            <pc:docMk/>
            <pc:sldMk cId="2150447130" sldId="383"/>
            <ac:graphicFrameMk id="76" creationId="{23E47E4E-C047-481F-B123-9BD5F58E062F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77" creationId="{54CF3EDC-E0FB-44BF-A17B-390FDB7D2A89}"/>
          </ac:graphicFrameMkLst>
        </pc:graphicFrameChg>
        <pc:graphicFrameChg chg="add mod">
          <ac:chgData name="Davina Szilvasy" userId="59fb472d-eed4-4f11-9686-c2c8db02a2cd" providerId="ADAL" clId="{158ADE19-5AC2-4E43-9BB9-909836100FD3}" dt="2019-01-11T13:17:23.731" v="491" actId="1076"/>
          <ac:graphicFrameMkLst>
            <pc:docMk/>
            <pc:sldMk cId="2150447130" sldId="383"/>
            <ac:graphicFrameMk id="78" creationId="{825F7759-19AC-4036-A7C5-8540C3270E13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1:44:17.515" v="139"/>
          <ac:graphicFrameMkLst>
            <pc:docMk/>
            <pc:sldMk cId="2150447130" sldId="383"/>
            <ac:graphicFrameMk id="79" creationId="{85D70B46-FF5D-4DC3-862E-7321B65A4977}"/>
          </ac:graphicFrameMkLst>
        </pc:graphicFrameChg>
        <pc:graphicFrameChg chg="add mod">
          <ac:chgData name="Davina Szilvasy" userId="59fb472d-eed4-4f11-9686-c2c8db02a2cd" providerId="ADAL" clId="{158ADE19-5AC2-4E43-9BB9-909836100FD3}" dt="2019-01-11T13:16:46.461" v="486" actId="1076"/>
          <ac:graphicFrameMkLst>
            <pc:docMk/>
            <pc:sldMk cId="2150447130" sldId="383"/>
            <ac:graphicFrameMk id="80" creationId="{AD5A2D5F-F702-4FE7-B22F-003CBB3E3A13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6:43.686" v="485" actId="1076"/>
          <ac:graphicFrameMkLst>
            <pc:docMk/>
            <pc:sldMk cId="2150447130" sldId="383"/>
            <ac:graphicFrameMk id="81" creationId="{E63011B3-DEFD-44B8-8F00-F0BC1A1B3300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82" creationId="{AF390A6A-FC79-4BC5-B8ED-49AEC4944DC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83" creationId="{79411A5D-D6DA-45B6-B1B8-B25F892EE00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84" creationId="{8119D3B3-9F6C-4477-956D-26DB7BDDEF15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7:07.248" v="489" actId="1076"/>
          <ac:graphicFrameMkLst>
            <pc:docMk/>
            <pc:sldMk cId="2150447130" sldId="383"/>
            <ac:graphicFrameMk id="85" creationId="{589EFA69-364D-40BC-912B-2E8D5F95516A}"/>
          </ac:graphicFrameMkLst>
        </pc:graphicFrameChg>
        <pc:graphicFrameChg chg="add mod modGraphic">
          <ac:chgData name="Davina Szilvasy" userId="59fb472d-eed4-4f11-9686-c2c8db02a2cd" providerId="ADAL" clId="{158ADE19-5AC2-4E43-9BB9-909836100FD3}" dt="2019-01-11T13:17:12.968" v="490" actId="1076"/>
          <ac:graphicFrameMkLst>
            <pc:docMk/>
            <pc:sldMk cId="2150447130" sldId="383"/>
            <ac:graphicFrameMk id="86" creationId="{9AE1255A-C357-4852-B999-400D6B012B96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87" creationId="{424E7BA2-0CD8-4B75-B75F-512E8CCE0302}"/>
          </ac:graphicFrameMkLst>
        </pc:graphicFrameChg>
        <pc:graphicFrameChg chg="add">
          <ac:chgData name="Davina Szilvasy" userId="59fb472d-eed4-4f11-9686-c2c8db02a2cd" providerId="ADAL" clId="{158ADE19-5AC2-4E43-9BB9-909836100FD3}" dt="2019-01-11T11:42:18.788" v="121"/>
          <ac:graphicFrameMkLst>
            <pc:docMk/>
            <pc:sldMk cId="2150447130" sldId="383"/>
            <ac:graphicFrameMk id="88" creationId="{63A014D7-26ED-42A5-92FF-DD462EA9D6DF}"/>
          </ac:graphicFrameMkLst>
        </pc:graphicFrameChg>
        <pc:picChg chg="del">
          <ac:chgData name="Davina Szilvasy" userId="59fb472d-eed4-4f11-9686-c2c8db02a2cd" providerId="ADAL" clId="{158ADE19-5AC2-4E43-9BB9-909836100FD3}" dt="2019-01-11T11:36:54.542" v="98" actId="478"/>
          <ac:picMkLst>
            <pc:docMk/>
            <pc:sldMk cId="2150447130" sldId="383"/>
            <ac:picMk id="31" creationId="{18F1A984-865A-4C68-ADD4-99F8299CC619}"/>
          </ac:picMkLst>
        </pc:picChg>
        <pc:picChg chg="add del mod">
          <ac:chgData name="Davina Szilvasy" userId="59fb472d-eed4-4f11-9686-c2c8db02a2cd" providerId="ADAL" clId="{158ADE19-5AC2-4E43-9BB9-909836100FD3}" dt="2019-01-11T11:43:47.784" v="134" actId="478"/>
          <ac:picMkLst>
            <pc:docMk/>
            <pc:sldMk cId="2150447130" sldId="383"/>
            <ac:picMk id="47" creationId="{0B4A8A67-970A-46E7-A8B6-1FA88BDC9346}"/>
          </ac:picMkLst>
        </pc:picChg>
        <pc:picChg chg="add">
          <ac:chgData name="Davina Szilvasy" userId="59fb472d-eed4-4f11-9686-c2c8db02a2cd" providerId="ADAL" clId="{158ADE19-5AC2-4E43-9BB9-909836100FD3}" dt="2019-01-11T11:42:18.788" v="121"/>
          <ac:picMkLst>
            <pc:docMk/>
            <pc:sldMk cId="2150447130" sldId="383"/>
            <ac:picMk id="71" creationId="{F994DA63-DCBC-4405-A5F4-05EF62F5F41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2 – Fractions</a:t>
            </a:r>
            <a:endParaRPr lang="en-GB" sz="16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13: Subtract Mixed Numbers  1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Will has used the following model to solve the calculation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any errors he has made.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5755DC5-CA71-4A10-B82F-C1C2004CA0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460731"/>
              </p:ext>
            </p:extLst>
          </p:nvPr>
        </p:nvGraphicFramePr>
        <p:xfrm>
          <a:off x="645428" y="1973634"/>
          <a:ext cx="1162416" cy="25381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2416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300052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123814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8F80F0C-ABE9-4603-AA6A-8DBC8C2B3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809104"/>
              </p:ext>
            </p:extLst>
          </p:nvPr>
        </p:nvGraphicFramePr>
        <p:xfrm>
          <a:off x="1123424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F9CC636D-8EB1-49C6-8B85-3CE164C15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307998"/>
              </p:ext>
            </p:extLst>
          </p:nvPr>
        </p:nvGraphicFramePr>
        <p:xfrm>
          <a:off x="2352282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5A9C20F0-0A37-4DF6-A359-B8E1E7FE8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818666"/>
              </p:ext>
            </p:extLst>
          </p:nvPr>
        </p:nvGraphicFramePr>
        <p:xfrm>
          <a:off x="7267716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4320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CC6D3A5-CA6A-4732-AF6F-FF1F0D20B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642353"/>
              </p:ext>
            </p:extLst>
          </p:nvPr>
        </p:nvGraphicFramePr>
        <p:xfrm>
          <a:off x="3581140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000B8296-DD43-4AA3-9B9A-D9366C257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60535"/>
              </p:ext>
            </p:extLst>
          </p:nvPr>
        </p:nvGraphicFramePr>
        <p:xfrm>
          <a:off x="4809998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CF249ED4-074F-4DEC-9C89-601DE2F13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024507"/>
              </p:ext>
            </p:extLst>
          </p:nvPr>
        </p:nvGraphicFramePr>
        <p:xfrm>
          <a:off x="6038856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9A299E2B-CAB2-4ED9-8FDC-0A17BA94B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557731"/>
              </p:ext>
            </p:extLst>
          </p:nvPr>
        </p:nvGraphicFramePr>
        <p:xfrm>
          <a:off x="1089584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9ECA49E3-2E35-4F13-9762-D24B0B3B3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329983"/>
              </p:ext>
            </p:extLst>
          </p:nvPr>
        </p:nvGraphicFramePr>
        <p:xfrm>
          <a:off x="2318442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A2A592B-E600-4677-B114-31EE11C1D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26785"/>
              </p:ext>
            </p:extLst>
          </p:nvPr>
        </p:nvGraphicFramePr>
        <p:xfrm>
          <a:off x="7233876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0AF02DB3-C022-4D6B-B201-9144DCB73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51424"/>
              </p:ext>
            </p:extLst>
          </p:nvPr>
        </p:nvGraphicFramePr>
        <p:xfrm>
          <a:off x="3547300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D396D3BB-5784-4B79-A3E5-B87F8AB9F3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172872"/>
              </p:ext>
            </p:extLst>
          </p:nvPr>
        </p:nvGraphicFramePr>
        <p:xfrm>
          <a:off x="4776158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9A80276-3C1F-4DC6-82AC-F06443084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667348"/>
              </p:ext>
            </p:extLst>
          </p:nvPr>
        </p:nvGraphicFramePr>
        <p:xfrm>
          <a:off x="6005016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180A20F-CF83-47BC-AF9E-ED749C080A96}"/>
              </a:ext>
            </a:extLst>
          </p:cNvPr>
          <p:cNvSpPr/>
          <p:nvPr/>
        </p:nvSpPr>
        <p:spPr>
          <a:xfrm>
            <a:off x="3065224" y="1441300"/>
            <a:ext cx="3013553" cy="836905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8659A17-67CD-44E1-8663-C6A4D8B6C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657914"/>
              </p:ext>
            </p:extLst>
          </p:nvPr>
        </p:nvGraphicFramePr>
        <p:xfrm>
          <a:off x="3312000" y="1585432"/>
          <a:ext cx="252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388226128"/>
                    </a:ext>
                  </a:extLst>
                </a:gridCol>
              </a:tblGrid>
              <a:tr h="137160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1371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Will has used the following model to solve the calculation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any errors he has made.</a:t>
            </a:r>
          </a:p>
          <a:p>
            <a:pPr lvl="0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he is incorrect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5755DC5-CA71-4A10-B82F-C1C2004CA078}"/>
              </a:ext>
            </a:extLst>
          </p:cNvPr>
          <p:cNvGraphicFramePr>
            <a:graphicFrameLocks noGrp="1"/>
          </p:cNvGraphicFramePr>
          <p:nvPr/>
        </p:nvGraphicFramePr>
        <p:xfrm>
          <a:off x="645428" y="1973634"/>
          <a:ext cx="1162416" cy="25381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2416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300052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123814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8F80F0C-ABE9-4603-AA6A-8DBC8C2B3876}"/>
              </a:ext>
            </a:extLst>
          </p:cNvPr>
          <p:cNvGraphicFramePr>
            <a:graphicFrameLocks noGrp="1"/>
          </p:cNvGraphicFramePr>
          <p:nvPr/>
        </p:nvGraphicFramePr>
        <p:xfrm>
          <a:off x="1123424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F9CC636D-8EB1-49C6-8B85-3CE164C1542B}"/>
              </a:ext>
            </a:extLst>
          </p:cNvPr>
          <p:cNvGraphicFramePr>
            <a:graphicFrameLocks noGrp="1"/>
          </p:cNvGraphicFramePr>
          <p:nvPr/>
        </p:nvGraphicFramePr>
        <p:xfrm>
          <a:off x="2352282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CC6D3A5-CA6A-4732-AF6F-FF1F0D20BF98}"/>
              </a:ext>
            </a:extLst>
          </p:cNvPr>
          <p:cNvGraphicFramePr>
            <a:graphicFrameLocks noGrp="1"/>
          </p:cNvGraphicFramePr>
          <p:nvPr/>
        </p:nvGraphicFramePr>
        <p:xfrm>
          <a:off x="3581140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000B8296-DD43-4AA3-9B9A-D9366C257258}"/>
              </a:ext>
            </a:extLst>
          </p:cNvPr>
          <p:cNvGraphicFramePr>
            <a:graphicFrameLocks noGrp="1"/>
          </p:cNvGraphicFramePr>
          <p:nvPr/>
        </p:nvGraphicFramePr>
        <p:xfrm>
          <a:off x="4809998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CF249ED4-074F-4DEC-9C89-601DE2F13588}"/>
              </a:ext>
            </a:extLst>
          </p:cNvPr>
          <p:cNvGraphicFramePr>
            <a:graphicFrameLocks noGrp="1"/>
          </p:cNvGraphicFramePr>
          <p:nvPr/>
        </p:nvGraphicFramePr>
        <p:xfrm>
          <a:off x="6038856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9A299E2B-CAB2-4ED9-8FDC-0A17BA94BFD2}"/>
              </a:ext>
            </a:extLst>
          </p:cNvPr>
          <p:cNvGraphicFramePr>
            <a:graphicFrameLocks noGrp="1"/>
          </p:cNvGraphicFramePr>
          <p:nvPr/>
        </p:nvGraphicFramePr>
        <p:xfrm>
          <a:off x="1089584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9ECA49E3-2E35-4F13-9762-D24B0B3B34E0}"/>
              </a:ext>
            </a:extLst>
          </p:cNvPr>
          <p:cNvGraphicFramePr>
            <a:graphicFrameLocks noGrp="1"/>
          </p:cNvGraphicFramePr>
          <p:nvPr/>
        </p:nvGraphicFramePr>
        <p:xfrm>
          <a:off x="2318442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A2A592B-E600-4677-B114-31EE11C1D1C6}"/>
              </a:ext>
            </a:extLst>
          </p:cNvPr>
          <p:cNvGraphicFramePr>
            <a:graphicFrameLocks noGrp="1"/>
          </p:cNvGraphicFramePr>
          <p:nvPr/>
        </p:nvGraphicFramePr>
        <p:xfrm>
          <a:off x="7233876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0AF02DB3-C022-4D6B-B201-9144DCB73030}"/>
              </a:ext>
            </a:extLst>
          </p:cNvPr>
          <p:cNvGraphicFramePr>
            <a:graphicFrameLocks noGrp="1"/>
          </p:cNvGraphicFramePr>
          <p:nvPr/>
        </p:nvGraphicFramePr>
        <p:xfrm>
          <a:off x="3547300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D396D3BB-5784-4B79-A3E5-B87F8AB9F36B}"/>
              </a:ext>
            </a:extLst>
          </p:cNvPr>
          <p:cNvGraphicFramePr>
            <a:graphicFrameLocks noGrp="1"/>
          </p:cNvGraphicFramePr>
          <p:nvPr/>
        </p:nvGraphicFramePr>
        <p:xfrm>
          <a:off x="4776158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9A80276-3C1F-4DC6-82AC-F06443084324}"/>
              </a:ext>
            </a:extLst>
          </p:cNvPr>
          <p:cNvGraphicFramePr>
            <a:graphicFrameLocks noGrp="1"/>
          </p:cNvGraphicFramePr>
          <p:nvPr/>
        </p:nvGraphicFramePr>
        <p:xfrm>
          <a:off x="6005016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5A7F91D-7971-433F-A3F0-F83F789B4775}"/>
              </a:ext>
            </a:extLst>
          </p:cNvPr>
          <p:cNvSpPr/>
          <p:nvPr/>
        </p:nvSpPr>
        <p:spPr>
          <a:xfrm>
            <a:off x="3065224" y="1441300"/>
            <a:ext cx="3013553" cy="836905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B131DFA-FA1C-47D5-B985-D6DAC1145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56232"/>
              </p:ext>
            </p:extLst>
          </p:nvPr>
        </p:nvGraphicFramePr>
        <p:xfrm>
          <a:off x="3312000" y="1585432"/>
          <a:ext cx="252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388226128"/>
                    </a:ext>
                  </a:extLst>
                </a:gridCol>
              </a:tblGrid>
              <a:tr h="137160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1371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A9D3630F-B856-40CC-926A-43F222C64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559238"/>
              </p:ext>
            </p:extLst>
          </p:nvPr>
        </p:nvGraphicFramePr>
        <p:xfrm>
          <a:off x="7267716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4320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650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Will has used the following model to solve the calculation below.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any errors he has made.</a:t>
            </a: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he is incorrect because he has taken away the numerator before finding the common denominator. He should have taken away     . The answer should be 5      or 5     . 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5755DC5-CA71-4A10-B82F-C1C2004CA078}"/>
              </a:ext>
            </a:extLst>
          </p:cNvPr>
          <p:cNvGraphicFramePr>
            <a:graphicFrameLocks noGrp="1"/>
          </p:cNvGraphicFramePr>
          <p:nvPr/>
        </p:nvGraphicFramePr>
        <p:xfrm>
          <a:off x="645428" y="1973634"/>
          <a:ext cx="1162416" cy="25381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2416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300052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1238145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8F80F0C-ABE9-4603-AA6A-8DBC8C2B3876}"/>
              </a:ext>
            </a:extLst>
          </p:cNvPr>
          <p:cNvGraphicFramePr>
            <a:graphicFrameLocks noGrp="1"/>
          </p:cNvGraphicFramePr>
          <p:nvPr/>
        </p:nvGraphicFramePr>
        <p:xfrm>
          <a:off x="1123424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F9CC636D-8EB1-49C6-8B85-3CE164C1542B}"/>
              </a:ext>
            </a:extLst>
          </p:cNvPr>
          <p:cNvGraphicFramePr>
            <a:graphicFrameLocks noGrp="1"/>
          </p:cNvGraphicFramePr>
          <p:nvPr/>
        </p:nvGraphicFramePr>
        <p:xfrm>
          <a:off x="2352282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CC6D3A5-CA6A-4732-AF6F-FF1F0D20BF98}"/>
              </a:ext>
            </a:extLst>
          </p:cNvPr>
          <p:cNvGraphicFramePr>
            <a:graphicFrameLocks noGrp="1"/>
          </p:cNvGraphicFramePr>
          <p:nvPr/>
        </p:nvGraphicFramePr>
        <p:xfrm>
          <a:off x="3581140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000B8296-DD43-4AA3-9B9A-D9366C257258}"/>
              </a:ext>
            </a:extLst>
          </p:cNvPr>
          <p:cNvGraphicFramePr>
            <a:graphicFrameLocks noGrp="1"/>
          </p:cNvGraphicFramePr>
          <p:nvPr/>
        </p:nvGraphicFramePr>
        <p:xfrm>
          <a:off x="4809998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CF249ED4-074F-4DEC-9C89-601DE2F13588}"/>
              </a:ext>
            </a:extLst>
          </p:cNvPr>
          <p:cNvGraphicFramePr>
            <a:graphicFrameLocks noGrp="1"/>
          </p:cNvGraphicFramePr>
          <p:nvPr/>
        </p:nvGraphicFramePr>
        <p:xfrm>
          <a:off x="6038856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9A299E2B-CAB2-4ED9-8FDC-0A17BA94BFD2}"/>
              </a:ext>
            </a:extLst>
          </p:cNvPr>
          <p:cNvGraphicFramePr>
            <a:graphicFrameLocks noGrp="1"/>
          </p:cNvGraphicFramePr>
          <p:nvPr/>
        </p:nvGraphicFramePr>
        <p:xfrm>
          <a:off x="1089584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9ECA49E3-2E35-4F13-9762-D24B0B3B34E0}"/>
              </a:ext>
            </a:extLst>
          </p:cNvPr>
          <p:cNvGraphicFramePr>
            <a:graphicFrameLocks noGrp="1"/>
          </p:cNvGraphicFramePr>
          <p:nvPr/>
        </p:nvGraphicFramePr>
        <p:xfrm>
          <a:off x="2318442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A2A592B-E600-4677-B114-31EE11C1D1C6}"/>
              </a:ext>
            </a:extLst>
          </p:cNvPr>
          <p:cNvGraphicFramePr>
            <a:graphicFrameLocks noGrp="1"/>
          </p:cNvGraphicFramePr>
          <p:nvPr/>
        </p:nvGraphicFramePr>
        <p:xfrm>
          <a:off x="7233876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0AF02DB3-C022-4D6B-B201-9144DCB73030}"/>
              </a:ext>
            </a:extLst>
          </p:cNvPr>
          <p:cNvGraphicFramePr>
            <a:graphicFrameLocks noGrp="1"/>
          </p:cNvGraphicFramePr>
          <p:nvPr/>
        </p:nvGraphicFramePr>
        <p:xfrm>
          <a:off x="3547300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D396D3BB-5784-4B79-A3E5-B87F8AB9F36B}"/>
              </a:ext>
            </a:extLst>
          </p:cNvPr>
          <p:cNvGraphicFramePr>
            <a:graphicFrameLocks noGrp="1"/>
          </p:cNvGraphicFramePr>
          <p:nvPr/>
        </p:nvGraphicFramePr>
        <p:xfrm>
          <a:off x="4776158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9A80276-3C1F-4DC6-82AC-F06443084324}"/>
              </a:ext>
            </a:extLst>
          </p:cNvPr>
          <p:cNvGraphicFramePr>
            <a:graphicFrameLocks noGrp="1"/>
          </p:cNvGraphicFramePr>
          <p:nvPr/>
        </p:nvGraphicFramePr>
        <p:xfrm>
          <a:off x="6005016" y="2600400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  <a:tr h="21600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1413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6C77C82-2907-4DBC-91EC-EF67F3481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536771"/>
              </p:ext>
            </p:extLst>
          </p:nvPr>
        </p:nvGraphicFramePr>
        <p:xfrm>
          <a:off x="5361353" y="5700779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4C7C4E70-1BE6-409B-996F-41566F2D4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143453"/>
              </p:ext>
            </p:extLst>
          </p:nvPr>
        </p:nvGraphicFramePr>
        <p:xfrm>
          <a:off x="1099632" y="5700779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0DD666F-1EA4-48A0-9B31-478BF2F44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867326"/>
              </p:ext>
            </p:extLst>
          </p:nvPr>
        </p:nvGraphicFramePr>
        <p:xfrm>
          <a:off x="4469370" y="5700779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472201D-893F-4B57-94E7-57B01801E4C3}"/>
              </a:ext>
            </a:extLst>
          </p:cNvPr>
          <p:cNvSpPr/>
          <p:nvPr/>
        </p:nvSpPr>
        <p:spPr>
          <a:xfrm>
            <a:off x="3065224" y="1441300"/>
            <a:ext cx="3013553" cy="836905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7B980AA-854D-4426-BC04-98A21FB0C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56232"/>
              </p:ext>
            </p:extLst>
          </p:nvPr>
        </p:nvGraphicFramePr>
        <p:xfrm>
          <a:off x="3312000" y="1585432"/>
          <a:ext cx="252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388226128"/>
                    </a:ext>
                  </a:extLst>
                </a:gridCol>
              </a:tblGrid>
              <a:tr h="137160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1371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93C568AA-0EB8-4415-9CF0-8237A9A66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333672"/>
              </p:ext>
            </p:extLst>
          </p:nvPr>
        </p:nvGraphicFramePr>
        <p:xfrm>
          <a:off x="7267716" y="3697169"/>
          <a:ext cx="1085100" cy="432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20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143417937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2107561275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3871581657"/>
                    </a:ext>
                  </a:extLst>
                </a:gridCol>
                <a:gridCol w="217020">
                  <a:extLst>
                    <a:ext uri="{9D8B030D-6E8A-4147-A177-3AD203B41FA5}">
                      <a16:colId xmlns:a16="http://schemas.microsoft.com/office/drawing/2014/main" val="954841464"/>
                    </a:ext>
                  </a:extLst>
                </a:gridCol>
              </a:tblGrid>
              <a:tr h="4320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75571" marR="75571"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499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Lucie has a jug which contains         litres of milk. </a:t>
            </a: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recipe for her cake needs       of a litre of milk.</a:t>
            </a: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of the milk is left over?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FF49185-88D0-4513-8163-66232F632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308866"/>
              </p:ext>
            </p:extLst>
          </p:nvPr>
        </p:nvGraphicFramePr>
        <p:xfrm>
          <a:off x="4137294" y="2545857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E72523A-D93A-461F-B541-CCE458C24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589"/>
              </p:ext>
            </p:extLst>
          </p:nvPr>
        </p:nvGraphicFramePr>
        <p:xfrm>
          <a:off x="4176419" y="1170002"/>
          <a:ext cx="54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253878980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9566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278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Lucie has a jug which contains         litres of milk. </a:t>
            </a: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recipe for her cake needs       of a litre of milk.</a:t>
            </a: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of the milk is left over?         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FF49185-88D0-4513-8163-66232F632BF3}"/>
              </a:ext>
            </a:extLst>
          </p:cNvPr>
          <p:cNvGraphicFramePr>
            <a:graphicFrameLocks noGrp="1"/>
          </p:cNvGraphicFramePr>
          <p:nvPr/>
        </p:nvGraphicFramePr>
        <p:xfrm>
          <a:off x="4137294" y="2545857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E72523A-D93A-461F-B541-CCE458C24EEF}"/>
              </a:ext>
            </a:extLst>
          </p:cNvPr>
          <p:cNvGraphicFramePr>
            <a:graphicFrameLocks noGrp="1"/>
          </p:cNvGraphicFramePr>
          <p:nvPr/>
        </p:nvGraphicFramePr>
        <p:xfrm>
          <a:off x="4176419" y="1170002"/>
          <a:ext cx="54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253878980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95665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F8FFDCA-399E-4D9A-B09E-8578541A7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7914"/>
              </p:ext>
            </p:extLst>
          </p:nvPr>
        </p:nvGraphicFramePr>
        <p:xfrm>
          <a:off x="4871805" y="4352202"/>
          <a:ext cx="504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91E26E9-2096-4730-BA3B-01F97F505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407413"/>
              </p:ext>
            </p:extLst>
          </p:nvPr>
        </p:nvGraphicFramePr>
        <p:xfrm>
          <a:off x="5815816" y="4352202"/>
          <a:ext cx="504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426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DD63902-F3EF-432E-8A65-BAB90139FE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B6469955-DD52-4EAA-8ADA-DD64EAAE98E6}"/>
              </a:ext>
            </a:extLst>
          </p:cNvPr>
          <p:cNvGraphicFramePr>
            <a:graphicFrameLocks noGrp="1"/>
          </p:cNvGraphicFramePr>
          <p:nvPr/>
        </p:nvGraphicFramePr>
        <p:xfrm>
          <a:off x="5512069" y="1320307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8972D12F-1066-4EA2-89AF-0DD988190D08}"/>
              </a:ext>
            </a:extLst>
          </p:cNvPr>
          <p:cNvSpPr/>
          <p:nvPr/>
        </p:nvSpPr>
        <p:spPr>
          <a:xfrm>
            <a:off x="1296134" y="3790933"/>
            <a:ext cx="730456" cy="1002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143FEB82-105D-4780-B6F9-6D325C65D585}"/>
              </a:ext>
            </a:extLst>
          </p:cNvPr>
          <p:cNvSpPr/>
          <p:nvPr/>
        </p:nvSpPr>
        <p:spPr>
          <a:xfrm>
            <a:off x="6841956" y="3790933"/>
            <a:ext cx="730456" cy="1002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048B107C-4409-457E-BDA4-CE0B23947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025018"/>
              </p:ext>
            </p:extLst>
          </p:nvPr>
        </p:nvGraphicFramePr>
        <p:xfrm>
          <a:off x="1209115" y="4023214"/>
          <a:ext cx="765316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91F28569-DB3C-4475-BE14-5427BD8BB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949268"/>
              </p:ext>
            </p:extLst>
          </p:nvPr>
        </p:nvGraphicFramePr>
        <p:xfrm>
          <a:off x="6767321" y="4023214"/>
          <a:ext cx="765316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sp>
        <p:nvSpPr>
          <p:cNvPr id="54" name="Rectangle 53">
            <a:extLst>
              <a:ext uri="{FF2B5EF4-FFF2-40B4-BE49-F238E27FC236}">
                <a16:creationId xmlns:a16="http://schemas.microsoft.com/office/drawing/2014/main" id="{CEDDD2E5-EA18-4581-B81A-F52BF8513140}"/>
              </a:ext>
            </a:extLst>
          </p:cNvPr>
          <p:cNvSpPr/>
          <p:nvPr/>
        </p:nvSpPr>
        <p:spPr>
          <a:xfrm>
            <a:off x="276225" y="267262"/>
            <a:ext cx="8572500" cy="1971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Daniel has a fraction on his number card. </a:t>
            </a:r>
          </a:p>
          <a:p>
            <a:pPr lvl="0" algn="ctr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Find the route across the grid subtracting      each time to reach the card at the other end of the grid. 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92B46BB8-595F-4EBC-899F-A1B50DFD3F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076382"/>
              </p:ext>
            </p:extLst>
          </p:nvPr>
        </p:nvGraphicFramePr>
        <p:xfrm>
          <a:off x="2660636" y="2683518"/>
          <a:ext cx="3816372" cy="23150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4093">
                  <a:extLst>
                    <a:ext uri="{9D8B030D-6E8A-4147-A177-3AD203B41FA5}">
                      <a16:colId xmlns:a16="http://schemas.microsoft.com/office/drawing/2014/main" val="4220529800"/>
                    </a:ext>
                  </a:extLst>
                </a:gridCol>
                <a:gridCol w="954093">
                  <a:extLst>
                    <a:ext uri="{9D8B030D-6E8A-4147-A177-3AD203B41FA5}">
                      <a16:colId xmlns:a16="http://schemas.microsoft.com/office/drawing/2014/main" val="3247450866"/>
                    </a:ext>
                  </a:extLst>
                </a:gridCol>
                <a:gridCol w="954093">
                  <a:extLst>
                    <a:ext uri="{9D8B030D-6E8A-4147-A177-3AD203B41FA5}">
                      <a16:colId xmlns:a16="http://schemas.microsoft.com/office/drawing/2014/main" val="3339484141"/>
                    </a:ext>
                  </a:extLst>
                </a:gridCol>
                <a:gridCol w="954093">
                  <a:extLst>
                    <a:ext uri="{9D8B030D-6E8A-4147-A177-3AD203B41FA5}">
                      <a16:colId xmlns:a16="http://schemas.microsoft.com/office/drawing/2014/main" val="852686940"/>
                    </a:ext>
                  </a:extLst>
                </a:gridCol>
              </a:tblGrid>
              <a:tr h="771692"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364390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39352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2474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351EF07A-8801-45DE-B459-B26F5E157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226726"/>
              </p:ext>
            </p:extLst>
          </p:nvPr>
        </p:nvGraphicFramePr>
        <p:xfrm>
          <a:off x="2774550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FB80A891-39E8-44D7-AA92-26575CEAAC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431829"/>
              </p:ext>
            </p:extLst>
          </p:nvPr>
        </p:nvGraphicFramePr>
        <p:xfrm>
          <a:off x="3719223" y="356522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A65297AC-8A41-4BA8-8D83-447C16CE8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503389"/>
              </p:ext>
            </p:extLst>
          </p:nvPr>
        </p:nvGraphicFramePr>
        <p:xfrm>
          <a:off x="4677761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E94EEFF4-39A4-4201-AE6B-7AEE24EA0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08332"/>
              </p:ext>
            </p:extLst>
          </p:nvPr>
        </p:nvGraphicFramePr>
        <p:xfrm>
          <a:off x="5624615" y="3562287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671DC19B-163E-41B1-B568-84C3B54D0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761399"/>
              </p:ext>
            </p:extLst>
          </p:nvPr>
        </p:nvGraphicFramePr>
        <p:xfrm>
          <a:off x="2774550" y="356522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951EF12B-D79F-4A32-8E2B-828B8DCA9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723087"/>
              </p:ext>
            </p:extLst>
          </p:nvPr>
        </p:nvGraphicFramePr>
        <p:xfrm>
          <a:off x="2774550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9F47BB21-C626-46A1-9DD2-ABB4ADC515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375892"/>
              </p:ext>
            </p:extLst>
          </p:nvPr>
        </p:nvGraphicFramePr>
        <p:xfrm>
          <a:off x="3719223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3DE6D563-28D5-4AFC-9EC2-2A078BD8B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065097"/>
              </p:ext>
            </p:extLst>
          </p:nvPr>
        </p:nvGraphicFramePr>
        <p:xfrm>
          <a:off x="3719223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4" name="Table 63">
            <a:extLst>
              <a:ext uri="{FF2B5EF4-FFF2-40B4-BE49-F238E27FC236}">
                <a16:creationId xmlns:a16="http://schemas.microsoft.com/office/drawing/2014/main" id="{6407A055-16FC-4311-9E94-991A795A4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111035"/>
              </p:ext>
            </p:extLst>
          </p:nvPr>
        </p:nvGraphicFramePr>
        <p:xfrm>
          <a:off x="4677761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5" name="Table 64">
            <a:extLst>
              <a:ext uri="{FF2B5EF4-FFF2-40B4-BE49-F238E27FC236}">
                <a16:creationId xmlns:a16="http://schemas.microsoft.com/office/drawing/2014/main" id="{F2ABF80D-D3EE-4902-AF1F-A1CF8920F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040051"/>
              </p:ext>
            </p:extLst>
          </p:nvPr>
        </p:nvGraphicFramePr>
        <p:xfrm>
          <a:off x="5624615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6" name="Table 65">
            <a:extLst>
              <a:ext uri="{FF2B5EF4-FFF2-40B4-BE49-F238E27FC236}">
                <a16:creationId xmlns:a16="http://schemas.microsoft.com/office/drawing/2014/main" id="{9C935B96-28AD-47CD-87B0-C334F7CDF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238122"/>
              </p:ext>
            </p:extLst>
          </p:nvPr>
        </p:nvGraphicFramePr>
        <p:xfrm>
          <a:off x="4677761" y="356522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20623DCE-AD1F-4799-A92F-4B96695E7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531380"/>
              </p:ext>
            </p:extLst>
          </p:nvPr>
        </p:nvGraphicFramePr>
        <p:xfrm>
          <a:off x="5624615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216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DD63902-F3EF-432E-8A65-BAB90139FE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B6469955-DD52-4EAA-8ADA-DD64EAAE98E6}"/>
              </a:ext>
            </a:extLst>
          </p:cNvPr>
          <p:cNvGraphicFramePr>
            <a:graphicFrameLocks noGrp="1"/>
          </p:cNvGraphicFramePr>
          <p:nvPr/>
        </p:nvGraphicFramePr>
        <p:xfrm>
          <a:off x="5512069" y="1320307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7036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93EC30F6-BE8D-4A5A-8D03-5E952018B0F1}"/>
              </a:ext>
            </a:extLst>
          </p:cNvPr>
          <p:cNvGraphicFramePr>
            <a:graphicFrameLocks noGrp="1"/>
          </p:cNvGraphicFramePr>
          <p:nvPr/>
        </p:nvGraphicFramePr>
        <p:xfrm>
          <a:off x="2660636" y="2683518"/>
          <a:ext cx="3816372" cy="23150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4093">
                  <a:extLst>
                    <a:ext uri="{9D8B030D-6E8A-4147-A177-3AD203B41FA5}">
                      <a16:colId xmlns:a16="http://schemas.microsoft.com/office/drawing/2014/main" val="4220529800"/>
                    </a:ext>
                  </a:extLst>
                </a:gridCol>
                <a:gridCol w="954093">
                  <a:extLst>
                    <a:ext uri="{9D8B030D-6E8A-4147-A177-3AD203B41FA5}">
                      <a16:colId xmlns:a16="http://schemas.microsoft.com/office/drawing/2014/main" val="3247450866"/>
                    </a:ext>
                  </a:extLst>
                </a:gridCol>
                <a:gridCol w="954093">
                  <a:extLst>
                    <a:ext uri="{9D8B030D-6E8A-4147-A177-3AD203B41FA5}">
                      <a16:colId xmlns:a16="http://schemas.microsoft.com/office/drawing/2014/main" val="3339484141"/>
                    </a:ext>
                  </a:extLst>
                </a:gridCol>
                <a:gridCol w="954093">
                  <a:extLst>
                    <a:ext uri="{9D8B030D-6E8A-4147-A177-3AD203B41FA5}">
                      <a16:colId xmlns:a16="http://schemas.microsoft.com/office/drawing/2014/main" val="852686940"/>
                    </a:ext>
                  </a:extLst>
                </a:gridCol>
              </a:tblGrid>
              <a:tr h="771692"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364390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39352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22474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1300D4C0-6596-4C5F-B27A-55294B45EB48}"/>
              </a:ext>
            </a:extLst>
          </p:cNvPr>
          <p:cNvGraphicFramePr>
            <a:graphicFrameLocks noGrp="1"/>
          </p:cNvGraphicFramePr>
          <p:nvPr/>
        </p:nvGraphicFramePr>
        <p:xfrm>
          <a:off x="2774550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8972D12F-1066-4EA2-89AF-0DD988190D08}"/>
              </a:ext>
            </a:extLst>
          </p:cNvPr>
          <p:cNvSpPr/>
          <p:nvPr/>
        </p:nvSpPr>
        <p:spPr>
          <a:xfrm>
            <a:off x="1296134" y="3790933"/>
            <a:ext cx="730456" cy="1002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143FEB82-105D-4780-B6F9-6D325C65D585}"/>
              </a:ext>
            </a:extLst>
          </p:cNvPr>
          <p:cNvSpPr/>
          <p:nvPr/>
        </p:nvSpPr>
        <p:spPr>
          <a:xfrm>
            <a:off x="6841956" y="3790933"/>
            <a:ext cx="730456" cy="1002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0B3252BA-F0E2-49A4-8F45-D142F102AFEF}"/>
              </a:ext>
            </a:extLst>
          </p:cNvPr>
          <p:cNvGraphicFramePr>
            <a:graphicFrameLocks noGrp="1"/>
          </p:cNvGraphicFramePr>
          <p:nvPr/>
        </p:nvGraphicFramePr>
        <p:xfrm>
          <a:off x="3719223" y="356522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4B1FC274-6A3B-4CA4-AFC7-49E07F72F191}"/>
              </a:ext>
            </a:extLst>
          </p:cNvPr>
          <p:cNvGraphicFramePr>
            <a:graphicFrameLocks noGrp="1"/>
          </p:cNvGraphicFramePr>
          <p:nvPr/>
        </p:nvGraphicFramePr>
        <p:xfrm>
          <a:off x="4677761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33A835AB-9311-49A1-BCC9-C815186BD6F8}"/>
              </a:ext>
            </a:extLst>
          </p:cNvPr>
          <p:cNvGraphicFramePr>
            <a:graphicFrameLocks noGrp="1"/>
          </p:cNvGraphicFramePr>
          <p:nvPr/>
        </p:nvGraphicFramePr>
        <p:xfrm>
          <a:off x="5624615" y="3562287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5DC5758-D4D1-4775-AB51-FBE40EDCE669}"/>
              </a:ext>
            </a:extLst>
          </p:cNvPr>
          <p:cNvGraphicFramePr>
            <a:graphicFrameLocks noGrp="1"/>
          </p:cNvGraphicFramePr>
          <p:nvPr/>
        </p:nvGraphicFramePr>
        <p:xfrm>
          <a:off x="2774550" y="356522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DE8053AC-903E-41B7-A4BB-F7580A2A0FD4}"/>
              </a:ext>
            </a:extLst>
          </p:cNvPr>
          <p:cNvGraphicFramePr>
            <a:graphicFrameLocks noGrp="1"/>
          </p:cNvGraphicFramePr>
          <p:nvPr/>
        </p:nvGraphicFramePr>
        <p:xfrm>
          <a:off x="2774550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FF384D5E-2DA6-4A50-BA5F-33F64C0C43ED}"/>
              </a:ext>
            </a:extLst>
          </p:cNvPr>
          <p:cNvGraphicFramePr>
            <a:graphicFrameLocks noGrp="1"/>
          </p:cNvGraphicFramePr>
          <p:nvPr/>
        </p:nvGraphicFramePr>
        <p:xfrm>
          <a:off x="3719223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FC57EA9B-C7C1-4EE5-9807-459D658684AC}"/>
              </a:ext>
            </a:extLst>
          </p:cNvPr>
          <p:cNvGraphicFramePr>
            <a:graphicFrameLocks noGrp="1"/>
          </p:cNvGraphicFramePr>
          <p:nvPr/>
        </p:nvGraphicFramePr>
        <p:xfrm>
          <a:off x="3719223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1DD3482C-6228-49E9-919A-54877CA2E6A3}"/>
              </a:ext>
            </a:extLst>
          </p:cNvPr>
          <p:cNvGraphicFramePr>
            <a:graphicFrameLocks noGrp="1"/>
          </p:cNvGraphicFramePr>
          <p:nvPr/>
        </p:nvGraphicFramePr>
        <p:xfrm>
          <a:off x="4677761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0D80E6AA-1B49-44C4-B87B-8F1A30D25465}"/>
              </a:ext>
            </a:extLst>
          </p:cNvPr>
          <p:cNvGraphicFramePr>
            <a:graphicFrameLocks noGrp="1"/>
          </p:cNvGraphicFramePr>
          <p:nvPr/>
        </p:nvGraphicFramePr>
        <p:xfrm>
          <a:off x="5624615" y="279858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9B05838B-6392-40E4-BFEB-CEEA488D93BB}"/>
              </a:ext>
            </a:extLst>
          </p:cNvPr>
          <p:cNvGraphicFramePr>
            <a:graphicFrameLocks noGrp="1"/>
          </p:cNvGraphicFramePr>
          <p:nvPr/>
        </p:nvGraphicFramePr>
        <p:xfrm>
          <a:off x="4677761" y="3565226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42AD5951-2822-4B12-BDA3-3EF6862B0DCE}"/>
              </a:ext>
            </a:extLst>
          </p:cNvPr>
          <p:cNvGraphicFramePr>
            <a:graphicFrameLocks noGrp="1"/>
          </p:cNvGraphicFramePr>
          <p:nvPr/>
        </p:nvGraphicFramePr>
        <p:xfrm>
          <a:off x="5624615" y="4327551"/>
          <a:ext cx="712762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91">
                  <a:extLst>
                    <a:ext uri="{9D8B030D-6E8A-4147-A177-3AD203B41FA5}">
                      <a16:colId xmlns:a16="http://schemas.microsoft.com/office/drawing/2014/main" val="390866704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048B107C-4409-457E-BDA4-CE0B23947226}"/>
              </a:ext>
            </a:extLst>
          </p:cNvPr>
          <p:cNvGraphicFramePr>
            <a:graphicFrameLocks noGrp="1"/>
          </p:cNvGraphicFramePr>
          <p:nvPr/>
        </p:nvGraphicFramePr>
        <p:xfrm>
          <a:off x="1209115" y="4023214"/>
          <a:ext cx="765316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91F28569-DB3C-4475-BE14-5427BD8BBD81}"/>
              </a:ext>
            </a:extLst>
          </p:cNvPr>
          <p:cNvGraphicFramePr>
            <a:graphicFrameLocks noGrp="1"/>
          </p:cNvGraphicFramePr>
          <p:nvPr/>
        </p:nvGraphicFramePr>
        <p:xfrm>
          <a:off x="6767321" y="4023214"/>
          <a:ext cx="765316" cy="539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</a:tblGrid>
              <a:tr h="2699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269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sp>
        <p:nvSpPr>
          <p:cNvPr id="54" name="Rectangle 53">
            <a:extLst>
              <a:ext uri="{FF2B5EF4-FFF2-40B4-BE49-F238E27FC236}">
                <a16:creationId xmlns:a16="http://schemas.microsoft.com/office/drawing/2014/main" id="{CEDDD2E5-EA18-4581-B81A-F52BF8513140}"/>
              </a:ext>
            </a:extLst>
          </p:cNvPr>
          <p:cNvSpPr/>
          <p:nvPr/>
        </p:nvSpPr>
        <p:spPr>
          <a:xfrm>
            <a:off x="276225" y="267262"/>
            <a:ext cx="8572500" cy="1971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Daniel has a fraction on his number card. </a:t>
            </a:r>
          </a:p>
          <a:p>
            <a:pPr lvl="0" algn="ctr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Find the route across the grid subtracting      each time to reach the card at the other end of the grid. 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96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Subtract Mixed Numbers </a:t>
            </a:r>
            <a:endParaRPr lang="en-GB" sz="28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u="sng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2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Sort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fractions into the Venn diagram.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F85BD5-210D-47EA-A9BE-D4BFC1728C7D}"/>
              </a:ext>
            </a:extLst>
          </p:cNvPr>
          <p:cNvSpPr/>
          <p:nvPr/>
        </p:nvSpPr>
        <p:spPr>
          <a:xfrm>
            <a:off x="4076986" y="2130520"/>
            <a:ext cx="3168000" cy="316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7D43EAB-132F-4A5E-A793-A659F5B7A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654366"/>
              </p:ext>
            </p:extLst>
          </p:nvPr>
        </p:nvGraphicFramePr>
        <p:xfrm>
          <a:off x="1879673" y="5490076"/>
          <a:ext cx="608934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3419886352"/>
                    </a:ext>
                  </a:extLst>
                </a:gridCol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24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1A3BBC2-9E7D-4093-8E94-0164709D1E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971014"/>
              </p:ext>
            </p:extLst>
          </p:nvPr>
        </p:nvGraphicFramePr>
        <p:xfrm>
          <a:off x="3275082" y="5470367"/>
          <a:ext cx="608934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3419886352"/>
                    </a:ext>
                  </a:extLst>
                </a:gridCol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B5190F-F654-4BF5-8F16-5EC3E61949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925594"/>
              </p:ext>
            </p:extLst>
          </p:nvPr>
        </p:nvGraphicFramePr>
        <p:xfrm>
          <a:off x="4713688" y="5470367"/>
          <a:ext cx="304467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03D17563-3354-4501-B1F4-2A87B7A6CDB8}"/>
              </a:ext>
            </a:extLst>
          </p:cNvPr>
          <p:cNvSpPr/>
          <p:nvPr/>
        </p:nvSpPr>
        <p:spPr>
          <a:xfrm>
            <a:off x="2336284" y="2119386"/>
            <a:ext cx="3168000" cy="316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E05E77-3D51-41CE-994C-A9B7D4E570B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947" y="2071761"/>
            <a:ext cx="5021041" cy="3268276"/>
          </a:xfrm>
          <a:prstGeom prst="rect">
            <a:avLst/>
          </a:prstGeom>
          <a:noFill/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F42142E-8298-4E12-BE8C-437D6EAEF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492627"/>
              </p:ext>
            </p:extLst>
          </p:nvPr>
        </p:nvGraphicFramePr>
        <p:xfrm>
          <a:off x="5847919" y="5470367"/>
          <a:ext cx="608934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3419886352"/>
                    </a:ext>
                  </a:extLst>
                </a:gridCol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5AA829A-A071-4994-9297-BB51D2C38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739218"/>
              </p:ext>
            </p:extLst>
          </p:nvPr>
        </p:nvGraphicFramePr>
        <p:xfrm>
          <a:off x="7209031" y="5470367"/>
          <a:ext cx="304467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0E01E7B-3030-4878-BA46-8C84F73B8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556674"/>
              </p:ext>
            </p:extLst>
          </p:nvPr>
        </p:nvGraphicFramePr>
        <p:xfrm>
          <a:off x="2419519" y="1417623"/>
          <a:ext cx="4304962" cy="925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2481">
                  <a:extLst>
                    <a:ext uri="{9D8B030D-6E8A-4147-A177-3AD203B41FA5}">
                      <a16:colId xmlns:a16="http://schemas.microsoft.com/office/drawing/2014/main" val="43417553"/>
                    </a:ext>
                  </a:extLst>
                </a:gridCol>
                <a:gridCol w="2152481">
                  <a:extLst>
                    <a:ext uri="{9D8B030D-6E8A-4147-A177-3AD203B41FA5}">
                      <a16:colId xmlns:a16="http://schemas.microsoft.com/office/drawing/2014/main" val="18710896"/>
                    </a:ext>
                  </a:extLst>
                </a:gridCol>
              </a:tblGrid>
              <a:tr h="925164">
                <a:tc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Greater than 1</a:t>
                      </a:r>
                    </a:p>
                  </a:txBody>
                  <a:tcPr marL="68701" marR="68701" marT="34350" marB="343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be simplified</a:t>
                      </a:r>
                    </a:p>
                  </a:txBody>
                  <a:tcPr marL="68701" marR="68701" marT="34350" marB="343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3945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Sort the fractions into the Venn diagram.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F85BD5-210D-47EA-A9BE-D4BFC1728C7D}"/>
              </a:ext>
            </a:extLst>
          </p:cNvPr>
          <p:cNvSpPr/>
          <p:nvPr/>
        </p:nvSpPr>
        <p:spPr>
          <a:xfrm>
            <a:off x="4076986" y="2130520"/>
            <a:ext cx="3168000" cy="316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3D17563-3354-4501-B1F4-2A87B7A6CDB8}"/>
              </a:ext>
            </a:extLst>
          </p:cNvPr>
          <p:cNvSpPr/>
          <p:nvPr/>
        </p:nvSpPr>
        <p:spPr>
          <a:xfrm>
            <a:off x="2336284" y="2119386"/>
            <a:ext cx="3168000" cy="316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E05E77-3D51-41CE-994C-A9B7D4E570B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947" y="2071761"/>
            <a:ext cx="5021041" cy="3268276"/>
          </a:xfrm>
          <a:prstGeom prst="rect">
            <a:avLst/>
          </a:prstGeom>
          <a:noFill/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0E01E7B-3030-4878-BA46-8C84F73B8EF2}"/>
              </a:ext>
            </a:extLst>
          </p:cNvPr>
          <p:cNvGraphicFramePr>
            <a:graphicFrameLocks noGrp="1"/>
          </p:cNvGraphicFramePr>
          <p:nvPr/>
        </p:nvGraphicFramePr>
        <p:xfrm>
          <a:off x="2583012" y="1226493"/>
          <a:ext cx="4304962" cy="925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2481">
                  <a:extLst>
                    <a:ext uri="{9D8B030D-6E8A-4147-A177-3AD203B41FA5}">
                      <a16:colId xmlns:a16="http://schemas.microsoft.com/office/drawing/2014/main" val="43417553"/>
                    </a:ext>
                  </a:extLst>
                </a:gridCol>
                <a:gridCol w="2152481">
                  <a:extLst>
                    <a:ext uri="{9D8B030D-6E8A-4147-A177-3AD203B41FA5}">
                      <a16:colId xmlns:a16="http://schemas.microsoft.com/office/drawing/2014/main" val="18710896"/>
                    </a:ext>
                  </a:extLst>
                </a:gridCol>
              </a:tblGrid>
              <a:tr h="925164">
                <a:tc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Greater than 1</a:t>
                      </a:r>
                    </a:p>
                  </a:txBody>
                  <a:tcPr marL="68701" marR="68701" marT="34350" marB="343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be simplified</a:t>
                      </a:r>
                    </a:p>
                  </a:txBody>
                  <a:tcPr marL="68701" marR="68701" marT="34350" marB="343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394520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013D450-EBDB-403F-95EF-C1DD024BF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954120"/>
              </p:ext>
            </p:extLst>
          </p:nvPr>
        </p:nvGraphicFramePr>
        <p:xfrm>
          <a:off x="3112529" y="2798780"/>
          <a:ext cx="592467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419886352"/>
                    </a:ext>
                  </a:extLst>
                </a:gridCol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B96A1C9-BC2B-40F0-BA3F-6CF95F80D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75327"/>
              </p:ext>
            </p:extLst>
          </p:nvPr>
        </p:nvGraphicFramePr>
        <p:xfrm>
          <a:off x="3112529" y="3988995"/>
          <a:ext cx="608934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3419886352"/>
                    </a:ext>
                  </a:extLst>
                </a:gridCol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E7EAB9B6-6C29-4438-A77D-6DA8121DA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012759"/>
              </p:ext>
            </p:extLst>
          </p:nvPr>
        </p:nvGraphicFramePr>
        <p:xfrm>
          <a:off x="6331082" y="3301577"/>
          <a:ext cx="304467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07717AE-98D0-473B-A227-FB9A0F7FE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632392"/>
              </p:ext>
            </p:extLst>
          </p:nvPr>
        </p:nvGraphicFramePr>
        <p:xfrm>
          <a:off x="4453320" y="3387712"/>
          <a:ext cx="608934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3419886352"/>
                    </a:ext>
                  </a:extLst>
                </a:gridCol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8FE9D73-1F89-4AAD-92E9-3CF4F2D63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86429"/>
              </p:ext>
            </p:extLst>
          </p:nvPr>
        </p:nvGraphicFramePr>
        <p:xfrm>
          <a:off x="1604681" y="3429000"/>
          <a:ext cx="304467" cy="68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67">
                  <a:extLst>
                    <a:ext uri="{9D8B030D-6E8A-4147-A177-3AD203B41FA5}">
                      <a16:colId xmlns:a16="http://schemas.microsoft.com/office/drawing/2014/main" val="1516379099"/>
                    </a:ext>
                  </a:extLst>
                </a:gridCol>
              </a:tblGrid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0809075"/>
                  </a:ext>
                </a:extLst>
              </a:tr>
              <a:tr h="34370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7476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13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A3A82BCC-2F70-45D9-8920-A52F45DEC8D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Which calculation is being shown in the model below?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Solve the calculation.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90C4A0F-48A7-47CE-8DF5-A8A82D699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97361"/>
              </p:ext>
            </p:extLst>
          </p:nvPr>
        </p:nvGraphicFramePr>
        <p:xfrm>
          <a:off x="2217057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2EF7338-0A1A-460F-B9AA-9234D4CB5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930495"/>
              </p:ext>
            </p:extLst>
          </p:nvPr>
        </p:nvGraphicFramePr>
        <p:xfrm>
          <a:off x="622327" y="1414483"/>
          <a:ext cx="1386261" cy="2011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6261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030167">
                <a:tc>
                  <a:txBody>
                    <a:bodyPr/>
                    <a:lstStyle/>
                    <a:p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1</a:t>
                      </a:r>
                    </a:p>
                  </a:txBody>
                  <a:tcPr marL="124601" marR="124601" marT="62301" marB="6230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981111">
                <a:tc>
                  <a:txBody>
                    <a:bodyPr/>
                    <a:lstStyle/>
                    <a:p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2</a:t>
                      </a:r>
                    </a:p>
                  </a:txBody>
                  <a:tcPr marL="124601" marR="124601" marT="62301" marB="6230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2C9F951-5D1D-4A8C-87CB-A703D67A1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150383"/>
              </p:ext>
            </p:extLst>
          </p:nvPr>
        </p:nvGraphicFramePr>
        <p:xfrm>
          <a:off x="2039672" y="3254398"/>
          <a:ext cx="654747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2490">
                  <a:extLst>
                    <a:ext uri="{9D8B030D-6E8A-4147-A177-3AD203B41FA5}">
                      <a16:colId xmlns:a16="http://schemas.microsoft.com/office/drawing/2014/main" val="324223305"/>
                    </a:ext>
                  </a:extLst>
                </a:gridCol>
                <a:gridCol w="2182490">
                  <a:extLst>
                    <a:ext uri="{9D8B030D-6E8A-4147-A177-3AD203B41FA5}">
                      <a16:colId xmlns:a16="http://schemas.microsoft.com/office/drawing/2014/main" val="2622958244"/>
                    </a:ext>
                  </a:extLst>
                </a:gridCol>
                <a:gridCol w="2182490">
                  <a:extLst>
                    <a:ext uri="{9D8B030D-6E8A-4147-A177-3AD203B41FA5}">
                      <a16:colId xmlns:a16="http://schemas.microsoft.com/office/drawing/2014/main" val="7683517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081238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346DBCA-30AF-405F-AA0A-9A15C1DCF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891596"/>
              </p:ext>
            </p:extLst>
          </p:nvPr>
        </p:nvGraphicFramePr>
        <p:xfrm>
          <a:off x="3463208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C74360B-BAB5-4BAE-8411-45D572249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237229"/>
              </p:ext>
            </p:extLst>
          </p:nvPr>
        </p:nvGraphicFramePr>
        <p:xfrm>
          <a:off x="5955510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F4878AD-3385-43EF-8E81-FC22E0A6E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348908"/>
              </p:ext>
            </p:extLst>
          </p:nvPr>
        </p:nvGraphicFramePr>
        <p:xfrm>
          <a:off x="4709359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917B782-3EAB-4897-A2FC-49F982811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320320"/>
              </p:ext>
            </p:extLst>
          </p:nvPr>
        </p:nvGraphicFramePr>
        <p:xfrm>
          <a:off x="7201661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3F6993D-3377-4AA6-A55F-7EA116F67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534611"/>
              </p:ext>
            </p:extLst>
          </p:nvPr>
        </p:nvGraphicFramePr>
        <p:xfrm>
          <a:off x="2180835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A3504C3-2FDC-4737-A927-C45C6A1AF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318335"/>
              </p:ext>
            </p:extLst>
          </p:nvPr>
        </p:nvGraphicFramePr>
        <p:xfrm>
          <a:off x="3436041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9FDE93C-4850-4A2E-9D83-825EDC587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80530"/>
              </p:ext>
            </p:extLst>
          </p:nvPr>
        </p:nvGraphicFramePr>
        <p:xfrm>
          <a:off x="5946453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D4EF4CA-4800-4395-A6B7-FFEB11CC3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393297"/>
              </p:ext>
            </p:extLst>
          </p:nvPr>
        </p:nvGraphicFramePr>
        <p:xfrm>
          <a:off x="4691247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A27C98E-0E0E-45BA-814C-319D3D6EF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490660"/>
              </p:ext>
            </p:extLst>
          </p:nvPr>
        </p:nvGraphicFramePr>
        <p:xfrm>
          <a:off x="7201661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E0D6944-7551-47B6-8B42-B372D71C3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417781"/>
              </p:ext>
            </p:extLst>
          </p:nvPr>
        </p:nvGraphicFramePr>
        <p:xfrm>
          <a:off x="1620150" y="3842507"/>
          <a:ext cx="1295854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431854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4704487-B20C-49D6-970A-8E711BA0A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189826"/>
              </p:ext>
            </p:extLst>
          </p:nvPr>
        </p:nvGraphicFramePr>
        <p:xfrm>
          <a:off x="3826996" y="3842507"/>
          <a:ext cx="1276151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412151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38E4D549-98E8-4882-B3EE-BF7A4ADBF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52004"/>
              </p:ext>
            </p:extLst>
          </p:nvPr>
        </p:nvGraphicFramePr>
        <p:xfrm>
          <a:off x="6086139" y="3842507"/>
          <a:ext cx="1276151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412151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43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A3A82BCC-2F70-45D9-8920-A52F45DEC8D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Which calculation is being shown in the model below?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Solve the calculation.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90C4A0F-48A7-47CE-8DF5-A8A82D699007}"/>
              </a:ext>
            </a:extLst>
          </p:cNvPr>
          <p:cNvGraphicFramePr>
            <a:graphicFrameLocks noGrp="1"/>
          </p:cNvGraphicFramePr>
          <p:nvPr/>
        </p:nvGraphicFramePr>
        <p:xfrm>
          <a:off x="2217057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2EF7338-0A1A-460F-B9AA-9234D4CB5D08}"/>
              </a:ext>
            </a:extLst>
          </p:cNvPr>
          <p:cNvGraphicFramePr>
            <a:graphicFrameLocks noGrp="1"/>
          </p:cNvGraphicFramePr>
          <p:nvPr/>
        </p:nvGraphicFramePr>
        <p:xfrm>
          <a:off x="622327" y="1414483"/>
          <a:ext cx="1386261" cy="2011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6261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030167">
                <a:tc>
                  <a:txBody>
                    <a:bodyPr/>
                    <a:lstStyle/>
                    <a:p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1</a:t>
                      </a:r>
                    </a:p>
                  </a:txBody>
                  <a:tcPr marL="124601" marR="124601" marT="62301" marB="6230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981111">
                <a:tc>
                  <a:txBody>
                    <a:bodyPr/>
                    <a:lstStyle/>
                    <a:p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Step 2</a:t>
                      </a:r>
                    </a:p>
                  </a:txBody>
                  <a:tcPr marL="124601" marR="124601" marT="62301" marB="6230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2C9F951-5D1D-4A8C-87CB-A703D67A1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535519"/>
              </p:ext>
            </p:extLst>
          </p:nvPr>
        </p:nvGraphicFramePr>
        <p:xfrm>
          <a:off x="2039672" y="3254398"/>
          <a:ext cx="654747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2490">
                  <a:extLst>
                    <a:ext uri="{9D8B030D-6E8A-4147-A177-3AD203B41FA5}">
                      <a16:colId xmlns:a16="http://schemas.microsoft.com/office/drawing/2014/main" val="324223305"/>
                    </a:ext>
                  </a:extLst>
                </a:gridCol>
                <a:gridCol w="2182490">
                  <a:extLst>
                    <a:ext uri="{9D8B030D-6E8A-4147-A177-3AD203B41FA5}">
                      <a16:colId xmlns:a16="http://schemas.microsoft.com/office/drawing/2014/main" val="2622958244"/>
                    </a:ext>
                  </a:extLst>
                </a:gridCol>
                <a:gridCol w="2182490">
                  <a:extLst>
                    <a:ext uri="{9D8B030D-6E8A-4147-A177-3AD203B41FA5}">
                      <a16:colId xmlns:a16="http://schemas.microsoft.com/office/drawing/2014/main" val="7683517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081238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346DBCA-30AF-405F-AA0A-9A15C1DCFBE3}"/>
              </a:ext>
            </a:extLst>
          </p:cNvPr>
          <p:cNvGraphicFramePr>
            <a:graphicFrameLocks noGrp="1"/>
          </p:cNvGraphicFramePr>
          <p:nvPr/>
        </p:nvGraphicFramePr>
        <p:xfrm>
          <a:off x="3463208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C74360B-BAB5-4BAE-8411-45D572249C8F}"/>
              </a:ext>
            </a:extLst>
          </p:cNvPr>
          <p:cNvGraphicFramePr>
            <a:graphicFrameLocks noGrp="1"/>
          </p:cNvGraphicFramePr>
          <p:nvPr/>
        </p:nvGraphicFramePr>
        <p:xfrm>
          <a:off x="5955510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F4878AD-3385-43EF-8E81-FC22E0A6E7F2}"/>
              </a:ext>
            </a:extLst>
          </p:cNvPr>
          <p:cNvGraphicFramePr>
            <a:graphicFrameLocks noGrp="1"/>
          </p:cNvGraphicFramePr>
          <p:nvPr/>
        </p:nvGraphicFramePr>
        <p:xfrm>
          <a:off x="4709359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917B782-3EAB-4897-A2FC-49F982811766}"/>
              </a:ext>
            </a:extLst>
          </p:cNvPr>
          <p:cNvGraphicFramePr>
            <a:graphicFrameLocks noGrp="1"/>
          </p:cNvGraphicFramePr>
          <p:nvPr/>
        </p:nvGraphicFramePr>
        <p:xfrm>
          <a:off x="7201661" y="1470620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3F6993D-3377-4AA6-A55F-7EA116F67E35}"/>
              </a:ext>
            </a:extLst>
          </p:cNvPr>
          <p:cNvGraphicFramePr>
            <a:graphicFrameLocks noGrp="1"/>
          </p:cNvGraphicFramePr>
          <p:nvPr/>
        </p:nvGraphicFramePr>
        <p:xfrm>
          <a:off x="2180835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A3504C3-2FDC-4737-A927-C45C6A1AF606}"/>
              </a:ext>
            </a:extLst>
          </p:cNvPr>
          <p:cNvGraphicFramePr>
            <a:graphicFrameLocks noGrp="1"/>
          </p:cNvGraphicFramePr>
          <p:nvPr/>
        </p:nvGraphicFramePr>
        <p:xfrm>
          <a:off x="3436041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9FDE93C-4850-4A2E-9D83-825EDC58767A}"/>
              </a:ext>
            </a:extLst>
          </p:cNvPr>
          <p:cNvGraphicFramePr>
            <a:graphicFrameLocks noGrp="1"/>
          </p:cNvGraphicFramePr>
          <p:nvPr/>
        </p:nvGraphicFramePr>
        <p:xfrm>
          <a:off x="5946453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D4EF4CA-4800-4395-A6B7-FFEB11CC35DC}"/>
              </a:ext>
            </a:extLst>
          </p:cNvPr>
          <p:cNvGraphicFramePr>
            <a:graphicFrameLocks noGrp="1"/>
          </p:cNvGraphicFramePr>
          <p:nvPr/>
        </p:nvGraphicFramePr>
        <p:xfrm>
          <a:off x="4691247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A27C98E-0E0E-45BA-814C-319D3D6EF6F5}"/>
              </a:ext>
            </a:extLst>
          </p:cNvPr>
          <p:cNvGraphicFramePr>
            <a:graphicFrameLocks noGrp="1"/>
          </p:cNvGraphicFramePr>
          <p:nvPr/>
        </p:nvGraphicFramePr>
        <p:xfrm>
          <a:off x="7201661" y="2514909"/>
          <a:ext cx="1069835" cy="392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67">
                  <a:extLst>
                    <a:ext uri="{9D8B030D-6E8A-4147-A177-3AD203B41FA5}">
                      <a16:colId xmlns:a16="http://schemas.microsoft.com/office/drawing/2014/main" val="257113832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67877811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543746774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1952740972"/>
                    </a:ext>
                  </a:extLst>
                </a:gridCol>
                <a:gridCol w="213967">
                  <a:extLst>
                    <a:ext uri="{9D8B030D-6E8A-4147-A177-3AD203B41FA5}">
                      <a16:colId xmlns:a16="http://schemas.microsoft.com/office/drawing/2014/main" val="3062110316"/>
                    </a:ext>
                  </a:extLst>
                </a:gridCol>
              </a:tblGrid>
              <a:tr h="39273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701" marR="68701" marT="41564" marB="41564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61654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E0D6944-7551-47B6-8B42-B372D71C3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144341"/>
              </p:ext>
            </p:extLst>
          </p:nvPr>
        </p:nvGraphicFramePr>
        <p:xfrm>
          <a:off x="1620150" y="3842507"/>
          <a:ext cx="1295854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431854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38E4D549-98E8-4882-B3EE-BF7A4ADBF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698588"/>
              </p:ext>
            </p:extLst>
          </p:nvPr>
        </p:nvGraphicFramePr>
        <p:xfrm>
          <a:off x="6086139" y="3842507"/>
          <a:ext cx="1276151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412151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283CADB4-339C-47E4-A9F5-292FD5A07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218908"/>
              </p:ext>
            </p:extLst>
          </p:nvPr>
        </p:nvGraphicFramePr>
        <p:xfrm>
          <a:off x="2715751" y="5341010"/>
          <a:ext cx="3349968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246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4287884685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4281062313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2335755220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189077810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226933280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3191270757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or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6BF9387-2173-4EBD-B961-1C1511977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557451"/>
              </p:ext>
            </p:extLst>
          </p:nvPr>
        </p:nvGraphicFramePr>
        <p:xfrm>
          <a:off x="3826996" y="3842507"/>
          <a:ext cx="1276151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412151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594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3733DD-AFCA-4320-B788-145EFB882250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difference between the fractions using the number line to help you.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Write your answer in its simplest form. 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Arc 80">
            <a:extLst>
              <a:ext uri="{FF2B5EF4-FFF2-40B4-BE49-F238E27FC236}">
                <a16:creationId xmlns:a16="http://schemas.microsoft.com/office/drawing/2014/main" id="{18C9B3E0-16E7-4C1D-9F35-7BDF86FF117D}"/>
              </a:ext>
            </a:extLst>
          </p:cNvPr>
          <p:cNvSpPr/>
          <p:nvPr/>
        </p:nvSpPr>
        <p:spPr>
          <a:xfrm>
            <a:off x="6108762" y="3855062"/>
            <a:ext cx="1192845" cy="637221"/>
          </a:xfrm>
          <a:custGeom>
            <a:avLst/>
            <a:gdLst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3" fmla="*/ 879666 w 1759331"/>
              <a:gd name="connsiteY3" fmla="*/ 253263 h 506525"/>
              <a:gd name="connsiteX4" fmla="*/ 30410 w 1759331"/>
              <a:gd name="connsiteY4" fmla="*/ 187246 h 506525"/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0" fmla="*/ 8313 w 1716830"/>
              <a:gd name="connsiteY0" fmla="*/ 187246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3" fmla="*/ 857569 w 1716830"/>
              <a:gd name="connsiteY3" fmla="*/ 253263 h 253263"/>
              <a:gd name="connsiteX4" fmla="*/ 8313 w 1716830"/>
              <a:gd name="connsiteY4" fmla="*/ 187246 h 253263"/>
              <a:gd name="connsiteX0" fmla="*/ 0 w 1716830"/>
              <a:gd name="connsiteY0" fmla="*/ 224654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0" fmla="*/ 8313 w 1729299"/>
              <a:gd name="connsiteY0" fmla="*/ 187246 h 253263"/>
              <a:gd name="connsiteX1" fmla="*/ 859411 w 1729299"/>
              <a:gd name="connsiteY1" fmla="*/ 0 h 253263"/>
              <a:gd name="connsiteX2" fmla="*/ 1716830 w 1729299"/>
              <a:gd name="connsiteY2" fmla="*/ 199029 h 253263"/>
              <a:gd name="connsiteX3" fmla="*/ 857569 w 1729299"/>
              <a:gd name="connsiteY3" fmla="*/ 253263 h 253263"/>
              <a:gd name="connsiteX4" fmla="*/ 8313 w 1729299"/>
              <a:gd name="connsiteY4" fmla="*/ 187246 h 253263"/>
              <a:gd name="connsiteX0" fmla="*/ 0 w 1729299"/>
              <a:gd name="connsiteY0" fmla="*/ 224654 h 253263"/>
              <a:gd name="connsiteX1" fmla="*/ 859411 w 1729299"/>
              <a:gd name="connsiteY1" fmla="*/ 0 h 253263"/>
              <a:gd name="connsiteX2" fmla="*/ 1729299 w 1729299"/>
              <a:gd name="connsiteY2" fmla="*/ 219811 h 25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9299" h="253263" stroke="0" extrusionOk="0">
                <a:moveTo>
                  <a:pt x="8313" y="187246"/>
                </a:moveTo>
                <a:cubicBezTo>
                  <a:pt x="112110" y="76564"/>
                  <a:pt x="461210" y="-240"/>
                  <a:pt x="859411" y="0"/>
                </a:cubicBezTo>
                <a:cubicBezTo>
                  <a:pt x="1271961" y="249"/>
                  <a:pt x="1628487" y="83008"/>
                  <a:pt x="1716830" y="199029"/>
                </a:cubicBezTo>
                <a:lnTo>
                  <a:pt x="857569" y="253263"/>
                </a:lnTo>
                <a:lnTo>
                  <a:pt x="8313" y="187246"/>
                </a:lnTo>
                <a:close/>
              </a:path>
              <a:path w="1729299" h="253263" fill="none">
                <a:moveTo>
                  <a:pt x="0" y="224654"/>
                </a:moveTo>
                <a:cubicBezTo>
                  <a:pt x="103797" y="113972"/>
                  <a:pt x="461210" y="-240"/>
                  <a:pt x="859411" y="0"/>
                </a:cubicBezTo>
                <a:cubicBezTo>
                  <a:pt x="1271961" y="249"/>
                  <a:pt x="1640956" y="103790"/>
                  <a:pt x="1729299" y="219811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F3AC95A-9FF7-4D05-8533-D56D127F3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177860"/>
              </p:ext>
            </p:extLst>
          </p:nvPr>
        </p:nvGraphicFramePr>
        <p:xfrm>
          <a:off x="1543879" y="4421088"/>
          <a:ext cx="509318" cy="86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sp>
        <p:nvSpPr>
          <p:cNvPr id="23" name="Arc 80">
            <a:extLst>
              <a:ext uri="{FF2B5EF4-FFF2-40B4-BE49-F238E27FC236}">
                <a16:creationId xmlns:a16="http://schemas.microsoft.com/office/drawing/2014/main" id="{81971967-3716-4E13-AC5E-E0C4893457A4}"/>
              </a:ext>
            </a:extLst>
          </p:cNvPr>
          <p:cNvSpPr/>
          <p:nvPr/>
        </p:nvSpPr>
        <p:spPr>
          <a:xfrm>
            <a:off x="1842392" y="3969062"/>
            <a:ext cx="4266370" cy="523220"/>
          </a:xfrm>
          <a:custGeom>
            <a:avLst/>
            <a:gdLst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3" fmla="*/ 879666 w 1759331"/>
              <a:gd name="connsiteY3" fmla="*/ 253263 h 506525"/>
              <a:gd name="connsiteX4" fmla="*/ 30410 w 1759331"/>
              <a:gd name="connsiteY4" fmla="*/ 187246 h 506525"/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0" fmla="*/ 8313 w 1716830"/>
              <a:gd name="connsiteY0" fmla="*/ 187246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3" fmla="*/ 857569 w 1716830"/>
              <a:gd name="connsiteY3" fmla="*/ 253263 h 253263"/>
              <a:gd name="connsiteX4" fmla="*/ 8313 w 1716830"/>
              <a:gd name="connsiteY4" fmla="*/ 187246 h 253263"/>
              <a:gd name="connsiteX0" fmla="*/ 0 w 1716830"/>
              <a:gd name="connsiteY0" fmla="*/ 224654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0" fmla="*/ 8313 w 1729299"/>
              <a:gd name="connsiteY0" fmla="*/ 187246 h 253263"/>
              <a:gd name="connsiteX1" fmla="*/ 859411 w 1729299"/>
              <a:gd name="connsiteY1" fmla="*/ 0 h 253263"/>
              <a:gd name="connsiteX2" fmla="*/ 1716830 w 1729299"/>
              <a:gd name="connsiteY2" fmla="*/ 199029 h 253263"/>
              <a:gd name="connsiteX3" fmla="*/ 857569 w 1729299"/>
              <a:gd name="connsiteY3" fmla="*/ 253263 h 253263"/>
              <a:gd name="connsiteX4" fmla="*/ 8313 w 1729299"/>
              <a:gd name="connsiteY4" fmla="*/ 187246 h 253263"/>
              <a:gd name="connsiteX0" fmla="*/ 0 w 1729299"/>
              <a:gd name="connsiteY0" fmla="*/ 224654 h 253263"/>
              <a:gd name="connsiteX1" fmla="*/ 859411 w 1729299"/>
              <a:gd name="connsiteY1" fmla="*/ 0 h 253263"/>
              <a:gd name="connsiteX2" fmla="*/ 1729299 w 1729299"/>
              <a:gd name="connsiteY2" fmla="*/ 219811 h 25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9299" h="253263" stroke="0" extrusionOk="0">
                <a:moveTo>
                  <a:pt x="8313" y="187246"/>
                </a:moveTo>
                <a:cubicBezTo>
                  <a:pt x="112110" y="76564"/>
                  <a:pt x="461210" y="-240"/>
                  <a:pt x="859411" y="0"/>
                </a:cubicBezTo>
                <a:cubicBezTo>
                  <a:pt x="1271961" y="249"/>
                  <a:pt x="1628487" y="83008"/>
                  <a:pt x="1716830" y="199029"/>
                </a:cubicBezTo>
                <a:lnTo>
                  <a:pt x="857569" y="253263"/>
                </a:lnTo>
                <a:lnTo>
                  <a:pt x="8313" y="187246"/>
                </a:lnTo>
                <a:close/>
              </a:path>
              <a:path w="1729299" h="253263" fill="none">
                <a:moveTo>
                  <a:pt x="0" y="224654"/>
                </a:moveTo>
                <a:cubicBezTo>
                  <a:pt x="103797" y="113972"/>
                  <a:pt x="461210" y="-240"/>
                  <a:pt x="859411" y="0"/>
                </a:cubicBezTo>
                <a:cubicBezTo>
                  <a:pt x="1271961" y="249"/>
                  <a:pt x="1640956" y="103790"/>
                  <a:pt x="1729299" y="219811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D2CF623-A0BE-4E33-A959-9183AA8DD273}"/>
              </a:ext>
            </a:extLst>
          </p:cNvPr>
          <p:cNvCxnSpPr>
            <a:cxnSpLocks/>
          </p:cNvCxnSpPr>
          <p:nvPr/>
        </p:nvCxnSpPr>
        <p:spPr>
          <a:xfrm flipV="1">
            <a:off x="1689500" y="4390051"/>
            <a:ext cx="5765001" cy="338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5CE78C7-6C13-484B-A80B-162DE7B205E8}"/>
              </a:ext>
            </a:extLst>
          </p:cNvPr>
          <p:cNvGraphicFramePr>
            <a:graphicFrameLocks noGrp="1"/>
          </p:cNvGraphicFramePr>
          <p:nvPr/>
        </p:nvGraphicFramePr>
        <p:xfrm>
          <a:off x="6777596" y="4421088"/>
          <a:ext cx="763977" cy="86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659">
                  <a:extLst>
                    <a:ext uri="{9D8B030D-6E8A-4147-A177-3AD203B41FA5}">
                      <a16:colId xmlns:a16="http://schemas.microsoft.com/office/drawing/2014/main" val="1060217118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43292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32920"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F82140BB-5C0C-4035-AC4E-782B2598A9A0}"/>
              </a:ext>
            </a:extLst>
          </p:cNvPr>
          <p:cNvSpPr txBox="1"/>
          <p:nvPr/>
        </p:nvSpPr>
        <p:spPr>
          <a:xfrm>
            <a:off x="3570862" y="3978728"/>
            <a:ext cx="793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+?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617AA3-F683-4B7A-95F2-E34127BA10C7}"/>
              </a:ext>
            </a:extLst>
          </p:cNvPr>
          <p:cNvSpPr txBox="1"/>
          <p:nvPr/>
        </p:nvSpPr>
        <p:spPr>
          <a:xfrm>
            <a:off x="6325265" y="3940640"/>
            <a:ext cx="793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+?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4FF1F7-6735-46BE-A7EC-0965F438E6A4}"/>
              </a:ext>
            </a:extLst>
          </p:cNvPr>
          <p:cNvSpPr txBox="1"/>
          <p:nvPr/>
        </p:nvSpPr>
        <p:spPr>
          <a:xfrm>
            <a:off x="5772150" y="4599143"/>
            <a:ext cx="464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EFE7B24-19B8-4283-85AB-6967DB262291}"/>
              </a:ext>
            </a:extLst>
          </p:cNvPr>
          <p:cNvSpPr/>
          <p:nvPr/>
        </p:nvSpPr>
        <p:spPr>
          <a:xfrm>
            <a:off x="3390950" y="1747262"/>
            <a:ext cx="2371624" cy="149130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64E4C4E-BDC4-43CE-B325-D5D357B1545C}"/>
              </a:ext>
            </a:extLst>
          </p:cNvPr>
          <p:cNvGraphicFramePr>
            <a:graphicFrameLocks noGrp="1"/>
          </p:cNvGraphicFramePr>
          <p:nvPr/>
        </p:nvGraphicFramePr>
        <p:xfrm>
          <a:off x="3669131" y="1846641"/>
          <a:ext cx="1706858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440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473418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612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612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2D4E0A8-1601-4074-837A-20882B3C7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601918"/>
              </p:ext>
            </p:extLst>
          </p:nvPr>
        </p:nvGraphicFramePr>
        <p:xfrm>
          <a:off x="6136370" y="4402305"/>
          <a:ext cx="509318" cy="86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434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3733DD-AFCA-4320-B788-145EFB882250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difference between the fractions using the number line to help you.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Write your answer in its simplest form. 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EFE7B24-19B8-4283-85AB-6967DB262291}"/>
              </a:ext>
            </a:extLst>
          </p:cNvPr>
          <p:cNvSpPr/>
          <p:nvPr/>
        </p:nvSpPr>
        <p:spPr>
          <a:xfrm>
            <a:off x="3390950" y="1747262"/>
            <a:ext cx="2371624" cy="149130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64E4C4E-BDC4-43CE-B325-D5D357B1545C}"/>
              </a:ext>
            </a:extLst>
          </p:cNvPr>
          <p:cNvGraphicFramePr>
            <a:graphicFrameLocks noGrp="1"/>
          </p:cNvGraphicFramePr>
          <p:nvPr/>
        </p:nvGraphicFramePr>
        <p:xfrm>
          <a:off x="3669131" y="1846641"/>
          <a:ext cx="1706858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440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473418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612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612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A521236-CFFC-4719-BDA5-720CE9ABD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809000"/>
              </p:ext>
            </p:extLst>
          </p:nvPr>
        </p:nvGraphicFramePr>
        <p:xfrm>
          <a:off x="3392262" y="5715660"/>
          <a:ext cx="2359476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246">
                  <a:extLst>
                    <a:ext uri="{9D8B030D-6E8A-4147-A177-3AD203B41FA5}">
                      <a16:colId xmlns:a16="http://schemas.microsoft.com/office/drawing/2014/main" val="331134152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159578823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3505185635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181657130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4287884685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4281062313"/>
                    </a:ext>
                  </a:extLst>
                </a:gridCol>
                <a:gridCol w="351246">
                  <a:extLst>
                    <a:ext uri="{9D8B030D-6E8A-4147-A177-3AD203B41FA5}">
                      <a16:colId xmlns:a16="http://schemas.microsoft.com/office/drawing/2014/main" val="2335755220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677187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387283"/>
                  </a:ext>
                </a:extLst>
              </a:tr>
            </a:tbl>
          </a:graphicData>
        </a:graphic>
      </p:graphicFrame>
      <p:sp>
        <p:nvSpPr>
          <p:cNvPr id="21" name="Arc 80">
            <a:extLst>
              <a:ext uri="{FF2B5EF4-FFF2-40B4-BE49-F238E27FC236}">
                <a16:creationId xmlns:a16="http://schemas.microsoft.com/office/drawing/2014/main" id="{E0B2F8BB-A6A3-4ACB-8B46-75A7CD5E6879}"/>
              </a:ext>
            </a:extLst>
          </p:cNvPr>
          <p:cNvSpPr/>
          <p:nvPr/>
        </p:nvSpPr>
        <p:spPr>
          <a:xfrm>
            <a:off x="6108762" y="3855062"/>
            <a:ext cx="1192845" cy="637221"/>
          </a:xfrm>
          <a:custGeom>
            <a:avLst/>
            <a:gdLst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3" fmla="*/ 879666 w 1759331"/>
              <a:gd name="connsiteY3" fmla="*/ 253263 h 506525"/>
              <a:gd name="connsiteX4" fmla="*/ 30410 w 1759331"/>
              <a:gd name="connsiteY4" fmla="*/ 187246 h 506525"/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0" fmla="*/ 8313 w 1716830"/>
              <a:gd name="connsiteY0" fmla="*/ 187246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3" fmla="*/ 857569 w 1716830"/>
              <a:gd name="connsiteY3" fmla="*/ 253263 h 253263"/>
              <a:gd name="connsiteX4" fmla="*/ 8313 w 1716830"/>
              <a:gd name="connsiteY4" fmla="*/ 187246 h 253263"/>
              <a:gd name="connsiteX0" fmla="*/ 0 w 1716830"/>
              <a:gd name="connsiteY0" fmla="*/ 224654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0" fmla="*/ 8313 w 1729299"/>
              <a:gd name="connsiteY0" fmla="*/ 187246 h 253263"/>
              <a:gd name="connsiteX1" fmla="*/ 859411 w 1729299"/>
              <a:gd name="connsiteY1" fmla="*/ 0 h 253263"/>
              <a:gd name="connsiteX2" fmla="*/ 1716830 w 1729299"/>
              <a:gd name="connsiteY2" fmla="*/ 199029 h 253263"/>
              <a:gd name="connsiteX3" fmla="*/ 857569 w 1729299"/>
              <a:gd name="connsiteY3" fmla="*/ 253263 h 253263"/>
              <a:gd name="connsiteX4" fmla="*/ 8313 w 1729299"/>
              <a:gd name="connsiteY4" fmla="*/ 187246 h 253263"/>
              <a:gd name="connsiteX0" fmla="*/ 0 w 1729299"/>
              <a:gd name="connsiteY0" fmla="*/ 224654 h 253263"/>
              <a:gd name="connsiteX1" fmla="*/ 859411 w 1729299"/>
              <a:gd name="connsiteY1" fmla="*/ 0 h 253263"/>
              <a:gd name="connsiteX2" fmla="*/ 1729299 w 1729299"/>
              <a:gd name="connsiteY2" fmla="*/ 219811 h 25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9299" h="253263" stroke="0" extrusionOk="0">
                <a:moveTo>
                  <a:pt x="8313" y="187246"/>
                </a:moveTo>
                <a:cubicBezTo>
                  <a:pt x="112110" y="76564"/>
                  <a:pt x="461210" y="-240"/>
                  <a:pt x="859411" y="0"/>
                </a:cubicBezTo>
                <a:cubicBezTo>
                  <a:pt x="1271961" y="249"/>
                  <a:pt x="1628487" y="83008"/>
                  <a:pt x="1716830" y="199029"/>
                </a:cubicBezTo>
                <a:lnTo>
                  <a:pt x="857569" y="253263"/>
                </a:lnTo>
                <a:lnTo>
                  <a:pt x="8313" y="187246"/>
                </a:lnTo>
                <a:close/>
              </a:path>
              <a:path w="1729299" h="253263" fill="none">
                <a:moveTo>
                  <a:pt x="0" y="224654"/>
                </a:moveTo>
                <a:cubicBezTo>
                  <a:pt x="103797" y="113972"/>
                  <a:pt x="461210" y="-240"/>
                  <a:pt x="859411" y="0"/>
                </a:cubicBezTo>
                <a:cubicBezTo>
                  <a:pt x="1271961" y="249"/>
                  <a:pt x="1640956" y="103790"/>
                  <a:pt x="1729299" y="219811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167D26B-7F4F-4473-BC7B-4746D5C7D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094120"/>
              </p:ext>
            </p:extLst>
          </p:nvPr>
        </p:nvGraphicFramePr>
        <p:xfrm>
          <a:off x="1543879" y="4421088"/>
          <a:ext cx="509318" cy="86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sp>
        <p:nvSpPr>
          <p:cNvPr id="25" name="Arc 80">
            <a:extLst>
              <a:ext uri="{FF2B5EF4-FFF2-40B4-BE49-F238E27FC236}">
                <a16:creationId xmlns:a16="http://schemas.microsoft.com/office/drawing/2014/main" id="{F6D642D4-CC57-440D-8E01-CBAD4BD2BF16}"/>
              </a:ext>
            </a:extLst>
          </p:cNvPr>
          <p:cNvSpPr/>
          <p:nvPr/>
        </p:nvSpPr>
        <p:spPr>
          <a:xfrm>
            <a:off x="1842392" y="3969062"/>
            <a:ext cx="4266370" cy="523220"/>
          </a:xfrm>
          <a:custGeom>
            <a:avLst/>
            <a:gdLst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3" fmla="*/ 879666 w 1759331"/>
              <a:gd name="connsiteY3" fmla="*/ 253263 h 506525"/>
              <a:gd name="connsiteX4" fmla="*/ 30410 w 1759331"/>
              <a:gd name="connsiteY4" fmla="*/ 187246 h 506525"/>
              <a:gd name="connsiteX0" fmla="*/ 30410 w 1759331"/>
              <a:gd name="connsiteY0" fmla="*/ 187246 h 506525"/>
              <a:gd name="connsiteX1" fmla="*/ 881508 w 1759331"/>
              <a:gd name="connsiteY1" fmla="*/ 0 h 506525"/>
              <a:gd name="connsiteX2" fmla="*/ 1738927 w 1759331"/>
              <a:gd name="connsiteY2" fmla="*/ 199029 h 506525"/>
              <a:gd name="connsiteX0" fmla="*/ 8313 w 1716830"/>
              <a:gd name="connsiteY0" fmla="*/ 187246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3" fmla="*/ 857569 w 1716830"/>
              <a:gd name="connsiteY3" fmla="*/ 253263 h 253263"/>
              <a:gd name="connsiteX4" fmla="*/ 8313 w 1716830"/>
              <a:gd name="connsiteY4" fmla="*/ 187246 h 253263"/>
              <a:gd name="connsiteX0" fmla="*/ 0 w 1716830"/>
              <a:gd name="connsiteY0" fmla="*/ 224654 h 253263"/>
              <a:gd name="connsiteX1" fmla="*/ 859411 w 1716830"/>
              <a:gd name="connsiteY1" fmla="*/ 0 h 253263"/>
              <a:gd name="connsiteX2" fmla="*/ 1716830 w 1716830"/>
              <a:gd name="connsiteY2" fmla="*/ 199029 h 253263"/>
              <a:gd name="connsiteX0" fmla="*/ 8313 w 1729299"/>
              <a:gd name="connsiteY0" fmla="*/ 187246 h 253263"/>
              <a:gd name="connsiteX1" fmla="*/ 859411 w 1729299"/>
              <a:gd name="connsiteY1" fmla="*/ 0 h 253263"/>
              <a:gd name="connsiteX2" fmla="*/ 1716830 w 1729299"/>
              <a:gd name="connsiteY2" fmla="*/ 199029 h 253263"/>
              <a:gd name="connsiteX3" fmla="*/ 857569 w 1729299"/>
              <a:gd name="connsiteY3" fmla="*/ 253263 h 253263"/>
              <a:gd name="connsiteX4" fmla="*/ 8313 w 1729299"/>
              <a:gd name="connsiteY4" fmla="*/ 187246 h 253263"/>
              <a:gd name="connsiteX0" fmla="*/ 0 w 1729299"/>
              <a:gd name="connsiteY0" fmla="*/ 224654 h 253263"/>
              <a:gd name="connsiteX1" fmla="*/ 859411 w 1729299"/>
              <a:gd name="connsiteY1" fmla="*/ 0 h 253263"/>
              <a:gd name="connsiteX2" fmla="*/ 1729299 w 1729299"/>
              <a:gd name="connsiteY2" fmla="*/ 219811 h 25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9299" h="253263" stroke="0" extrusionOk="0">
                <a:moveTo>
                  <a:pt x="8313" y="187246"/>
                </a:moveTo>
                <a:cubicBezTo>
                  <a:pt x="112110" y="76564"/>
                  <a:pt x="461210" y="-240"/>
                  <a:pt x="859411" y="0"/>
                </a:cubicBezTo>
                <a:cubicBezTo>
                  <a:pt x="1271961" y="249"/>
                  <a:pt x="1628487" y="83008"/>
                  <a:pt x="1716830" y="199029"/>
                </a:cubicBezTo>
                <a:lnTo>
                  <a:pt x="857569" y="253263"/>
                </a:lnTo>
                <a:lnTo>
                  <a:pt x="8313" y="187246"/>
                </a:lnTo>
                <a:close/>
              </a:path>
              <a:path w="1729299" h="253263" fill="none">
                <a:moveTo>
                  <a:pt x="0" y="224654"/>
                </a:moveTo>
                <a:cubicBezTo>
                  <a:pt x="103797" y="113972"/>
                  <a:pt x="461210" y="-240"/>
                  <a:pt x="859411" y="0"/>
                </a:cubicBezTo>
                <a:cubicBezTo>
                  <a:pt x="1271961" y="249"/>
                  <a:pt x="1640956" y="103790"/>
                  <a:pt x="1729299" y="219811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F1770A-761C-4FC9-A43D-0A38792B3FDD}"/>
              </a:ext>
            </a:extLst>
          </p:cNvPr>
          <p:cNvCxnSpPr>
            <a:cxnSpLocks/>
          </p:cNvCxnSpPr>
          <p:nvPr/>
        </p:nvCxnSpPr>
        <p:spPr>
          <a:xfrm flipV="1">
            <a:off x="1689500" y="4390051"/>
            <a:ext cx="5765001" cy="338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2DB0249-F2CC-4464-8B43-E22663F918CF}"/>
              </a:ext>
            </a:extLst>
          </p:cNvPr>
          <p:cNvGraphicFramePr>
            <a:graphicFrameLocks noGrp="1"/>
          </p:cNvGraphicFramePr>
          <p:nvPr/>
        </p:nvGraphicFramePr>
        <p:xfrm>
          <a:off x="6777596" y="4421088"/>
          <a:ext cx="763977" cy="86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659">
                  <a:extLst>
                    <a:ext uri="{9D8B030D-6E8A-4147-A177-3AD203B41FA5}">
                      <a16:colId xmlns:a16="http://schemas.microsoft.com/office/drawing/2014/main" val="1060217118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43292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32920"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F59BAE5F-1BBD-48D4-88F7-A2E5B5B9664B}"/>
              </a:ext>
            </a:extLst>
          </p:cNvPr>
          <p:cNvSpPr txBox="1"/>
          <p:nvPr/>
        </p:nvSpPr>
        <p:spPr>
          <a:xfrm>
            <a:off x="3570862" y="3978728"/>
            <a:ext cx="793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+?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4C8B371-B332-4E45-A75B-9EEFE8E52AA9}"/>
              </a:ext>
            </a:extLst>
          </p:cNvPr>
          <p:cNvSpPr txBox="1"/>
          <p:nvPr/>
        </p:nvSpPr>
        <p:spPr>
          <a:xfrm>
            <a:off x="6325265" y="3940640"/>
            <a:ext cx="793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+?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0D2DCB-AFB3-48C0-B6F1-B9A9A3CB69E6}"/>
              </a:ext>
            </a:extLst>
          </p:cNvPr>
          <p:cNvSpPr txBox="1"/>
          <p:nvPr/>
        </p:nvSpPr>
        <p:spPr>
          <a:xfrm>
            <a:off x="5772150" y="4599143"/>
            <a:ext cx="464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2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83B598B0-DBDA-4BBF-8269-E034481B64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720491"/>
              </p:ext>
            </p:extLst>
          </p:nvPr>
        </p:nvGraphicFramePr>
        <p:xfrm>
          <a:off x="6136370" y="4402305"/>
          <a:ext cx="509318" cy="86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3292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14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where the answer is a whole number.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4D83784-49B5-485B-982D-D6D1E8401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575267"/>
              </p:ext>
            </p:extLst>
          </p:nvPr>
        </p:nvGraphicFramePr>
        <p:xfrm>
          <a:off x="1684112" y="2160647"/>
          <a:ext cx="608682" cy="30783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682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916679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1161624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926E3C4-F51A-4D02-B5AE-83E317DEC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101253"/>
              </p:ext>
            </p:extLst>
          </p:nvPr>
        </p:nvGraphicFramePr>
        <p:xfrm>
          <a:off x="2430713" y="1970249"/>
          <a:ext cx="4282575" cy="948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661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335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1581228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896029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</a:tblGrid>
              <a:tr h="474368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743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7B02C6A-E0E6-429C-B5E7-B218AF92FD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5073"/>
              </p:ext>
            </p:extLst>
          </p:nvPr>
        </p:nvGraphicFramePr>
        <p:xfrm>
          <a:off x="2430713" y="3878832"/>
          <a:ext cx="4282575" cy="948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661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335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1581228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896029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</a:tblGrid>
              <a:tr h="474368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743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63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where the answer is a whole number.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7AC93E9-1598-4868-9B64-EC8285FD7E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25607"/>
              </p:ext>
            </p:extLst>
          </p:nvPr>
        </p:nvGraphicFramePr>
        <p:xfrm>
          <a:off x="1684112" y="2160647"/>
          <a:ext cx="608682" cy="30783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682">
                  <a:extLst>
                    <a:ext uri="{9D8B030D-6E8A-4147-A177-3AD203B41FA5}">
                      <a16:colId xmlns:a16="http://schemas.microsoft.com/office/drawing/2014/main" val="3792916338"/>
                    </a:ext>
                  </a:extLst>
                </a:gridCol>
              </a:tblGrid>
              <a:tr h="1916679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44373"/>
                  </a:ext>
                </a:extLst>
              </a:tr>
              <a:tr h="1161624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744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D58FA9A-E498-40AF-974F-EF4E51F99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54923"/>
              </p:ext>
            </p:extLst>
          </p:nvPr>
        </p:nvGraphicFramePr>
        <p:xfrm>
          <a:off x="2430713" y="1970249"/>
          <a:ext cx="4282575" cy="948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661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335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1581228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896029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</a:tblGrid>
              <a:tr h="474368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743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D975B97-48E1-4F3E-B4B1-48412D537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804226"/>
              </p:ext>
            </p:extLst>
          </p:nvPr>
        </p:nvGraphicFramePr>
        <p:xfrm>
          <a:off x="2430713" y="3878832"/>
          <a:ext cx="4282575" cy="948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661">
                  <a:extLst>
                    <a:ext uri="{9D8B030D-6E8A-4147-A177-3AD203B41FA5}">
                      <a16:colId xmlns:a16="http://schemas.microsoft.com/office/drawing/2014/main" val="97396384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1354396836"/>
                    </a:ext>
                  </a:extLst>
                </a:gridCol>
                <a:gridCol w="540335">
                  <a:extLst>
                    <a:ext uri="{9D8B030D-6E8A-4147-A177-3AD203B41FA5}">
                      <a16:colId xmlns:a16="http://schemas.microsoft.com/office/drawing/2014/main" val="886677794"/>
                    </a:ext>
                  </a:extLst>
                </a:gridCol>
                <a:gridCol w="421661">
                  <a:extLst>
                    <a:ext uri="{9D8B030D-6E8A-4147-A177-3AD203B41FA5}">
                      <a16:colId xmlns:a16="http://schemas.microsoft.com/office/drawing/2014/main" val="3165419245"/>
                    </a:ext>
                  </a:extLst>
                </a:gridCol>
                <a:gridCol w="1581228">
                  <a:extLst>
                    <a:ext uri="{9D8B030D-6E8A-4147-A177-3AD203B41FA5}">
                      <a16:colId xmlns:a16="http://schemas.microsoft.com/office/drawing/2014/main" val="3586383774"/>
                    </a:ext>
                  </a:extLst>
                </a:gridCol>
                <a:gridCol w="896029">
                  <a:extLst>
                    <a:ext uri="{9D8B030D-6E8A-4147-A177-3AD203B41FA5}">
                      <a16:colId xmlns:a16="http://schemas.microsoft.com/office/drawing/2014/main" val="3545367256"/>
                    </a:ext>
                  </a:extLst>
                </a:gridCol>
              </a:tblGrid>
              <a:tr h="474368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6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331738"/>
                  </a:ext>
                </a:extLst>
              </a:tr>
              <a:tr h="4743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1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7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8ED7B6-18B3-445F-8C34-AB5AB24785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purl.org/dc/terms/"/>
    <ds:schemaRef ds:uri="0f0ae0ff-29c4-4766-b250-c1a9bee8d430"/>
    <ds:schemaRef ds:uri="http://schemas.openxmlformats.org/package/2006/metadata/core-properties"/>
    <ds:schemaRef ds:uri="http://schemas.microsoft.com/office/2006/documentManagement/types"/>
    <ds:schemaRef ds:uri="86144f90-c7b6-48d0-aae5-f5e9e48cc3d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1857</TotalTime>
  <Words>819</Words>
  <Application>Microsoft Office PowerPoint</Application>
  <PresentationFormat>On-screen Show (4:3)</PresentationFormat>
  <Paragraphs>508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 Robinson</cp:lastModifiedBy>
  <cp:revision>56</cp:revision>
  <dcterms:created xsi:type="dcterms:W3CDTF">2018-03-17T10:08:43Z</dcterms:created>
  <dcterms:modified xsi:type="dcterms:W3CDTF">2021-01-08T15:59:36Z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