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65" r:id="rId5"/>
    <p:sldId id="384" r:id="rId6"/>
    <p:sldId id="394" r:id="rId7"/>
    <p:sldId id="393" r:id="rId8"/>
    <p:sldId id="368" r:id="rId9"/>
    <p:sldId id="372" r:id="rId10"/>
    <p:sldId id="369" r:id="rId11"/>
    <p:sldId id="373" r:id="rId12"/>
    <p:sldId id="395" r:id="rId13"/>
    <p:sldId id="396" r:id="rId14"/>
    <p:sldId id="355" r:id="rId15"/>
    <p:sldId id="376" r:id="rId16"/>
    <p:sldId id="314" r:id="rId17"/>
    <p:sldId id="382" r:id="rId18"/>
    <p:sldId id="383" r:id="rId19"/>
    <p:sldId id="375" r:id="rId20"/>
    <p:sldId id="378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B44D56-8435-4E1D-AB0C-0E5565DF190A}" v="103" dt="2020-02-12T11:53:15.7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4660"/>
  </p:normalViewPr>
  <p:slideViewPr>
    <p:cSldViewPr snapToGrid="0">
      <p:cViewPr varScale="1">
        <p:scale>
          <a:sx n="70" d="100"/>
          <a:sy n="70" d="100"/>
        </p:scale>
        <p:origin x="130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Fitzpatrick" userId="d1b284ec-d1dd-4765-b823-b34899491c26" providerId="ADAL" clId="{BC1CC4C9-9637-403D-9B3D-270C9AB9074C}"/>
    <pc:docChg chg="modSld">
      <pc:chgData name="Jan Fitzpatrick" userId="d1b284ec-d1dd-4765-b823-b34899491c26" providerId="ADAL" clId="{BC1CC4C9-9637-403D-9B3D-270C9AB9074C}" dt="2020-02-13T10:07:55.302" v="7" actId="403"/>
      <pc:docMkLst>
        <pc:docMk/>
      </pc:docMkLst>
      <pc:sldChg chg="modSp mod">
        <pc:chgData name="Jan Fitzpatrick" userId="d1b284ec-d1dd-4765-b823-b34899491c26" providerId="ADAL" clId="{BC1CC4C9-9637-403D-9B3D-270C9AB9074C}" dt="2020-02-13T10:07:45.471" v="5" actId="404"/>
        <pc:sldMkLst>
          <pc:docMk/>
          <pc:sldMk cId="1071900124" sldId="355"/>
        </pc:sldMkLst>
        <pc:spChg chg="mod">
          <ac:chgData name="Jan Fitzpatrick" userId="d1b284ec-d1dd-4765-b823-b34899491c26" providerId="ADAL" clId="{BC1CC4C9-9637-403D-9B3D-270C9AB9074C}" dt="2020-02-13T10:07:45.471" v="5" actId="404"/>
          <ac:spMkLst>
            <pc:docMk/>
            <pc:sldMk cId="1071900124" sldId="355"/>
            <ac:spMk id="16" creationId="{B3A4D1C9-7230-4DBB-AFFD-79C85BEB50D8}"/>
          </ac:spMkLst>
        </pc:spChg>
        <pc:spChg chg="mod">
          <ac:chgData name="Jan Fitzpatrick" userId="d1b284ec-d1dd-4765-b823-b34899491c26" providerId="ADAL" clId="{BC1CC4C9-9637-403D-9B3D-270C9AB9074C}" dt="2020-02-13T10:07:45.471" v="5" actId="404"/>
          <ac:spMkLst>
            <pc:docMk/>
            <pc:sldMk cId="1071900124" sldId="355"/>
            <ac:spMk id="17" creationId="{824DC4F1-9F14-437B-8461-BDD393DA3471}"/>
          </ac:spMkLst>
        </pc:spChg>
        <pc:spChg chg="mod">
          <ac:chgData name="Jan Fitzpatrick" userId="d1b284ec-d1dd-4765-b823-b34899491c26" providerId="ADAL" clId="{BC1CC4C9-9637-403D-9B3D-270C9AB9074C}" dt="2020-02-13T10:07:45.471" v="5" actId="404"/>
          <ac:spMkLst>
            <pc:docMk/>
            <pc:sldMk cId="1071900124" sldId="355"/>
            <ac:spMk id="20" creationId="{E85BC2D2-1C80-41E0-9567-2278673D5F5A}"/>
          </ac:spMkLst>
        </pc:spChg>
        <pc:spChg chg="mod">
          <ac:chgData name="Jan Fitzpatrick" userId="d1b284ec-d1dd-4765-b823-b34899491c26" providerId="ADAL" clId="{BC1CC4C9-9637-403D-9B3D-270C9AB9074C}" dt="2020-02-13T10:07:45.471" v="5" actId="404"/>
          <ac:spMkLst>
            <pc:docMk/>
            <pc:sldMk cId="1071900124" sldId="355"/>
            <ac:spMk id="21" creationId="{D0E29B6D-5233-4990-8056-856B9CF8DCCA}"/>
          </ac:spMkLst>
        </pc:spChg>
        <pc:spChg chg="mod">
          <ac:chgData name="Jan Fitzpatrick" userId="d1b284ec-d1dd-4765-b823-b34899491c26" providerId="ADAL" clId="{BC1CC4C9-9637-403D-9B3D-270C9AB9074C}" dt="2020-02-13T10:07:45.471" v="5" actId="404"/>
          <ac:spMkLst>
            <pc:docMk/>
            <pc:sldMk cId="1071900124" sldId="355"/>
            <ac:spMk id="22" creationId="{5889228C-069B-469E-BAAE-709D4EF09961}"/>
          </ac:spMkLst>
        </pc:spChg>
      </pc:sldChg>
      <pc:sldChg chg="modSp mod">
        <pc:chgData name="Jan Fitzpatrick" userId="d1b284ec-d1dd-4765-b823-b34899491c26" providerId="ADAL" clId="{BC1CC4C9-9637-403D-9B3D-270C9AB9074C}" dt="2020-02-13T10:06:58.224" v="1" actId="732"/>
        <pc:sldMkLst>
          <pc:docMk/>
          <pc:sldMk cId="1317528605" sldId="370"/>
        </pc:sldMkLst>
        <pc:picChg chg="mod modCrop">
          <ac:chgData name="Jan Fitzpatrick" userId="d1b284ec-d1dd-4765-b823-b34899491c26" providerId="ADAL" clId="{BC1CC4C9-9637-403D-9B3D-270C9AB9074C}" dt="2020-02-13T10:06:58.224" v="1" actId="732"/>
          <ac:picMkLst>
            <pc:docMk/>
            <pc:sldMk cId="1317528605" sldId="370"/>
            <ac:picMk id="11" creationId="{6857CDF7-AED4-46C5-99BC-807D11A4AF76}"/>
          </ac:picMkLst>
        </pc:picChg>
      </pc:sldChg>
      <pc:sldChg chg="modSp mod">
        <pc:chgData name="Jan Fitzpatrick" userId="d1b284ec-d1dd-4765-b823-b34899491c26" providerId="ADAL" clId="{BC1CC4C9-9637-403D-9B3D-270C9AB9074C}" dt="2020-02-13T10:06:44.790" v="0" actId="732"/>
        <pc:sldMkLst>
          <pc:docMk/>
          <pc:sldMk cId="1403079239" sldId="374"/>
        </pc:sldMkLst>
        <pc:picChg chg="mod modCrop">
          <ac:chgData name="Jan Fitzpatrick" userId="d1b284ec-d1dd-4765-b823-b34899491c26" providerId="ADAL" clId="{BC1CC4C9-9637-403D-9B3D-270C9AB9074C}" dt="2020-02-13T10:06:44.790" v="0" actId="732"/>
          <ac:picMkLst>
            <pc:docMk/>
            <pc:sldMk cId="1403079239" sldId="374"/>
            <ac:picMk id="4" creationId="{7AF39303-D1DF-4D05-933A-54229E883158}"/>
          </ac:picMkLst>
        </pc:picChg>
      </pc:sldChg>
      <pc:sldChg chg="modSp mod">
        <pc:chgData name="Jan Fitzpatrick" userId="d1b284ec-d1dd-4765-b823-b34899491c26" providerId="ADAL" clId="{BC1CC4C9-9637-403D-9B3D-270C9AB9074C}" dt="2020-02-13T10:07:55.302" v="7" actId="403"/>
        <pc:sldMkLst>
          <pc:docMk/>
          <pc:sldMk cId="3071360640" sldId="376"/>
        </pc:sldMkLst>
        <pc:spChg chg="mod">
          <ac:chgData name="Jan Fitzpatrick" userId="d1b284ec-d1dd-4765-b823-b34899491c26" providerId="ADAL" clId="{BC1CC4C9-9637-403D-9B3D-270C9AB9074C}" dt="2020-02-13T10:07:55.302" v="7" actId="403"/>
          <ac:spMkLst>
            <pc:docMk/>
            <pc:sldMk cId="3071360640" sldId="376"/>
            <ac:spMk id="9" creationId="{209E44EE-83B9-46E4-BD07-788470431CDC}"/>
          </ac:spMkLst>
        </pc:spChg>
        <pc:spChg chg="mod">
          <ac:chgData name="Jan Fitzpatrick" userId="d1b284ec-d1dd-4765-b823-b34899491c26" providerId="ADAL" clId="{BC1CC4C9-9637-403D-9B3D-270C9AB9074C}" dt="2020-02-13T10:07:55.302" v="7" actId="403"/>
          <ac:spMkLst>
            <pc:docMk/>
            <pc:sldMk cId="3071360640" sldId="376"/>
            <ac:spMk id="10" creationId="{057C9797-3B1C-45F3-9269-ADAC60E4CA04}"/>
          </ac:spMkLst>
        </pc:spChg>
        <pc:spChg chg="mod">
          <ac:chgData name="Jan Fitzpatrick" userId="d1b284ec-d1dd-4765-b823-b34899491c26" providerId="ADAL" clId="{BC1CC4C9-9637-403D-9B3D-270C9AB9074C}" dt="2020-02-13T10:07:55.302" v="7" actId="403"/>
          <ac:spMkLst>
            <pc:docMk/>
            <pc:sldMk cId="3071360640" sldId="376"/>
            <ac:spMk id="12" creationId="{135B8F91-76F3-4070-839C-C31B2B00317A}"/>
          </ac:spMkLst>
        </pc:spChg>
        <pc:spChg chg="mod">
          <ac:chgData name="Jan Fitzpatrick" userId="d1b284ec-d1dd-4765-b823-b34899491c26" providerId="ADAL" clId="{BC1CC4C9-9637-403D-9B3D-270C9AB9074C}" dt="2020-02-13T10:07:55.302" v="7" actId="403"/>
          <ac:spMkLst>
            <pc:docMk/>
            <pc:sldMk cId="3071360640" sldId="376"/>
            <ac:spMk id="13" creationId="{1D123BA2-0D0F-4CA8-B2A8-68C4A787588D}"/>
          </ac:spMkLst>
        </pc:spChg>
        <pc:spChg chg="mod">
          <ac:chgData name="Jan Fitzpatrick" userId="d1b284ec-d1dd-4765-b823-b34899491c26" providerId="ADAL" clId="{BC1CC4C9-9637-403D-9B3D-270C9AB9074C}" dt="2020-02-13T10:07:55.302" v="7" actId="403"/>
          <ac:spMkLst>
            <pc:docMk/>
            <pc:sldMk cId="3071360640" sldId="376"/>
            <ac:spMk id="14" creationId="{6A3496C0-346B-4AFE-AF58-4EAF112DCFF4}"/>
          </ac:spMkLst>
        </pc:spChg>
      </pc:sldChg>
    </pc:docChg>
  </pc:docChgLst>
  <pc:docChgLst>
    <pc:chgData name="Jade Raynor" userId="7d7597aa-3574-4818-9f5e-e6442faad96c" providerId="ADAL" clId="{21B44D56-8435-4E1D-AB0C-0E5565DF190A}"/>
    <pc:docChg chg="undo redo custSel modSld">
      <pc:chgData name="Jade Raynor" userId="7d7597aa-3574-4818-9f5e-e6442faad96c" providerId="ADAL" clId="{21B44D56-8435-4E1D-AB0C-0E5565DF190A}" dt="2020-02-13T11:55:49.087" v="652" actId="20577"/>
      <pc:docMkLst>
        <pc:docMk/>
      </pc:docMkLst>
      <pc:sldChg chg="modSp">
        <pc:chgData name="Jade Raynor" userId="7d7597aa-3574-4818-9f5e-e6442faad96c" providerId="ADAL" clId="{21B44D56-8435-4E1D-AB0C-0E5565DF190A}" dt="2020-02-12T11:41:59.054" v="441" actId="14100"/>
        <pc:sldMkLst>
          <pc:docMk/>
          <pc:sldMk cId="636014570" sldId="314"/>
        </pc:sldMkLst>
        <pc:spChg chg="mod">
          <ac:chgData name="Jade Raynor" userId="7d7597aa-3574-4818-9f5e-e6442faad96c" providerId="ADAL" clId="{21B44D56-8435-4E1D-AB0C-0E5565DF190A}" dt="2020-02-12T11:41:59.054" v="441" actId="14100"/>
          <ac:spMkLst>
            <pc:docMk/>
            <pc:sldMk cId="636014570" sldId="314"/>
            <ac:spMk id="17" creationId="{F81E0C29-AF4E-4CB4-9801-ABF2D918AD2D}"/>
          </ac:spMkLst>
        </pc:spChg>
        <pc:graphicFrameChg chg="mod">
          <ac:chgData name="Jade Raynor" userId="7d7597aa-3574-4818-9f5e-e6442faad96c" providerId="ADAL" clId="{21B44D56-8435-4E1D-AB0C-0E5565DF190A}" dt="2020-02-12T11:41:50.494" v="440" actId="1038"/>
          <ac:graphicFrameMkLst>
            <pc:docMk/>
            <pc:sldMk cId="636014570" sldId="314"/>
            <ac:graphicFrameMk id="20" creationId="{705C1815-55A1-43E7-9E27-1589C2D4B7DC}"/>
          </ac:graphicFrameMkLst>
        </pc:graphicFrameChg>
      </pc:sldChg>
      <pc:sldChg chg="modSp">
        <pc:chgData name="Jade Raynor" userId="7d7597aa-3574-4818-9f5e-e6442faad96c" providerId="ADAL" clId="{21B44D56-8435-4E1D-AB0C-0E5565DF190A}" dt="2020-02-12T11:38:30.227" v="415" actId="2061"/>
        <pc:sldMkLst>
          <pc:docMk/>
          <pc:sldMk cId="1071900124" sldId="355"/>
        </pc:sldMkLst>
        <pc:graphicFrameChg chg="modGraphic">
          <ac:chgData name="Jade Raynor" userId="7d7597aa-3574-4818-9f5e-e6442faad96c" providerId="ADAL" clId="{21B44D56-8435-4E1D-AB0C-0E5565DF190A}" dt="2020-02-12T11:38:30.227" v="415" actId="2061"/>
          <ac:graphicFrameMkLst>
            <pc:docMk/>
            <pc:sldMk cId="1071900124" sldId="355"/>
            <ac:graphicFrameMk id="6" creationId="{08AEBDD1-0082-46D2-A04D-AA6685447B0B}"/>
          </ac:graphicFrameMkLst>
        </pc:graphicFrameChg>
      </pc:sldChg>
      <pc:sldChg chg="addSp delSp modSp">
        <pc:chgData name="Jade Raynor" userId="7d7597aa-3574-4818-9f5e-e6442faad96c" providerId="ADAL" clId="{21B44D56-8435-4E1D-AB0C-0E5565DF190A}" dt="2020-02-12T11:53:15.766" v="632"/>
        <pc:sldMkLst>
          <pc:docMk/>
          <pc:sldMk cId="36917022" sldId="360"/>
        </pc:sldMkLst>
        <pc:spChg chg="mod topLvl">
          <ac:chgData name="Jade Raynor" userId="7d7597aa-3574-4818-9f5e-e6442faad96c" providerId="ADAL" clId="{21B44D56-8435-4E1D-AB0C-0E5565DF190A}" dt="2020-02-12T11:51:59.218" v="622" actId="165"/>
          <ac:spMkLst>
            <pc:docMk/>
            <pc:sldMk cId="36917022" sldId="360"/>
            <ac:spMk id="11" creationId="{C19916B2-05D3-4B6D-A12B-4EE373D6A869}"/>
          </ac:spMkLst>
        </pc:spChg>
        <pc:spChg chg="mod topLvl">
          <ac:chgData name="Jade Raynor" userId="7d7597aa-3574-4818-9f5e-e6442faad96c" providerId="ADAL" clId="{21B44D56-8435-4E1D-AB0C-0E5565DF190A}" dt="2020-02-12T11:51:59.218" v="622" actId="165"/>
          <ac:spMkLst>
            <pc:docMk/>
            <pc:sldMk cId="36917022" sldId="360"/>
            <ac:spMk id="12" creationId="{F2CD0EDA-2852-4D63-87D4-8AB9A8979D84}"/>
          </ac:spMkLst>
        </pc:spChg>
        <pc:spChg chg="mod topLvl">
          <ac:chgData name="Jade Raynor" userId="7d7597aa-3574-4818-9f5e-e6442faad96c" providerId="ADAL" clId="{21B44D56-8435-4E1D-AB0C-0E5565DF190A}" dt="2020-02-12T11:51:59.218" v="622" actId="165"/>
          <ac:spMkLst>
            <pc:docMk/>
            <pc:sldMk cId="36917022" sldId="360"/>
            <ac:spMk id="13" creationId="{2CF08EAC-5D56-463B-AE79-5DA2D9ACD568}"/>
          </ac:spMkLst>
        </pc:spChg>
        <pc:grpChg chg="del">
          <ac:chgData name="Jade Raynor" userId="7d7597aa-3574-4818-9f5e-e6442faad96c" providerId="ADAL" clId="{21B44D56-8435-4E1D-AB0C-0E5565DF190A}" dt="2020-02-12T11:51:59.218" v="622" actId="165"/>
          <ac:grpSpMkLst>
            <pc:docMk/>
            <pc:sldMk cId="36917022" sldId="360"/>
            <ac:grpSpMk id="3" creationId="{1703ED64-403F-4A28-83DA-898440448EB9}"/>
          </ac:grpSpMkLst>
        </pc:grpChg>
        <pc:graphicFrameChg chg="add mod">
          <ac:chgData name="Jade Raynor" userId="7d7597aa-3574-4818-9f5e-e6442faad96c" providerId="ADAL" clId="{21B44D56-8435-4E1D-AB0C-0E5565DF190A}" dt="2020-02-12T11:53:15.766" v="632"/>
          <ac:graphicFrameMkLst>
            <pc:docMk/>
            <pc:sldMk cId="36917022" sldId="360"/>
            <ac:graphicFrameMk id="17" creationId="{BD2C3A44-8CE8-4FCA-B8DC-C51E67DEE8FE}"/>
          </ac:graphicFrameMkLst>
        </pc:graphicFrameChg>
        <pc:picChg chg="del mod topLvl">
          <ac:chgData name="Jade Raynor" userId="7d7597aa-3574-4818-9f5e-e6442faad96c" providerId="ADAL" clId="{21B44D56-8435-4E1D-AB0C-0E5565DF190A}" dt="2020-02-12T11:52:13.361" v="623" actId="478"/>
          <ac:picMkLst>
            <pc:docMk/>
            <pc:sldMk cId="36917022" sldId="360"/>
            <ac:picMk id="14" creationId="{CF825411-E4FB-42DE-A885-6B57BCABFDBF}"/>
          </ac:picMkLst>
        </pc:picChg>
        <pc:picChg chg="mod topLvl">
          <ac:chgData name="Jade Raynor" userId="7d7597aa-3574-4818-9f5e-e6442faad96c" providerId="ADAL" clId="{21B44D56-8435-4E1D-AB0C-0E5565DF190A}" dt="2020-02-12T11:51:59.218" v="622" actId="165"/>
          <ac:picMkLst>
            <pc:docMk/>
            <pc:sldMk cId="36917022" sldId="360"/>
            <ac:picMk id="15" creationId="{9603B162-2395-4FF2-B8CE-CB9F452ACF8B}"/>
          </ac:picMkLst>
        </pc:picChg>
        <pc:picChg chg="mod topLvl">
          <ac:chgData name="Jade Raynor" userId="7d7597aa-3574-4818-9f5e-e6442faad96c" providerId="ADAL" clId="{21B44D56-8435-4E1D-AB0C-0E5565DF190A}" dt="2020-02-12T11:51:59.218" v="622" actId="165"/>
          <ac:picMkLst>
            <pc:docMk/>
            <pc:sldMk cId="36917022" sldId="360"/>
            <ac:picMk id="16" creationId="{B6469FF0-51B9-4F2B-8072-89FB14A17FD0}"/>
          </ac:picMkLst>
        </pc:picChg>
      </pc:sldChg>
      <pc:sldChg chg="modSp">
        <pc:chgData name="Jade Raynor" userId="7d7597aa-3574-4818-9f5e-e6442faad96c" providerId="ADAL" clId="{21B44D56-8435-4E1D-AB0C-0E5565DF190A}" dt="2020-02-12T11:23:54.133" v="1" actId="20577"/>
        <pc:sldMkLst>
          <pc:docMk/>
          <pc:sldMk cId="332354265" sldId="366"/>
        </pc:sldMkLst>
        <pc:spChg chg="mod">
          <ac:chgData name="Jade Raynor" userId="7d7597aa-3574-4818-9f5e-e6442faad96c" providerId="ADAL" clId="{21B44D56-8435-4E1D-AB0C-0E5565DF190A}" dt="2020-02-12T11:23:54.133" v="1" actId="20577"/>
          <ac:spMkLst>
            <pc:docMk/>
            <pc:sldMk cId="332354265" sldId="366"/>
            <ac:spMk id="19" creationId="{5252A847-DE45-4FA3-A1F8-EEBEB845FF8E}"/>
          </ac:spMkLst>
        </pc:spChg>
      </pc:sldChg>
      <pc:sldChg chg="addSp delSp modSp">
        <pc:chgData name="Jade Raynor" userId="7d7597aa-3574-4818-9f5e-e6442faad96c" providerId="ADAL" clId="{21B44D56-8435-4E1D-AB0C-0E5565DF190A}" dt="2020-02-13T11:55:49.087" v="652" actId="20577"/>
        <pc:sldMkLst>
          <pc:docMk/>
          <pc:sldMk cId="4104162513" sldId="369"/>
        </pc:sldMkLst>
        <pc:spChg chg="mod">
          <ac:chgData name="Jade Raynor" userId="7d7597aa-3574-4818-9f5e-e6442faad96c" providerId="ADAL" clId="{21B44D56-8435-4E1D-AB0C-0E5565DF190A}" dt="2020-02-12T11:31:46.754" v="212" actId="12788"/>
          <ac:spMkLst>
            <pc:docMk/>
            <pc:sldMk cId="4104162513" sldId="369"/>
            <ac:spMk id="19" creationId="{5252A847-DE45-4FA3-A1F8-EEBEB845FF8E}"/>
          </ac:spMkLst>
        </pc:spChg>
        <pc:graphicFrameChg chg="del mod modGraphic">
          <ac:chgData name="Jade Raynor" userId="7d7597aa-3574-4818-9f5e-e6442faad96c" providerId="ADAL" clId="{21B44D56-8435-4E1D-AB0C-0E5565DF190A}" dt="2020-02-12T11:33:58.067" v="400" actId="478"/>
          <ac:graphicFrameMkLst>
            <pc:docMk/>
            <pc:sldMk cId="4104162513" sldId="369"/>
            <ac:graphicFrameMk id="6" creationId="{F5EBE976-4162-422D-93EF-A6B928BCE387}"/>
          </ac:graphicFrameMkLst>
        </pc:graphicFrameChg>
        <pc:graphicFrameChg chg="del mod modGraphic">
          <ac:chgData name="Jade Raynor" userId="7d7597aa-3574-4818-9f5e-e6442faad96c" providerId="ADAL" clId="{21B44D56-8435-4E1D-AB0C-0E5565DF190A}" dt="2020-02-12T11:33:58.067" v="400" actId="478"/>
          <ac:graphicFrameMkLst>
            <pc:docMk/>
            <pc:sldMk cId="4104162513" sldId="369"/>
            <ac:graphicFrameMk id="9" creationId="{CB0A9F96-CCC2-42B6-8C3F-7B2897F5DDDE}"/>
          </ac:graphicFrameMkLst>
        </pc:graphicFrameChg>
        <pc:graphicFrameChg chg="add modGraphic">
          <ac:chgData name="Jade Raynor" userId="7d7597aa-3574-4818-9f5e-e6442faad96c" providerId="ADAL" clId="{21B44D56-8435-4E1D-AB0C-0E5565DF190A}" dt="2020-02-13T11:55:49.087" v="652" actId="20577"/>
          <ac:graphicFrameMkLst>
            <pc:docMk/>
            <pc:sldMk cId="4104162513" sldId="369"/>
            <ac:graphicFrameMk id="10" creationId="{3F017EC6-A30A-43ED-9033-C058F4AAD859}"/>
          </ac:graphicFrameMkLst>
        </pc:graphicFrameChg>
        <pc:graphicFrameChg chg="add">
          <ac:chgData name="Jade Raynor" userId="7d7597aa-3574-4818-9f5e-e6442faad96c" providerId="ADAL" clId="{21B44D56-8435-4E1D-AB0C-0E5565DF190A}" dt="2020-02-12T11:33:58.446" v="401"/>
          <ac:graphicFrameMkLst>
            <pc:docMk/>
            <pc:sldMk cId="4104162513" sldId="369"/>
            <ac:graphicFrameMk id="11" creationId="{CABEF77F-0F57-476F-9611-52026EDFA8C1}"/>
          </ac:graphicFrameMkLst>
        </pc:graphicFrameChg>
      </pc:sldChg>
      <pc:sldChg chg="modSp">
        <pc:chgData name="Jade Raynor" userId="7d7597aa-3574-4818-9f5e-e6442faad96c" providerId="ADAL" clId="{21B44D56-8435-4E1D-AB0C-0E5565DF190A}" dt="2020-02-12T11:37:27.795" v="413" actId="20577"/>
        <pc:sldMkLst>
          <pc:docMk/>
          <pc:sldMk cId="1317528605" sldId="370"/>
        </pc:sldMkLst>
        <pc:graphicFrameChg chg="modGraphic">
          <ac:chgData name="Jade Raynor" userId="7d7597aa-3574-4818-9f5e-e6442faad96c" providerId="ADAL" clId="{21B44D56-8435-4E1D-AB0C-0E5565DF190A}" dt="2020-02-12T11:37:24.918" v="411" actId="20577"/>
          <ac:graphicFrameMkLst>
            <pc:docMk/>
            <pc:sldMk cId="1317528605" sldId="370"/>
            <ac:graphicFrameMk id="12" creationId="{DAB7CD85-08F8-47C4-9A06-AAACC70E3522}"/>
          </ac:graphicFrameMkLst>
        </pc:graphicFrameChg>
        <pc:graphicFrameChg chg="modGraphic">
          <ac:chgData name="Jade Raynor" userId="7d7597aa-3574-4818-9f5e-e6442faad96c" providerId="ADAL" clId="{21B44D56-8435-4E1D-AB0C-0E5565DF190A}" dt="2020-02-12T11:37:27.795" v="413" actId="20577"/>
          <ac:graphicFrameMkLst>
            <pc:docMk/>
            <pc:sldMk cId="1317528605" sldId="370"/>
            <ac:graphicFrameMk id="13" creationId="{4BDFD3B1-A107-4DDD-825C-78B905796105}"/>
          </ac:graphicFrameMkLst>
        </pc:graphicFrameChg>
      </pc:sldChg>
      <pc:sldChg chg="addSp delSp modSp">
        <pc:chgData name="Jade Raynor" userId="7d7597aa-3574-4818-9f5e-e6442faad96c" providerId="ADAL" clId="{21B44D56-8435-4E1D-AB0C-0E5565DF190A}" dt="2020-02-12T11:51:51.928" v="621" actId="692"/>
        <pc:sldMkLst>
          <pc:docMk/>
          <pc:sldMk cId="3249411403" sldId="371"/>
        </pc:sldMkLst>
        <pc:spChg chg="mod topLvl">
          <ac:chgData name="Jade Raynor" userId="7d7597aa-3574-4818-9f5e-e6442faad96c" providerId="ADAL" clId="{21B44D56-8435-4E1D-AB0C-0E5565DF190A}" dt="2020-02-12T11:27:09.560" v="31" actId="165"/>
          <ac:spMkLst>
            <pc:docMk/>
            <pc:sldMk cId="3249411403" sldId="371"/>
            <ac:spMk id="11" creationId="{C19916B2-05D3-4B6D-A12B-4EE373D6A869}"/>
          </ac:spMkLst>
        </pc:spChg>
        <pc:spChg chg="mod topLvl">
          <ac:chgData name="Jade Raynor" userId="7d7597aa-3574-4818-9f5e-e6442faad96c" providerId="ADAL" clId="{21B44D56-8435-4E1D-AB0C-0E5565DF190A}" dt="2020-02-12T11:27:09.560" v="31" actId="165"/>
          <ac:spMkLst>
            <pc:docMk/>
            <pc:sldMk cId="3249411403" sldId="371"/>
            <ac:spMk id="12" creationId="{F2CD0EDA-2852-4D63-87D4-8AB9A8979D84}"/>
          </ac:spMkLst>
        </pc:spChg>
        <pc:spChg chg="mod topLvl">
          <ac:chgData name="Jade Raynor" userId="7d7597aa-3574-4818-9f5e-e6442faad96c" providerId="ADAL" clId="{21B44D56-8435-4E1D-AB0C-0E5565DF190A}" dt="2020-02-12T11:27:09.560" v="31" actId="165"/>
          <ac:spMkLst>
            <pc:docMk/>
            <pc:sldMk cId="3249411403" sldId="371"/>
            <ac:spMk id="13" creationId="{2CF08EAC-5D56-463B-AE79-5DA2D9ACD568}"/>
          </ac:spMkLst>
        </pc:spChg>
        <pc:grpChg chg="del">
          <ac:chgData name="Jade Raynor" userId="7d7597aa-3574-4818-9f5e-e6442faad96c" providerId="ADAL" clId="{21B44D56-8435-4E1D-AB0C-0E5565DF190A}" dt="2020-02-12T11:27:09.560" v="31" actId="165"/>
          <ac:grpSpMkLst>
            <pc:docMk/>
            <pc:sldMk cId="3249411403" sldId="371"/>
            <ac:grpSpMk id="3" creationId="{1703ED64-403F-4A28-83DA-898440448EB9}"/>
          </ac:grpSpMkLst>
        </pc:grpChg>
        <pc:graphicFrameChg chg="add del mod">
          <ac:chgData name="Jade Raynor" userId="7d7597aa-3574-4818-9f5e-e6442faad96c" providerId="ADAL" clId="{21B44D56-8435-4E1D-AB0C-0E5565DF190A}" dt="2020-02-12T11:51:31.171" v="617" actId="21"/>
          <ac:graphicFrameMkLst>
            <pc:docMk/>
            <pc:sldMk cId="3249411403" sldId="371"/>
            <ac:graphicFrameMk id="20" creationId="{4CFA97C6-2D04-467A-A471-9BDC8B0EA945}"/>
          </ac:graphicFrameMkLst>
        </pc:graphicFrameChg>
        <pc:graphicFrameChg chg="add mod">
          <ac:chgData name="Jade Raynor" userId="7d7597aa-3574-4818-9f5e-e6442faad96c" providerId="ADAL" clId="{21B44D56-8435-4E1D-AB0C-0E5565DF190A}" dt="2020-02-12T11:51:51.928" v="621" actId="692"/>
          <ac:graphicFrameMkLst>
            <pc:docMk/>
            <pc:sldMk cId="3249411403" sldId="371"/>
            <ac:graphicFrameMk id="21" creationId="{D99850F9-FBE0-4C26-8907-25EC7FE61114}"/>
          </ac:graphicFrameMkLst>
        </pc:graphicFrameChg>
        <pc:picChg chg="del mod topLvl">
          <ac:chgData name="Jade Raynor" userId="7d7597aa-3574-4818-9f5e-e6442faad96c" providerId="ADAL" clId="{21B44D56-8435-4E1D-AB0C-0E5565DF190A}" dt="2020-02-12T11:51:32.660" v="618" actId="478"/>
          <ac:picMkLst>
            <pc:docMk/>
            <pc:sldMk cId="3249411403" sldId="371"/>
            <ac:picMk id="14" creationId="{CF825411-E4FB-42DE-A885-6B57BCABFDBF}"/>
          </ac:picMkLst>
        </pc:picChg>
        <pc:picChg chg="mod topLvl">
          <ac:chgData name="Jade Raynor" userId="7d7597aa-3574-4818-9f5e-e6442faad96c" providerId="ADAL" clId="{21B44D56-8435-4E1D-AB0C-0E5565DF190A}" dt="2020-02-12T11:48:05.319" v="563" actId="1366"/>
          <ac:picMkLst>
            <pc:docMk/>
            <pc:sldMk cId="3249411403" sldId="371"/>
            <ac:picMk id="15" creationId="{9603B162-2395-4FF2-B8CE-CB9F452ACF8B}"/>
          </ac:picMkLst>
        </pc:picChg>
        <pc:picChg chg="mod topLvl">
          <ac:chgData name="Jade Raynor" userId="7d7597aa-3574-4818-9f5e-e6442faad96c" providerId="ADAL" clId="{21B44D56-8435-4E1D-AB0C-0E5565DF190A}" dt="2020-02-12T11:48:05.319" v="563" actId="1366"/>
          <ac:picMkLst>
            <pc:docMk/>
            <pc:sldMk cId="3249411403" sldId="371"/>
            <ac:picMk id="16" creationId="{B6469FF0-51B9-4F2B-8072-89FB14A17FD0}"/>
          </ac:picMkLst>
        </pc:picChg>
      </pc:sldChg>
      <pc:sldChg chg="modSp">
        <pc:chgData name="Jade Raynor" userId="7d7597aa-3574-4818-9f5e-e6442faad96c" providerId="ADAL" clId="{21B44D56-8435-4E1D-AB0C-0E5565DF190A}" dt="2020-02-12T11:30:50.148" v="199" actId="20577"/>
        <pc:sldMkLst>
          <pc:docMk/>
          <pc:sldMk cId="3722877826" sldId="372"/>
        </pc:sldMkLst>
        <pc:spChg chg="mod">
          <ac:chgData name="Jade Raynor" userId="7d7597aa-3574-4818-9f5e-e6442faad96c" providerId="ADAL" clId="{21B44D56-8435-4E1D-AB0C-0E5565DF190A}" dt="2020-02-12T11:30:50.148" v="199" actId="20577"/>
          <ac:spMkLst>
            <pc:docMk/>
            <pc:sldMk cId="3722877826" sldId="372"/>
            <ac:spMk id="19" creationId="{5252A847-DE45-4FA3-A1F8-EEBEB845FF8E}"/>
          </ac:spMkLst>
        </pc:spChg>
        <pc:graphicFrameChg chg="mod">
          <ac:chgData name="Jade Raynor" userId="7d7597aa-3574-4818-9f5e-e6442faad96c" providerId="ADAL" clId="{21B44D56-8435-4E1D-AB0C-0E5565DF190A}" dt="2020-02-12T11:30:46.885" v="196" actId="1037"/>
          <ac:graphicFrameMkLst>
            <pc:docMk/>
            <pc:sldMk cId="3722877826" sldId="372"/>
            <ac:graphicFrameMk id="12" creationId="{BC4E45F2-96DE-4313-AC78-FE05358C4C7A}"/>
          </ac:graphicFrameMkLst>
        </pc:graphicFrameChg>
        <pc:graphicFrameChg chg="mod">
          <ac:chgData name="Jade Raynor" userId="7d7597aa-3574-4818-9f5e-e6442faad96c" providerId="ADAL" clId="{21B44D56-8435-4E1D-AB0C-0E5565DF190A}" dt="2020-02-12T11:30:46.885" v="196" actId="1037"/>
          <ac:graphicFrameMkLst>
            <pc:docMk/>
            <pc:sldMk cId="3722877826" sldId="372"/>
            <ac:graphicFrameMk id="13" creationId="{FE629E39-0070-4F88-8FC1-816AF0B68D76}"/>
          </ac:graphicFrameMkLst>
        </pc:graphicFrameChg>
        <pc:graphicFrameChg chg="mod">
          <ac:chgData name="Jade Raynor" userId="7d7597aa-3574-4818-9f5e-e6442faad96c" providerId="ADAL" clId="{21B44D56-8435-4E1D-AB0C-0E5565DF190A}" dt="2020-02-12T11:30:46.885" v="196" actId="1037"/>
          <ac:graphicFrameMkLst>
            <pc:docMk/>
            <pc:sldMk cId="3722877826" sldId="372"/>
            <ac:graphicFrameMk id="14" creationId="{6525B311-E884-4545-B6A0-A5EEC3A1E14E}"/>
          </ac:graphicFrameMkLst>
        </pc:graphicFrameChg>
      </pc:sldChg>
      <pc:sldChg chg="addSp delSp modSp">
        <pc:chgData name="Jade Raynor" userId="7d7597aa-3574-4818-9f5e-e6442faad96c" providerId="ADAL" clId="{21B44D56-8435-4E1D-AB0C-0E5565DF190A}" dt="2020-02-13T11:55:36.989" v="642" actId="20577"/>
        <pc:sldMkLst>
          <pc:docMk/>
          <pc:sldMk cId="3889222823" sldId="373"/>
        </pc:sldMkLst>
        <pc:graphicFrameChg chg="mod modGraphic">
          <ac:chgData name="Jade Raynor" userId="7d7597aa-3574-4818-9f5e-e6442faad96c" providerId="ADAL" clId="{21B44D56-8435-4E1D-AB0C-0E5565DF190A}" dt="2020-02-12T11:33:44.658" v="399" actId="1037"/>
          <ac:graphicFrameMkLst>
            <pc:docMk/>
            <pc:sldMk cId="3889222823" sldId="373"/>
            <ac:graphicFrameMk id="3" creationId="{AF9741B5-3A20-479C-B0C1-267E03054D26}"/>
          </ac:graphicFrameMkLst>
        </pc:graphicFrameChg>
        <pc:graphicFrameChg chg="add mod modGraphic">
          <ac:chgData name="Jade Raynor" userId="7d7597aa-3574-4818-9f5e-e6442faad96c" providerId="ADAL" clId="{21B44D56-8435-4E1D-AB0C-0E5565DF190A}" dt="2020-02-13T11:55:36.989" v="642" actId="20577"/>
          <ac:graphicFrameMkLst>
            <pc:docMk/>
            <pc:sldMk cId="3889222823" sldId="373"/>
            <ac:graphicFrameMk id="10" creationId="{A345C3DD-6170-404A-8468-B6AD4E4749A8}"/>
          </ac:graphicFrameMkLst>
        </pc:graphicFrameChg>
        <pc:graphicFrameChg chg="mod modGraphic">
          <ac:chgData name="Jade Raynor" userId="7d7597aa-3574-4818-9f5e-e6442faad96c" providerId="ADAL" clId="{21B44D56-8435-4E1D-AB0C-0E5565DF190A}" dt="2020-02-12T11:33:44.658" v="399" actId="1037"/>
          <ac:graphicFrameMkLst>
            <pc:docMk/>
            <pc:sldMk cId="3889222823" sldId="373"/>
            <ac:graphicFrameMk id="11" creationId="{5298F012-F288-466C-BAE9-E8454CBE0DF2}"/>
          </ac:graphicFrameMkLst>
        </pc:graphicFrameChg>
        <pc:graphicFrameChg chg="add mod">
          <ac:chgData name="Jade Raynor" userId="7d7597aa-3574-4818-9f5e-e6442faad96c" providerId="ADAL" clId="{21B44D56-8435-4E1D-AB0C-0E5565DF190A}" dt="2020-02-12T11:33:39.977" v="376" actId="1037"/>
          <ac:graphicFrameMkLst>
            <pc:docMk/>
            <pc:sldMk cId="3889222823" sldId="373"/>
            <ac:graphicFrameMk id="12" creationId="{1D83B958-417E-498B-B853-AF54E749E0D8}"/>
          </ac:graphicFrameMkLst>
        </pc:graphicFrameChg>
        <pc:graphicFrameChg chg="del">
          <ac:chgData name="Jade Raynor" userId="7d7597aa-3574-4818-9f5e-e6442faad96c" providerId="ADAL" clId="{21B44D56-8435-4E1D-AB0C-0E5565DF190A}" dt="2020-02-12T11:32:04.221" v="254" actId="478"/>
          <ac:graphicFrameMkLst>
            <pc:docMk/>
            <pc:sldMk cId="3889222823" sldId="373"/>
            <ac:graphicFrameMk id="13" creationId="{40D0C1E6-E3A1-4CDF-B4D8-0257AB2A6EA3}"/>
          </ac:graphicFrameMkLst>
        </pc:graphicFrameChg>
        <pc:graphicFrameChg chg="del">
          <ac:chgData name="Jade Raynor" userId="7d7597aa-3574-4818-9f5e-e6442faad96c" providerId="ADAL" clId="{21B44D56-8435-4E1D-AB0C-0E5565DF190A}" dt="2020-02-12T11:32:04.221" v="254" actId="478"/>
          <ac:graphicFrameMkLst>
            <pc:docMk/>
            <pc:sldMk cId="3889222823" sldId="373"/>
            <ac:graphicFrameMk id="14" creationId="{0D8C3465-0D68-4BA8-9B67-48C34F5FE6AA}"/>
          </ac:graphicFrameMkLst>
        </pc:graphicFrameChg>
      </pc:sldChg>
      <pc:sldChg chg="modSp">
        <pc:chgData name="Jade Raynor" userId="7d7597aa-3574-4818-9f5e-e6442faad96c" providerId="ADAL" clId="{21B44D56-8435-4E1D-AB0C-0E5565DF190A}" dt="2020-02-12T11:37:11.204" v="409" actId="20577"/>
        <pc:sldMkLst>
          <pc:docMk/>
          <pc:sldMk cId="1403079239" sldId="374"/>
        </pc:sldMkLst>
        <pc:graphicFrameChg chg="modGraphic">
          <ac:chgData name="Jade Raynor" userId="7d7597aa-3574-4818-9f5e-e6442faad96c" providerId="ADAL" clId="{21B44D56-8435-4E1D-AB0C-0E5565DF190A}" dt="2020-02-12T11:37:04.606" v="403" actId="20577"/>
          <ac:graphicFrameMkLst>
            <pc:docMk/>
            <pc:sldMk cId="1403079239" sldId="374"/>
            <ac:graphicFrameMk id="2" creationId="{A85B0F94-8632-49E6-9916-9829ACD5E5F3}"/>
          </ac:graphicFrameMkLst>
        </pc:graphicFrameChg>
        <pc:graphicFrameChg chg="modGraphic">
          <ac:chgData name="Jade Raynor" userId="7d7597aa-3574-4818-9f5e-e6442faad96c" providerId="ADAL" clId="{21B44D56-8435-4E1D-AB0C-0E5565DF190A}" dt="2020-02-12T11:37:11.204" v="409" actId="20577"/>
          <ac:graphicFrameMkLst>
            <pc:docMk/>
            <pc:sldMk cId="1403079239" sldId="374"/>
            <ac:graphicFrameMk id="9" creationId="{6B93C833-5A08-4FA0-89D9-FFA0E1CC895F}"/>
          </ac:graphicFrameMkLst>
        </pc:graphicFrameChg>
      </pc:sldChg>
      <pc:sldChg chg="modSp">
        <pc:chgData name="Jade Raynor" userId="7d7597aa-3574-4818-9f5e-e6442faad96c" providerId="ADAL" clId="{21B44D56-8435-4E1D-AB0C-0E5565DF190A}" dt="2020-02-12T11:38:36.809" v="417" actId="2061"/>
        <pc:sldMkLst>
          <pc:docMk/>
          <pc:sldMk cId="3071360640" sldId="376"/>
        </pc:sldMkLst>
        <pc:graphicFrameChg chg="modGraphic">
          <ac:chgData name="Jade Raynor" userId="7d7597aa-3574-4818-9f5e-e6442faad96c" providerId="ADAL" clId="{21B44D56-8435-4E1D-AB0C-0E5565DF190A}" dt="2020-02-12T11:38:36.809" v="417" actId="2061"/>
          <ac:graphicFrameMkLst>
            <pc:docMk/>
            <pc:sldMk cId="3071360640" sldId="376"/>
            <ac:graphicFrameMk id="6" creationId="{08AEBDD1-0082-46D2-A04D-AA6685447B0B}"/>
          </ac:graphicFrameMkLst>
        </pc:graphicFrameChg>
      </pc:sldChg>
      <pc:sldChg chg="addSp delSp modSp">
        <pc:chgData name="Jade Raynor" userId="7d7597aa-3574-4818-9f5e-e6442faad96c" providerId="ADAL" clId="{21B44D56-8435-4E1D-AB0C-0E5565DF190A}" dt="2020-02-12T11:47:14.173" v="562" actId="20577"/>
        <pc:sldMkLst>
          <pc:docMk/>
          <pc:sldMk cId="3555067282" sldId="382"/>
        </pc:sldMkLst>
        <pc:spChg chg="add">
          <ac:chgData name="Jade Raynor" userId="7d7597aa-3574-4818-9f5e-e6442faad96c" providerId="ADAL" clId="{21B44D56-8435-4E1D-AB0C-0E5565DF190A}" dt="2020-02-12T11:42:11.907" v="443"/>
          <ac:spMkLst>
            <pc:docMk/>
            <pc:sldMk cId="3555067282" sldId="382"/>
            <ac:spMk id="11" creationId="{146DEBDD-D319-4B22-A1CA-436CF6293D93}"/>
          </ac:spMkLst>
        </pc:spChg>
        <pc:spChg chg="mod">
          <ac:chgData name="Jade Raynor" userId="7d7597aa-3574-4818-9f5e-e6442faad96c" providerId="ADAL" clId="{21B44D56-8435-4E1D-AB0C-0E5565DF190A}" dt="2020-02-12T11:47:14.173" v="562" actId="20577"/>
          <ac:spMkLst>
            <pc:docMk/>
            <pc:sldMk cId="3555067282" sldId="382"/>
            <ac:spMk id="14" creationId="{A81F2581-7AE4-4919-A31E-DCD2656D9C7A}"/>
          </ac:spMkLst>
        </pc:spChg>
        <pc:spChg chg="del">
          <ac:chgData name="Jade Raynor" userId="7d7597aa-3574-4818-9f5e-e6442faad96c" providerId="ADAL" clId="{21B44D56-8435-4E1D-AB0C-0E5565DF190A}" dt="2020-02-12T11:42:11.599" v="442" actId="478"/>
          <ac:spMkLst>
            <pc:docMk/>
            <pc:sldMk cId="3555067282" sldId="382"/>
            <ac:spMk id="17" creationId="{F81E0C29-AF4E-4CB4-9801-ABF2D918AD2D}"/>
          </ac:spMkLst>
        </pc:spChg>
        <pc:graphicFrameChg chg="add">
          <ac:chgData name="Jade Raynor" userId="7d7597aa-3574-4818-9f5e-e6442faad96c" providerId="ADAL" clId="{21B44D56-8435-4E1D-AB0C-0E5565DF190A}" dt="2020-02-12T11:42:11.907" v="443"/>
          <ac:graphicFrameMkLst>
            <pc:docMk/>
            <pc:sldMk cId="3555067282" sldId="382"/>
            <ac:graphicFrameMk id="12" creationId="{06A15C0B-E5CB-4760-A890-0A13CF316075}"/>
          </ac:graphicFrameMkLst>
        </pc:graphicFrameChg>
        <pc:graphicFrameChg chg="del">
          <ac:chgData name="Jade Raynor" userId="7d7597aa-3574-4818-9f5e-e6442faad96c" providerId="ADAL" clId="{21B44D56-8435-4E1D-AB0C-0E5565DF190A}" dt="2020-02-12T11:42:11.599" v="442" actId="478"/>
          <ac:graphicFrameMkLst>
            <pc:docMk/>
            <pc:sldMk cId="3555067282" sldId="382"/>
            <ac:graphicFrameMk id="20" creationId="{705C1815-55A1-43E7-9E27-1589C2D4B7DC}"/>
          </ac:graphicFrameMkLst>
        </pc:graphicFrameChg>
      </pc:sldChg>
      <pc:sldChg chg="addSp delSp modSp">
        <pc:chgData name="Jade Raynor" userId="7d7597aa-3574-4818-9f5e-e6442faad96c" providerId="ADAL" clId="{21B44D56-8435-4E1D-AB0C-0E5565DF190A}" dt="2020-02-12T11:43:28.111" v="537" actId="1037"/>
        <pc:sldMkLst>
          <pc:docMk/>
          <pc:sldMk cId="2553341383" sldId="383"/>
        </pc:sldMkLst>
        <pc:spChg chg="add">
          <ac:chgData name="Jade Raynor" userId="7d7597aa-3574-4818-9f5e-e6442faad96c" providerId="ADAL" clId="{21B44D56-8435-4E1D-AB0C-0E5565DF190A}" dt="2020-02-12T11:42:18.156" v="445"/>
          <ac:spMkLst>
            <pc:docMk/>
            <pc:sldMk cId="2553341383" sldId="383"/>
            <ac:spMk id="12" creationId="{A35D7C41-F84F-4E9C-B3E4-97A908FE1A07}"/>
          </ac:spMkLst>
        </pc:spChg>
        <pc:spChg chg="mod">
          <ac:chgData name="Jade Raynor" userId="7d7597aa-3574-4818-9f5e-e6442faad96c" providerId="ADAL" clId="{21B44D56-8435-4E1D-AB0C-0E5565DF190A}" dt="2020-02-12T11:43:16.321" v="489" actId="20577"/>
          <ac:spMkLst>
            <pc:docMk/>
            <pc:sldMk cId="2553341383" sldId="383"/>
            <ac:spMk id="14" creationId="{A81F2581-7AE4-4919-A31E-DCD2656D9C7A}"/>
          </ac:spMkLst>
        </pc:spChg>
        <pc:spChg chg="del">
          <ac:chgData name="Jade Raynor" userId="7d7597aa-3574-4818-9f5e-e6442faad96c" providerId="ADAL" clId="{21B44D56-8435-4E1D-AB0C-0E5565DF190A}" dt="2020-02-12T11:42:17.590" v="444" actId="478"/>
          <ac:spMkLst>
            <pc:docMk/>
            <pc:sldMk cId="2553341383" sldId="383"/>
            <ac:spMk id="17" creationId="{F81E0C29-AF4E-4CB4-9801-ABF2D918AD2D}"/>
          </ac:spMkLst>
        </pc:spChg>
        <pc:graphicFrameChg chg="mod">
          <ac:chgData name="Jade Raynor" userId="7d7597aa-3574-4818-9f5e-e6442faad96c" providerId="ADAL" clId="{21B44D56-8435-4E1D-AB0C-0E5565DF190A}" dt="2020-02-12T11:43:28.111" v="537" actId="1037"/>
          <ac:graphicFrameMkLst>
            <pc:docMk/>
            <pc:sldMk cId="2553341383" sldId="383"/>
            <ac:graphicFrameMk id="11" creationId="{A92610E4-C828-4097-91A0-0A9E294A84FC}"/>
          </ac:graphicFrameMkLst>
        </pc:graphicFrameChg>
        <pc:graphicFrameChg chg="add">
          <ac:chgData name="Jade Raynor" userId="7d7597aa-3574-4818-9f5e-e6442faad96c" providerId="ADAL" clId="{21B44D56-8435-4E1D-AB0C-0E5565DF190A}" dt="2020-02-12T11:42:18.156" v="445"/>
          <ac:graphicFrameMkLst>
            <pc:docMk/>
            <pc:sldMk cId="2553341383" sldId="383"/>
            <ac:graphicFrameMk id="19" creationId="{9C36F1D5-199B-4B09-B507-F19774CA0897}"/>
          </ac:graphicFrameMkLst>
        </pc:graphicFrameChg>
        <pc:graphicFrameChg chg="del">
          <ac:chgData name="Jade Raynor" userId="7d7597aa-3574-4818-9f5e-e6442faad96c" providerId="ADAL" clId="{21B44D56-8435-4E1D-AB0C-0E5565DF190A}" dt="2020-02-12T11:42:17.590" v="444" actId="478"/>
          <ac:graphicFrameMkLst>
            <pc:docMk/>
            <pc:sldMk cId="2553341383" sldId="383"/>
            <ac:graphicFrameMk id="20" creationId="{705C1815-55A1-43E7-9E27-1589C2D4B7DC}"/>
          </ac:graphicFrameMkLst>
        </pc:graphicFrameChg>
      </pc:sldChg>
      <pc:sldChg chg="modSp">
        <pc:chgData name="Jade Raynor" userId="7d7597aa-3574-4818-9f5e-e6442faad96c" providerId="ADAL" clId="{21B44D56-8435-4E1D-AB0C-0E5565DF190A}" dt="2020-02-12T11:25:03.124" v="30" actId="20577"/>
        <pc:sldMkLst>
          <pc:docMk/>
          <pc:sldMk cId="1897930255" sldId="384"/>
        </pc:sldMkLst>
        <pc:graphicFrameChg chg="mod">
          <ac:chgData name="Jade Raynor" userId="7d7597aa-3574-4818-9f5e-e6442faad96c" providerId="ADAL" clId="{21B44D56-8435-4E1D-AB0C-0E5565DF190A}" dt="2020-02-12T11:24:41.691" v="22" actId="1037"/>
          <ac:graphicFrameMkLst>
            <pc:docMk/>
            <pc:sldMk cId="1897930255" sldId="384"/>
            <ac:graphicFrameMk id="16" creationId="{A071E38D-2642-40D9-81BB-B524346088BD}"/>
          </ac:graphicFrameMkLst>
        </pc:graphicFrameChg>
        <pc:graphicFrameChg chg="mod modGraphic">
          <ac:chgData name="Jade Raynor" userId="7d7597aa-3574-4818-9f5e-e6442faad96c" providerId="ADAL" clId="{21B44D56-8435-4E1D-AB0C-0E5565DF190A}" dt="2020-02-12T11:25:03.124" v="30" actId="20577"/>
          <ac:graphicFrameMkLst>
            <pc:docMk/>
            <pc:sldMk cId="1897930255" sldId="384"/>
            <ac:graphicFrameMk id="17" creationId="{F0C3A1B6-013B-4456-9678-225FAA1C2550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600" b="1" u="sng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Subtract Fractions</a:t>
            </a:r>
            <a:endParaRPr lang="en-GB" sz="48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1600" b="1" u="sng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Choose two fractions and add them together.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EF1A3D7-95E8-4942-B888-A7D2133382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957599"/>
              </p:ext>
            </p:extLst>
          </p:nvPr>
        </p:nvGraphicFramePr>
        <p:xfrm>
          <a:off x="6221066" y="3301009"/>
          <a:ext cx="637762" cy="12755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7762">
                  <a:extLst>
                    <a:ext uri="{9D8B030D-6E8A-4147-A177-3AD203B41FA5}">
                      <a16:colId xmlns:a16="http://schemas.microsoft.com/office/drawing/2014/main" val="144057375"/>
                    </a:ext>
                  </a:extLst>
                </a:gridCol>
              </a:tblGrid>
              <a:tr h="637762"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855261"/>
                  </a:ext>
                </a:extLst>
              </a:tr>
              <a:tr h="637762"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6529812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D4E3FA4-64C9-4BE7-AF4A-73ED1984FB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587666"/>
              </p:ext>
            </p:extLst>
          </p:nvPr>
        </p:nvGraphicFramePr>
        <p:xfrm>
          <a:off x="2183898" y="3301009"/>
          <a:ext cx="637762" cy="12755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7762">
                  <a:extLst>
                    <a:ext uri="{9D8B030D-6E8A-4147-A177-3AD203B41FA5}">
                      <a16:colId xmlns:a16="http://schemas.microsoft.com/office/drawing/2014/main" val="144057375"/>
                    </a:ext>
                  </a:extLst>
                </a:gridCol>
              </a:tblGrid>
              <a:tr h="637762"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855261"/>
                  </a:ext>
                </a:extLst>
              </a:tr>
              <a:tr h="637762"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6529812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DBA3C505-78A4-4D21-AD08-F47628657C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865243"/>
              </p:ext>
            </p:extLst>
          </p:nvPr>
        </p:nvGraphicFramePr>
        <p:xfrm>
          <a:off x="3674710" y="3302356"/>
          <a:ext cx="1275524" cy="12755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7762">
                  <a:extLst>
                    <a:ext uri="{9D8B030D-6E8A-4147-A177-3AD203B41FA5}">
                      <a16:colId xmlns:a16="http://schemas.microsoft.com/office/drawing/2014/main" val="1586069385"/>
                    </a:ext>
                  </a:extLst>
                </a:gridCol>
                <a:gridCol w="637762">
                  <a:extLst>
                    <a:ext uri="{9D8B030D-6E8A-4147-A177-3AD203B41FA5}">
                      <a16:colId xmlns:a16="http://schemas.microsoft.com/office/drawing/2014/main" val="144057375"/>
                    </a:ext>
                  </a:extLst>
                </a:gridCol>
              </a:tblGrid>
              <a:tr h="637762">
                <a:tc rowSpan="2"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855261"/>
                  </a:ext>
                </a:extLst>
              </a:tr>
              <a:tr h="637762">
                <a:tc vMerge="1"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65298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9721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EF1B66-211F-4CB8-BBF4-1CC640B297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39" y="134306"/>
            <a:ext cx="8913124" cy="6322100"/>
          </a:xfrm>
          <a:prstGeom prst="rect">
            <a:avLst/>
          </a:prstGeom>
        </p:spPr>
      </p:pic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4C6792A5-22E7-4E43-8F5C-8ACB7D3974E0}"/>
              </a:ext>
            </a:extLst>
          </p:cNvPr>
          <p:cNvGraphicFramePr>
            <a:graphicFrameLocks noGrp="1"/>
          </p:cNvGraphicFramePr>
          <p:nvPr/>
        </p:nvGraphicFramePr>
        <p:xfrm>
          <a:off x="403711" y="3963440"/>
          <a:ext cx="1275526" cy="6957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871">
                  <a:extLst>
                    <a:ext uri="{9D8B030D-6E8A-4147-A177-3AD203B41FA5}">
                      <a16:colId xmlns:a16="http://schemas.microsoft.com/office/drawing/2014/main" val="1339774672"/>
                    </a:ext>
                  </a:extLst>
                </a:gridCol>
                <a:gridCol w="579784">
                  <a:extLst>
                    <a:ext uri="{9D8B030D-6E8A-4147-A177-3AD203B41FA5}">
                      <a16:colId xmlns:a16="http://schemas.microsoft.com/office/drawing/2014/main" val="1126842463"/>
                    </a:ext>
                  </a:extLst>
                </a:gridCol>
                <a:gridCol w="347871">
                  <a:extLst>
                    <a:ext uri="{9D8B030D-6E8A-4147-A177-3AD203B41FA5}">
                      <a16:colId xmlns:a16="http://schemas.microsoft.com/office/drawing/2014/main" val="321316316"/>
                    </a:ext>
                  </a:extLst>
                </a:gridCol>
              </a:tblGrid>
              <a:tr h="34787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or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95289901"/>
                  </a:ext>
                </a:extLst>
              </a:tr>
              <a:tr h="34787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21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11256962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BF0A44EA-4314-4D91-A5C0-295BEC0029A9}"/>
              </a:ext>
            </a:extLst>
          </p:cNvPr>
          <p:cNvGraphicFramePr>
            <a:graphicFrameLocks noGrp="1"/>
          </p:cNvGraphicFramePr>
          <p:nvPr/>
        </p:nvGraphicFramePr>
        <p:xfrm>
          <a:off x="1679237" y="630541"/>
          <a:ext cx="347871" cy="6957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871">
                  <a:extLst>
                    <a:ext uri="{9D8B030D-6E8A-4147-A177-3AD203B41FA5}">
                      <a16:colId xmlns:a16="http://schemas.microsoft.com/office/drawing/2014/main" val="2123415398"/>
                    </a:ext>
                  </a:extLst>
                </a:gridCol>
              </a:tblGrid>
              <a:tr h="347871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9885821"/>
                  </a:ext>
                </a:extLst>
              </a:tr>
              <a:tr h="347871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2377330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9B707186-3AC3-4D4F-9C39-BDD397C4D5FB}"/>
              </a:ext>
            </a:extLst>
          </p:cNvPr>
          <p:cNvGraphicFramePr>
            <a:graphicFrameLocks noGrp="1"/>
          </p:cNvGraphicFramePr>
          <p:nvPr/>
        </p:nvGraphicFramePr>
        <p:xfrm>
          <a:off x="1640324" y="1843255"/>
          <a:ext cx="347871" cy="6957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871">
                  <a:extLst>
                    <a:ext uri="{9D8B030D-6E8A-4147-A177-3AD203B41FA5}">
                      <a16:colId xmlns:a16="http://schemas.microsoft.com/office/drawing/2014/main" val="2123415398"/>
                    </a:ext>
                  </a:extLst>
                </a:gridCol>
              </a:tblGrid>
              <a:tr h="347871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9885821"/>
                  </a:ext>
                </a:extLst>
              </a:tr>
              <a:tr h="347871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2377330"/>
                  </a:ext>
                </a:extLst>
              </a:tr>
            </a:tbl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id="{B07271AC-C625-49BF-96D8-CEE7F664A2FB}"/>
              </a:ext>
            </a:extLst>
          </p:cNvPr>
          <p:cNvSpPr/>
          <p:nvPr/>
        </p:nvSpPr>
        <p:spPr>
          <a:xfrm>
            <a:off x="228601" y="270867"/>
            <a:ext cx="8696324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dirty="0"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latin typeface="Century Gothic" panose="020B0502020202020204" pitchFamily="34" charset="0"/>
              </a:rPr>
              <a:t>Sarah has        of a chocolate bar.</a:t>
            </a:r>
          </a:p>
          <a:p>
            <a:pPr lvl="0"/>
            <a:endParaRPr lang="en-GB" sz="2000" b="1" dirty="0"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latin typeface="Century Gothic" panose="020B0502020202020204" pitchFamily="34" charset="0"/>
              </a:rPr>
              <a:t>She gives        to her brother.</a:t>
            </a:r>
          </a:p>
          <a:p>
            <a:pPr lvl="0"/>
            <a:endParaRPr lang="en-GB" sz="2000" b="1" dirty="0"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latin typeface="Century Gothic" panose="020B0502020202020204" pitchFamily="34" charset="0"/>
              </a:rPr>
              <a:t>How much does she have left?</a:t>
            </a:r>
          </a:p>
          <a:p>
            <a:pPr lvl="0"/>
            <a:endParaRPr lang="en-GB" sz="2000" b="1" dirty="0"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585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3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Arrange the number cards to make the calculation below correct.</a:t>
            </a: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8AEBDD1-0082-46D2-A04D-AA6685447B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832030"/>
              </p:ext>
            </p:extLst>
          </p:nvPr>
        </p:nvGraphicFramePr>
        <p:xfrm>
          <a:off x="2818154" y="3613304"/>
          <a:ext cx="3507690" cy="15433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1538">
                  <a:extLst>
                    <a:ext uri="{9D8B030D-6E8A-4147-A177-3AD203B41FA5}">
                      <a16:colId xmlns:a16="http://schemas.microsoft.com/office/drawing/2014/main" val="232174589"/>
                    </a:ext>
                  </a:extLst>
                </a:gridCol>
                <a:gridCol w="701538">
                  <a:extLst>
                    <a:ext uri="{9D8B030D-6E8A-4147-A177-3AD203B41FA5}">
                      <a16:colId xmlns:a16="http://schemas.microsoft.com/office/drawing/2014/main" val="1866641674"/>
                    </a:ext>
                  </a:extLst>
                </a:gridCol>
                <a:gridCol w="701538">
                  <a:extLst>
                    <a:ext uri="{9D8B030D-6E8A-4147-A177-3AD203B41FA5}">
                      <a16:colId xmlns:a16="http://schemas.microsoft.com/office/drawing/2014/main" val="2062003134"/>
                    </a:ext>
                  </a:extLst>
                </a:gridCol>
                <a:gridCol w="701538">
                  <a:extLst>
                    <a:ext uri="{9D8B030D-6E8A-4147-A177-3AD203B41FA5}">
                      <a16:colId xmlns:a16="http://schemas.microsoft.com/office/drawing/2014/main" val="4020727480"/>
                    </a:ext>
                  </a:extLst>
                </a:gridCol>
                <a:gridCol w="701538">
                  <a:extLst>
                    <a:ext uri="{9D8B030D-6E8A-4147-A177-3AD203B41FA5}">
                      <a16:colId xmlns:a16="http://schemas.microsoft.com/office/drawing/2014/main" val="1650409627"/>
                    </a:ext>
                  </a:extLst>
                </a:gridCol>
              </a:tblGrid>
              <a:tr h="701538">
                <a:tc>
                  <a:txBody>
                    <a:bodyPr/>
                    <a:lstStyle/>
                    <a:p>
                      <a:pPr algn="ctr"/>
                      <a:endParaRPr lang="en-GB" sz="2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–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81717687"/>
                  </a:ext>
                </a:extLst>
              </a:tr>
              <a:tr h="70155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96352980"/>
                  </a:ext>
                </a:extLst>
              </a:tr>
              <a:tr h="70155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14178661"/>
                  </a:ext>
                </a:extLst>
              </a:tr>
              <a:tr h="701538">
                <a:tc>
                  <a:txBody>
                    <a:bodyPr/>
                    <a:lstStyle/>
                    <a:p>
                      <a:pPr algn="ctr"/>
                      <a:endParaRPr lang="en-GB" sz="2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4803881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EB67941D-5B48-4EBD-9A6A-CFC4D7FFFEBD}"/>
              </a:ext>
            </a:extLst>
          </p:cNvPr>
          <p:cNvGrpSpPr/>
          <p:nvPr/>
        </p:nvGrpSpPr>
        <p:grpSpPr>
          <a:xfrm>
            <a:off x="2119518" y="1878642"/>
            <a:ext cx="4904962" cy="697913"/>
            <a:chOff x="2135849" y="2320304"/>
            <a:chExt cx="2517020" cy="358140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B3A4D1C9-7230-4DBB-AFFD-79C85BEB50D8}"/>
                </a:ext>
              </a:extLst>
            </p:cNvPr>
            <p:cNvSpPr/>
            <p:nvPr/>
          </p:nvSpPr>
          <p:spPr>
            <a:xfrm>
              <a:off x="3214359" y="2320304"/>
              <a:ext cx="360000" cy="3581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32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824DC4F1-9F14-437B-8461-BDD393DA3471}"/>
                </a:ext>
              </a:extLst>
            </p:cNvPr>
            <p:cNvSpPr/>
            <p:nvPr/>
          </p:nvSpPr>
          <p:spPr>
            <a:xfrm>
              <a:off x="2675104" y="2320304"/>
              <a:ext cx="360000" cy="3581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4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E85BC2D2-1C80-41E0-9567-2278673D5F5A}"/>
                </a:ext>
              </a:extLst>
            </p:cNvPr>
            <p:cNvSpPr/>
            <p:nvPr/>
          </p:nvSpPr>
          <p:spPr>
            <a:xfrm>
              <a:off x="3753614" y="2320304"/>
              <a:ext cx="360000" cy="3581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16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D0E29B6D-5233-4990-8056-856B9CF8DCCA}"/>
                </a:ext>
              </a:extLst>
            </p:cNvPr>
            <p:cNvSpPr/>
            <p:nvPr/>
          </p:nvSpPr>
          <p:spPr>
            <a:xfrm>
              <a:off x="4292869" y="2320304"/>
              <a:ext cx="360000" cy="3581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7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5889228C-069B-469E-BAAE-709D4EF09961}"/>
                </a:ext>
              </a:extLst>
            </p:cNvPr>
            <p:cNvSpPr/>
            <p:nvPr/>
          </p:nvSpPr>
          <p:spPr>
            <a:xfrm>
              <a:off x="2135849" y="2320304"/>
              <a:ext cx="360000" cy="3581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1900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3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Arrange the number cards to make the calculation below correct.</a:t>
            </a: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8AEBDD1-0082-46D2-A04D-AA6685447B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256122"/>
              </p:ext>
            </p:extLst>
          </p:nvPr>
        </p:nvGraphicFramePr>
        <p:xfrm>
          <a:off x="2818154" y="3613304"/>
          <a:ext cx="3507690" cy="15433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1538">
                  <a:extLst>
                    <a:ext uri="{9D8B030D-6E8A-4147-A177-3AD203B41FA5}">
                      <a16:colId xmlns:a16="http://schemas.microsoft.com/office/drawing/2014/main" val="232174589"/>
                    </a:ext>
                  </a:extLst>
                </a:gridCol>
                <a:gridCol w="701538">
                  <a:extLst>
                    <a:ext uri="{9D8B030D-6E8A-4147-A177-3AD203B41FA5}">
                      <a16:colId xmlns:a16="http://schemas.microsoft.com/office/drawing/2014/main" val="1866641674"/>
                    </a:ext>
                  </a:extLst>
                </a:gridCol>
                <a:gridCol w="701538">
                  <a:extLst>
                    <a:ext uri="{9D8B030D-6E8A-4147-A177-3AD203B41FA5}">
                      <a16:colId xmlns:a16="http://schemas.microsoft.com/office/drawing/2014/main" val="2062003134"/>
                    </a:ext>
                  </a:extLst>
                </a:gridCol>
                <a:gridCol w="701538">
                  <a:extLst>
                    <a:ext uri="{9D8B030D-6E8A-4147-A177-3AD203B41FA5}">
                      <a16:colId xmlns:a16="http://schemas.microsoft.com/office/drawing/2014/main" val="4020727480"/>
                    </a:ext>
                  </a:extLst>
                </a:gridCol>
                <a:gridCol w="701538">
                  <a:extLst>
                    <a:ext uri="{9D8B030D-6E8A-4147-A177-3AD203B41FA5}">
                      <a16:colId xmlns:a16="http://schemas.microsoft.com/office/drawing/2014/main" val="1650409627"/>
                    </a:ext>
                  </a:extLst>
                </a:gridCol>
              </a:tblGrid>
              <a:tr h="701538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–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81717687"/>
                  </a:ext>
                </a:extLst>
              </a:tr>
              <a:tr h="70155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96352980"/>
                  </a:ext>
                </a:extLst>
              </a:tr>
              <a:tr h="70155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14178661"/>
                  </a:ext>
                </a:extLst>
              </a:tr>
              <a:tr h="701538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4803881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9CF07C84-856B-4C48-9841-ABD5CAD1A028}"/>
              </a:ext>
            </a:extLst>
          </p:cNvPr>
          <p:cNvGrpSpPr/>
          <p:nvPr/>
        </p:nvGrpSpPr>
        <p:grpSpPr>
          <a:xfrm>
            <a:off x="2119518" y="1878642"/>
            <a:ext cx="4904962" cy="697913"/>
            <a:chOff x="2135849" y="2320304"/>
            <a:chExt cx="2517020" cy="35814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209E44EE-83B9-46E4-BD07-788470431CDC}"/>
                </a:ext>
              </a:extLst>
            </p:cNvPr>
            <p:cNvSpPr/>
            <p:nvPr/>
          </p:nvSpPr>
          <p:spPr>
            <a:xfrm>
              <a:off x="3214359" y="2320304"/>
              <a:ext cx="360000" cy="3581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32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57C9797-3B1C-45F3-9269-ADAC60E4CA04}"/>
                </a:ext>
              </a:extLst>
            </p:cNvPr>
            <p:cNvSpPr/>
            <p:nvPr/>
          </p:nvSpPr>
          <p:spPr>
            <a:xfrm>
              <a:off x="2675104" y="2320304"/>
              <a:ext cx="360000" cy="3581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4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35B8F91-76F3-4070-839C-C31B2B00317A}"/>
                </a:ext>
              </a:extLst>
            </p:cNvPr>
            <p:cNvSpPr/>
            <p:nvPr/>
          </p:nvSpPr>
          <p:spPr>
            <a:xfrm>
              <a:off x="3753614" y="2320304"/>
              <a:ext cx="360000" cy="3581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16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1D123BA2-0D0F-4CA8-B2A8-68C4A787588D}"/>
                </a:ext>
              </a:extLst>
            </p:cNvPr>
            <p:cNvSpPr/>
            <p:nvPr/>
          </p:nvSpPr>
          <p:spPr>
            <a:xfrm>
              <a:off x="4292869" y="2320304"/>
              <a:ext cx="360000" cy="3581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7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6A3496C0-346B-4AFE-AF58-4EAF112DCFF4}"/>
                </a:ext>
              </a:extLst>
            </p:cNvPr>
            <p:cNvSpPr/>
            <p:nvPr/>
          </p:nvSpPr>
          <p:spPr>
            <a:xfrm>
              <a:off x="2135849" y="2320304"/>
              <a:ext cx="360000" cy="3581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1360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E831616-08D4-43BF-860D-8CCE6CDEA6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34780"/>
            <a:ext cx="8913124" cy="632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81F2581-7AE4-4919-A31E-DCD2656D9C7A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Mrs Hill shows Class 5 two fractions: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Jayden says,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Explain the mistake that he has made.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68D2B3B-73DD-4E82-80B7-8ABD71D0256D}"/>
              </a:ext>
            </a:extLst>
          </p:cNvPr>
          <p:cNvGraphicFramePr>
            <a:graphicFrameLocks noGrp="1"/>
          </p:cNvGraphicFramePr>
          <p:nvPr/>
        </p:nvGraphicFramePr>
        <p:xfrm>
          <a:off x="3583358" y="1386504"/>
          <a:ext cx="2150332" cy="7825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50332">
                  <a:extLst>
                    <a:ext uri="{9D8B030D-6E8A-4147-A177-3AD203B41FA5}">
                      <a16:colId xmlns:a16="http://schemas.microsoft.com/office/drawing/2014/main" val="3372470593"/>
                    </a:ext>
                  </a:extLst>
                </a:gridCol>
              </a:tblGrid>
              <a:tr h="782558">
                <a:tc>
                  <a:txBody>
                    <a:bodyPr/>
                    <a:lstStyle/>
                    <a:p>
                      <a:endParaRPr lang="en-GB" sz="2900" dirty="0"/>
                    </a:p>
                  </a:txBody>
                  <a:tcPr marL="147265" marR="147265" marT="73632" marB="7363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131617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7E26135D-1F72-49E9-8978-1181FBC8BB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951740"/>
              </p:ext>
            </p:extLst>
          </p:nvPr>
        </p:nvGraphicFramePr>
        <p:xfrm>
          <a:off x="4040188" y="1429911"/>
          <a:ext cx="1275526" cy="6957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871">
                  <a:extLst>
                    <a:ext uri="{9D8B030D-6E8A-4147-A177-3AD203B41FA5}">
                      <a16:colId xmlns:a16="http://schemas.microsoft.com/office/drawing/2014/main" val="3010385360"/>
                    </a:ext>
                  </a:extLst>
                </a:gridCol>
                <a:gridCol w="579784">
                  <a:extLst>
                    <a:ext uri="{9D8B030D-6E8A-4147-A177-3AD203B41FA5}">
                      <a16:colId xmlns:a16="http://schemas.microsoft.com/office/drawing/2014/main" val="925430642"/>
                    </a:ext>
                  </a:extLst>
                </a:gridCol>
                <a:gridCol w="347871">
                  <a:extLst>
                    <a:ext uri="{9D8B030D-6E8A-4147-A177-3AD203B41FA5}">
                      <a16:colId xmlns:a16="http://schemas.microsoft.com/office/drawing/2014/main" val="2785015951"/>
                    </a:ext>
                  </a:extLst>
                </a:gridCol>
              </a:tblGrid>
              <a:tr h="34787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5544091"/>
                  </a:ext>
                </a:extLst>
              </a:tr>
              <a:tr h="34787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0924356"/>
                  </a:ext>
                </a:extLst>
              </a:tr>
            </a:tbl>
          </a:graphicData>
        </a:graphic>
      </p:graphicFrame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F81E0C29-AF4E-4CB4-9801-ABF2D918AD2D}"/>
              </a:ext>
            </a:extLst>
          </p:cNvPr>
          <p:cNvSpPr/>
          <p:nvPr/>
        </p:nvSpPr>
        <p:spPr>
          <a:xfrm>
            <a:off x="2623017" y="2530704"/>
            <a:ext cx="3936065" cy="1200150"/>
          </a:xfrm>
          <a:prstGeom prst="wedgeRoundRectCallout">
            <a:avLst>
              <a:gd name="adj1" fmla="val -48520"/>
              <a:gd name="adj2" fmla="val 65024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difference between them is        .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705C1815-55A1-43E7-9E27-1589C2D4B7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900341"/>
              </p:ext>
            </p:extLst>
          </p:nvPr>
        </p:nvGraphicFramePr>
        <p:xfrm>
          <a:off x="3072036" y="3035112"/>
          <a:ext cx="347871" cy="6957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871">
                  <a:extLst>
                    <a:ext uri="{9D8B030D-6E8A-4147-A177-3AD203B41FA5}">
                      <a16:colId xmlns:a16="http://schemas.microsoft.com/office/drawing/2014/main" val="144057375"/>
                    </a:ext>
                  </a:extLst>
                </a:gridCol>
              </a:tblGrid>
              <a:tr h="347871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855261"/>
                  </a:ext>
                </a:extLst>
              </a:tr>
              <a:tr h="347871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65298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6014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E831616-08D4-43BF-860D-8CCE6CDEA6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34780"/>
            <a:ext cx="8913124" cy="632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81F2581-7AE4-4919-A31E-DCD2656D9C7A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Mrs Hill shows Class 5 two fractions: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Jayden says,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Explain the mistake that he has made.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Jayden has… 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68D2B3B-73DD-4E82-80B7-8ABD71D0256D}"/>
              </a:ext>
            </a:extLst>
          </p:cNvPr>
          <p:cNvGraphicFramePr>
            <a:graphicFrameLocks noGrp="1"/>
          </p:cNvGraphicFramePr>
          <p:nvPr/>
        </p:nvGraphicFramePr>
        <p:xfrm>
          <a:off x="3583358" y="1386504"/>
          <a:ext cx="2150332" cy="7825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50332">
                  <a:extLst>
                    <a:ext uri="{9D8B030D-6E8A-4147-A177-3AD203B41FA5}">
                      <a16:colId xmlns:a16="http://schemas.microsoft.com/office/drawing/2014/main" val="3372470593"/>
                    </a:ext>
                  </a:extLst>
                </a:gridCol>
              </a:tblGrid>
              <a:tr h="782558">
                <a:tc>
                  <a:txBody>
                    <a:bodyPr/>
                    <a:lstStyle/>
                    <a:p>
                      <a:endParaRPr lang="en-GB" sz="2900" dirty="0"/>
                    </a:p>
                  </a:txBody>
                  <a:tcPr marL="147265" marR="147265" marT="73632" marB="7363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131617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7E26135D-1F72-49E9-8978-1181FBC8BB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099457"/>
              </p:ext>
            </p:extLst>
          </p:nvPr>
        </p:nvGraphicFramePr>
        <p:xfrm>
          <a:off x="4040188" y="1429911"/>
          <a:ext cx="1275526" cy="6957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871">
                  <a:extLst>
                    <a:ext uri="{9D8B030D-6E8A-4147-A177-3AD203B41FA5}">
                      <a16:colId xmlns:a16="http://schemas.microsoft.com/office/drawing/2014/main" val="3010385360"/>
                    </a:ext>
                  </a:extLst>
                </a:gridCol>
                <a:gridCol w="579784">
                  <a:extLst>
                    <a:ext uri="{9D8B030D-6E8A-4147-A177-3AD203B41FA5}">
                      <a16:colId xmlns:a16="http://schemas.microsoft.com/office/drawing/2014/main" val="925430642"/>
                    </a:ext>
                  </a:extLst>
                </a:gridCol>
                <a:gridCol w="347871">
                  <a:extLst>
                    <a:ext uri="{9D8B030D-6E8A-4147-A177-3AD203B41FA5}">
                      <a16:colId xmlns:a16="http://schemas.microsoft.com/office/drawing/2014/main" val="2785015951"/>
                    </a:ext>
                  </a:extLst>
                </a:gridCol>
              </a:tblGrid>
              <a:tr h="34787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5544091"/>
                  </a:ext>
                </a:extLst>
              </a:tr>
              <a:tr h="34787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0924356"/>
                  </a:ext>
                </a:extLst>
              </a:tr>
            </a:tbl>
          </a:graphicData>
        </a:graphic>
      </p:graphicFrame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146DEBDD-D319-4B22-A1CA-436CF6293D93}"/>
              </a:ext>
            </a:extLst>
          </p:cNvPr>
          <p:cNvSpPr/>
          <p:nvPr/>
        </p:nvSpPr>
        <p:spPr>
          <a:xfrm>
            <a:off x="2623017" y="2530704"/>
            <a:ext cx="3936065" cy="1200150"/>
          </a:xfrm>
          <a:prstGeom prst="wedgeRoundRectCallout">
            <a:avLst>
              <a:gd name="adj1" fmla="val -48520"/>
              <a:gd name="adj2" fmla="val 65024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difference between them is        .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6A15C0B-E5CB-4760-A890-0A13CF3160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906256"/>
              </p:ext>
            </p:extLst>
          </p:nvPr>
        </p:nvGraphicFramePr>
        <p:xfrm>
          <a:off x="3072036" y="3035112"/>
          <a:ext cx="347871" cy="6957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871">
                  <a:extLst>
                    <a:ext uri="{9D8B030D-6E8A-4147-A177-3AD203B41FA5}">
                      <a16:colId xmlns:a16="http://schemas.microsoft.com/office/drawing/2014/main" val="144057375"/>
                    </a:ext>
                  </a:extLst>
                </a:gridCol>
              </a:tblGrid>
              <a:tr h="347871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855261"/>
                  </a:ext>
                </a:extLst>
              </a:tr>
              <a:tr h="347871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65298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5067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E831616-08D4-43BF-860D-8CCE6CDEA6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34780"/>
            <a:ext cx="8913124" cy="632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81F2581-7AE4-4919-A31E-DCD2656D9C7A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Mrs Hill shows Class 5 two fractions: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Jayden says,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Explain the mistake that he has made.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Jayden has not converted the fraction into twenty fifths. He has just subtracted the numerators. The correct answer is                    .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68D2B3B-73DD-4E82-80B7-8ABD71D0256D}"/>
              </a:ext>
            </a:extLst>
          </p:cNvPr>
          <p:cNvGraphicFramePr>
            <a:graphicFrameLocks noGrp="1"/>
          </p:cNvGraphicFramePr>
          <p:nvPr/>
        </p:nvGraphicFramePr>
        <p:xfrm>
          <a:off x="3583358" y="1386504"/>
          <a:ext cx="2150332" cy="7825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50332">
                  <a:extLst>
                    <a:ext uri="{9D8B030D-6E8A-4147-A177-3AD203B41FA5}">
                      <a16:colId xmlns:a16="http://schemas.microsoft.com/office/drawing/2014/main" val="3372470593"/>
                    </a:ext>
                  </a:extLst>
                </a:gridCol>
              </a:tblGrid>
              <a:tr h="782558">
                <a:tc>
                  <a:txBody>
                    <a:bodyPr/>
                    <a:lstStyle/>
                    <a:p>
                      <a:endParaRPr lang="en-GB" sz="2900" dirty="0"/>
                    </a:p>
                  </a:txBody>
                  <a:tcPr marL="147265" marR="147265" marT="73632" marB="7363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131617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7E26135D-1F72-49E9-8978-1181FBC8BB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356081"/>
              </p:ext>
            </p:extLst>
          </p:nvPr>
        </p:nvGraphicFramePr>
        <p:xfrm>
          <a:off x="4040188" y="1429911"/>
          <a:ext cx="1275526" cy="6957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871">
                  <a:extLst>
                    <a:ext uri="{9D8B030D-6E8A-4147-A177-3AD203B41FA5}">
                      <a16:colId xmlns:a16="http://schemas.microsoft.com/office/drawing/2014/main" val="3010385360"/>
                    </a:ext>
                  </a:extLst>
                </a:gridCol>
                <a:gridCol w="579784">
                  <a:extLst>
                    <a:ext uri="{9D8B030D-6E8A-4147-A177-3AD203B41FA5}">
                      <a16:colId xmlns:a16="http://schemas.microsoft.com/office/drawing/2014/main" val="925430642"/>
                    </a:ext>
                  </a:extLst>
                </a:gridCol>
                <a:gridCol w="347871">
                  <a:extLst>
                    <a:ext uri="{9D8B030D-6E8A-4147-A177-3AD203B41FA5}">
                      <a16:colId xmlns:a16="http://schemas.microsoft.com/office/drawing/2014/main" val="2785015951"/>
                    </a:ext>
                  </a:extLst>
                </a:gridCol>
              </a:tblGrid>
              <a:tr h="34787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5544091"/>
                  </a:ext>
                </a:extLst>
              </a:tr>
              <a:tr h="34787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0924356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92610E4-C828-4097-91A0-0A9E294A84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68944"/>
              </p:ext>
            </p:extLst>
          </p:nvPr>
        </p:nvGraphicFramePr>
        <p:xfrm>
          <a:off x="6438900" y="5529916"/>
          <a:ext cx="1257299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2900">
                  <a:extLst>
                    <a:ext uri="{9D8B030D-6E8A-4147-A177-3AD203B41FA5}">
                      <a16:colId xmlns:a16="http://schemas.microsoft.com/office/drawing/2014/main" val="3010385360"/>
                    </a:ext>
                  </a:extLst>
                </a:gridCol>
                <a:gridCol w="571499">
                  <a:extLst>
                    <a:ext uri="{9D8B030D-6E8A-4147-A177-3AD203B41FA5}">
                      <a16:colId xmlns:a16="http://schemas.microsoft.com/office/drawing/2014/main" val="925430642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785015951"/>
                    </a:ext>
                  </a:extLst>
                </a:gridCol>
              </a:tblGrid>
              <a:tr h="273807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or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5544091"/>
                  </a:ext>
                </a:extLst>
              </a:tr>
              <a:tr h="273807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0924356"/>
                  </a:ext>
                </a:extLst>
              </a:tr>
            </a:tbl>
          </a:graphicData>
        </a:graphic>
      </p:graphicFrame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A35D7C41-F84F-4E9C-B3E4-97A908FE1A07}"/>
              </a:ext>
            </a:extLst>
          </p:cNvPr>
          <p:cNvSpPr/>
          <p:nvPr/>
        </p:nvSpPr>
        <p:spPr>
          <a:xfrm>
            <a:off x="2623017" y="2530704"/>
            <a:ext cx="3936065" cy="1200150"/>
          </a:xfrm>
          <a:prstGeom prst="wedgeRoundRectCallout">
            <a:avLst>
              <a:gd name="adj1" fmla="val -48520"/>
              <a:gd name="adj2" fmla="val 65024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difference between them is        .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9C36F1D5-199B-4B09-B507-F19774CA08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906256"/>
              </p:ext>
            </p:extLst>
          </p:nvPr>
        </p:nvGraphicFramePr>
        <p:xfrm>
          <a:off x="3072036" y="3035112"/>
          <a:ext cx="347871" cy="6957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871">
                  <a:extLst>
                    <a:ext uri="{9D8B030D-6E8A-4147-A177-3AD203B41FA5}">
                      <a16:colId xmlns:a16="http://schemas.microsoft.com/office/drawing/2014/main" val="144057375"/>
                    </a:ext>
                  </a:extLst>
                </a:gridCol>
              </a:tblGrid>
              <a:tr h="347871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855261"/>
                  </a:ext>
                </a:extLst>
              </a:tr>
              <a:tr h="347871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65298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3341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Two children took their leftover sweets home from the cinema.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Mia had       left and gave her mum       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Seth took       home and gave his dad       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is left with the most sweets?</a:t>
            </a:r>
            <a:endParaRPr lang="en-GB" sz="3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177F8B4-8059-402E-8392-A2851D035F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320594"/>
              </p:ext>
            </p:extLst>
          </p:nvPr>
        </p:nvGraphicFramePr>
        <p:xfrm>
          <a:off x="1445065" y="1862855"/>
          <a:ext cx="347871" cy="6957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871">
                  <a:extLst>
                    <a:ext uri="{9D8B030D-6E8A-4147-A177-3AD203B41FA5}">
                      <a16:colId xmlns:a16="http://schemas.microsoft.com/office/drawing/2014/main" val="144057375"/>
                    </a:ext>
                  </a:extLst>
                </a:gridCol>
              </a:tblGrid>
              <a:tr h="347871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855261"/>
                  </a:ext>
                </a:extLst>
              </a:tr>
              <a:tr h="347871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652981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E94F373-BA72-487A-A591-D8C83A7873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6433235"/>
              </p:ext>
            </p:extLst>
          </p:nvPr>
        </p:nvGraphicFramePr>
        <p:xfrm>
          <a:off x="4761475" y="1862855"/>
          <a:ext cx="347871" cy="6957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871">
                  <a:extLst>
                    <a:ext uri="{9D8B030D-6E8A-4147-A177-3AD203B41FA5}">
                      <a16:colId xmlns:a16="http://schemas.microsoft.com/office/drawing/2014/main" val="144057375"/>
                    </a:ext>
                  </a:extLst>
                </a:gridCol>
              </a:tblGrid>
              <a:tr h="347871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855261"/>
                  </a:ext>
                </a:extLst>
              </a:tr>
              <a:tr h="347871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6529812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E673A7C-8A5F-462B-87B2-1892D275AD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734104"/>
              </p:ext>
            </p:extLst>
          </p:nvPr>
        </p:nvGraphicFramePr>
        <p:xfrm>
          <a:off x="1577384" y="3072213"/>
          <a:ext cx="347871" cy="6957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871">
                  <a:extLst>
                    <a:ext uri="{9D8B030D-6E8A-4147-A177-3AD203B41FA5}">
                      <a16:colId xmlns:a16="http://schemas.microsoft.com/office/drawing/2014/main" val="144057375"/>
                    </a:ext>
                  </a:extLst>
                </a:gridCol>
              </a:tblGrid>
              <a:tr h="347871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855261"/>
                  </a:ext>
                </a:extLst>
              </a:tr>
              <a:tr h="347871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6529812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428903F-7EBF-469C-BF1A-0F7781A918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752469"/>
              </p:ext>
            </p:extLst>
          </p:nvPr>
        </p:nvGraphicFramePr>
        <p:xfrm>
          <a:off x="5049104" y="3072213"/>
          <a:ext cx="347871" cy="6957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871">
                  <a:extLst>
                    <a:ext uri="{9D8B030D-6E8A-4147-A177-3AD203B41FA5}">
                      <a16:colId xmlns:a16="http://schemas.microsoft.com/office/drawing/2014/main" val="144057375"/>
                    </a:ext>
                  </a:extLst>
                </a:gridCol>
              </a:tblGrid>
              <a:tr h="347871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855261"/>
                  </a:ext>
                </a:extLst>
              </a:tr>
              <a:tr h="347871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65298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6233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Two children took their leftover sweets home from the cinema.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Mia had       left and gave her mum       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Seth took       home and gave his dad       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is left with the most sweets?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Mia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has the most sweets left because she has       and Seth has</a:t>
            </a:r>
          </a:p>
          <a:p>
            <a:pPr lvl="0">
              <a:lnSpc>
                <a:spcPct val="150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       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  .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177F8B4-8059-402E-8392-A2851D035F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431540"/>
              </p:ext>
            </p:extLst>
          </p:nvPr>
        </p:nvGraphicFramePr>
        <p:xfrm>
          <a:off x="1445065" y="1862855"/>
          <a:ext cx="347871" cy="6957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871">
                  <a:extLst>
                    <a:ext uri="{9D8B030D-6E8A-4147-A177-3AD203B41FA5}">
                      <a16:colId xmlns:a16="http://schemas.microsoft.com/office/drawing/2014/main" val="144057375"/>
                    </a:ext>
                  </a:extLst>
                </a:gridCol>
              </a:tblGrid>
              <a:tr h="347871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855261"/>
                  </a:ext>
                </a:extLst>
              </a:tr>
              <a:tr h="347871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652981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E94F373-BA72-487A-A591-D8C83A7873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507321"/>
              </p:ext>
            </p:extLst>
          </p:nvPr>
        </p:nvGraphicFramePr>
        <p:xfrm>
          <a:off x="4761475" y="1862855"/>
          <a:ext cx="347871" cy="6957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871">
                  <a:extLst>
                    <a:ext uri="{9D8B030D-6E8A-4147-A177-3AD203B41FA5}">
                      <a16:colId xmlns:a16="http://schemas.microsoft.com/office/drawing/2014/main" val="144057375"/>
                    </a:ext>
                  </a:extLst>
                </a:gridCol>
              </a:tblGrid>
              <a:tr h="347871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855261"/>
                  </a:ext>
                </a:extLst>
              </a:tr>
              <a:tr h="347871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6529812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E673A7C-8A5F-462B-87B2-1892D275AD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592222"/>
              </p:ext>
            </p:extLst>
          </p:nvPr>
        </p:nvGraphicFramePr>
        <p:xfrm>
          <a:off x="1577384" y="3072213"/>
          <a:ext cx="347871" cy="6957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871">
                  <a:extLst>
                    <a:ext uri="{9D8B030D-6E8A-4147-A177-3AD203B41FA5}">
                      <a16:colId xmlns:a16="http://schemas.microsoft.com/office/drawing/2014/main" val="144057375"/>
                    </a:ext>
                  </a:extLst>
                </a:gridCol>
              </a:tblGrid>
              <a:tr h="347871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855261"/>
                  </a:ext>
                </a:extLst>
              </a:tr>
              <a:tr h="347871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6529812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428903F-7EBF-469C-BF1A-0F7781A918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285957"/>
              </p:ext>
            </p:extLst>
          </p:nvPr>
        </p:nvGraphicFramePr>
        <p:xfrm>
          <a:off x="5049104" y="3072213"/>
          <a:ext cx="347871" cy="6957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871">
                  <a:extLst>
                    <a:ext uri="{9D8B030D-6E8A-4147-A177-3AD203B41FA5}">
                      <a16:colId xmlns:a16="http://schemas.microsoft.com/office/drawing/2014/main" val="144057375"/>
                    </a:ext>
                  </a:extLst>
                </a:gridCol>
              </a:tblGrid>
              <a:tr h="347871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855261"/>
                  </a:ext>
                </a:extLst>
              </a:tr>
              <a:tr h="347871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6529812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19A4AC92-72B8-4524-8DC5-35BFB03ABB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841029"/>
              </p:ext>
            </p:extLst>
          </p:nvPr>
        </p:nvGraphicFramePr>
        <p:xfrm>
          <a:off x="6011497" y="5076402"/>
          <a:ext cx="34920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9200">
                  <a:extLst>
                    <a:ext uri="{9D8B030D-6E8A-4147-A177-3AD203B41FA5}">
                      <a16:colId xmlns:a16="http://schemas.microsoft.com/office/drawing/2014/main" val="777706647"/>
                    </a:ext>
                  </a:extLst>
                </a:gridCol>
              </a:tblGrid>
              <a:tr h="235376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5374047"/>
                  </a:ext>
                </a:extLst>
              </a:tr>
              <a:tr h="235376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18502144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48204CC-EC7E-43BF-B070-77380707DD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846877"/>
              </p:ext>
            </p:extLst>
          </p:nvPr>
        </p:nvGraphicFramePr>
        <p:xfrm>
          <a:off x="391747" y="5496202"/>
          <a:ext cx="113040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9200">
                  <a:extLst>
                    <a:ext uri="{9D8B030D-6E8A-4147-A177-3AD203B41FA5}">
                      <a16:colId xmlns:a16="http://schemas.microsoft.com/office/drawing/2014/main" val="777706647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793995508"/>
                    </a:ext>
                  </a:extLst>
                </a:gridCol>
                <a:gridCol w="349200">
                  <a:extLst>
                    <a:ext uri="{9D8B030D-6E8A-4147-A177-3AD203B41FA5}">
                      <a16:colId xmlns:a16="http://schemas.microsoft.com/office/drawing/2014/main" val="4170478027"/>
                    </a:ext>
                  </a:extLst>
                </a:gridCol>
              </a:tblGrid>
              <a:tr h="235376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or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5374047"/>
                  </a:ext>
                </a:extLst>
              </a:tr>
              <a:tr h="235376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18502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1921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Choose two fractions and add them together.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Various answers, for example: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EF1A3D7-95E8-4942-B888-A7D213338282}"/>
              </a:ext>
            </a:extLst>
          </p:cNvPr>
          <p:cNvGraphicFramePr>
            <a:graphicFrameLocks noGrp="1"/>
          </p:cNvGraphicFramePr>
          <p:nvPr/>
        </p:nvGraphicFramePr>
        <p:xfrm>
          <a:off x="6089887" y="1857443"/>
          <a:ext cx="637762" cy="12755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7762">
                  <a:extLst>
                    <a:ext uri="{9D8B030D-6E8A-4147-A177-3AD203B41FA5}">
                      <a16:colId xmlns:a16="http://schemas.microsoft.com/office/drawing/2014/main" val="144057375"/>
                    </a:ext>
                  </a:extLst>
                </a:gridCol>
              </a:tblGrid>
              <a:tr h="637762"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855261"/>
                  </a:ext>
                </a:extLst>
              </a:tr>
              <a:tr h="637762"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6529812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D4E3FA4-64C9-4BE7-AF4A-73ED1984FBF0}"/>
              </a:ext>
            </a:extLst>
          </p:cNvPr>
          <p:cNvGraphicFramePr>
            <a:graphicFrameLocks noGrp="1"/>
          </p:cNvGraphicFramePr>
          <p:nvPr/>
        </p:nvGraphicFramePr>
        <p:xfrm>
          <a:off x="2170250" y="1857443"/>
          <a:ext cx="637762" cy="12755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7762">
                  <a:extLst>
                    <a:ext uri="{9D8B030D-6E8A-4147-A177-3AD203B41FA5}">
                      <a16:colId xmlns:a16="http://schemas.microsoft.com/office/drawing/2014/main" val="144057375"/>
                    </a:ext>
                  </a:extLst>
                </a:gridCol>
              </a:tblGrid>
              <a:tr h="637762"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855261"/>
                  </a:ext>
                </a:extLst>
              </a:tr>
              <a:tr h="637762"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6529812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DBA3C505-78A4-4D21-AD08-F47628657C62}"/>
              </a:ext>
            </a:extLst>
          </p:cNvPr>
          <p:cNvGraphicFramePr>
            <a:graphicFrameLocks noGrp="1"/>
          </p:cNvGraphicFramePr>
          <p:nvPr/>
        </p:nvGraphicFramePr>
        <p:xfrm>
          <a:off x="3811187" y="1857443"/>
          <a:ext cx="1275524" cy="12755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7762">
                  <a:extLst>
                    <a:ext uri="{9D8B030D-6E8A-4147-A177-3AD203B41FA5}">
                      <a16:colId xmlns:a16="http://schemas.microsoft.com/office/drawing/2014/main" val="1586069385"/>
                    </a:ext>
                  </a:extLst>
                </a:gridCol>
                <a:gridCol w="637762">
                  <a:extLst>
                    <a:ext uri="{9D8B030D-6E8A-4147-A177-3AD203B41FA5}">
                      <a16:colId xmlns:a16="http://schemas.microsoft.com/office/drawing/2014/main" val="144057375"/>
                    </a:ext>
                  </a:extLst>
                </a:gridCol>
              </a:tblGrid>
              <a:tr h="637762">
                <a:tc rowSpan="2"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855261"/>
                  </a:ext>
                </a:extLst>
              </a:tr>
              <a:tr h="637762">
                <a:tc vMerge="1"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6529812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A071E38D-2642-40D9-81BB-B524346088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14063"/>
              </p:ext>
            </p:extLst>
          </p:nvPr>
        </p:nvGraphicFramePr>
        <p:xfrm>
          <a:off x="2556472" y="4370152"/>
          <a:ext cx="1728000" cy="6957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33977467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126842463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2131631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41121252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47522179"/>
                    </a:ext>
                  </a:extLst>
                </a:gridCol>
              </a:tblGrid>
              <a:tr h="34787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95289901"/>
                  </a:ext>
                </a:extLst>
              </a:tr>
              <a:tr h="34787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11256962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F0C3A1B6-013B-4456-9678-225FAA1C25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915629"/>
              </p:ext>
            </p:extLst>
          </p:nvPr>
        </p:nvGraphicFramePr>
        <p:xfrm>
          <a:off x="4351062" y="4370152"/>
          <a:ext cx="2088000" cy="6957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33977467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126842463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21316316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341121252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70673682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647522179"/>
                    </a:ext>
                  </a:extLst>
                </a:gridCol>
              </a:tblGrid>
              <a:tr h="347871"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95289901"/>
                  </a:ext>
                </a:extLst>
              </a:tr>
              <a:tr h="347871">
                <a:tc vMerge="1"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112569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7930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72ED5564-8FD8-4535-A24D-1B6BCF5120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4125"/>
            <a:ext cx="8913124" cy="63221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569621A7-0148-4061-B8F1-9E8B08BD33BF}"/>
              </a:ext>
            </a:extLst>
          </p:cNvPr>
          <p:cNvSpPr txBox="1"/>
          <p:nvPr/>
        </p:nvSpPr>
        <p:spPr>
          <a:xfrm>
            <a:off x="1375116" y="4181885"/>
            <a:ext cx="373820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DAFB80A-0C64-44EB-BCCF-25D1A66ABE8D}"/>
              </a:ext>
            </a:extLst>
          </p:cNvPr>
          <p:cNvSpPr txBox="1"/>
          <p:nvPr/>
        </p:nvSpPr>
        <p:spPr>
          <a:xfrm>
            <a:off x="4322066" y="4181885"/>
            <a:ext cx="333746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C664A11-0328-4787-A9C4-E18C0402FC85}"/>
              </a:ext>
            </a:extLst>
          </p:cNvPr>
          <p:cNvSpPr txBox="1"/>
          <p:nvPr/>
        </p:nvSpPr>
        <p:spPr>
          <a:xfrm>
            <a:off x="7189982" y="4181885"/>
            <a:ext cx="385042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F75E83D-BD44-4827-907E-44CCFAF21C63}"/>
              </a:ext>
            </a:extLst>
          </p:cNvPr>
          <p:cNvSpPr/>
          <p:nvPr/>
        </p:nvSpPr>
        <p:spPr>
          <a:xfrm>
            <a:off x="276225" y="268814"/>
            <a:ext cx="858202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latin typeface="Century Gothic" panose="020B0502020202020204" pitchFamily="34" charset="0"/>
              </a:rPr>
              <a:t>Circle the correct answer to the subtraction below.</a:t>
            </a:r>
          </a:p>
          <a:p>
            <a:pPr lvl="0" algn="ctr"/>
            <a:endParaRPr lang="en-GB" sz="2000" b="1" dirty="0"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A45AD1E-4B7C-4526-A3AA-58986F2074D0}"/>
              </a:ext>
            </a:extLst>
          </p:cNvPr>
          <p:cNvSpPr txBox="1"/>
          <p:nvPr/>
        </p:nvSpPr>
        <p:spPr>
          <a:xfrm>
            <a:off x="4285044" y="2260347"/>
            <a:ext cx="389851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3200" b="1" dirty="0">
                <a:latin typeface="Century Gothic" panose="020B0502020202020204" pitchFamily="34" charset="0"/>
              </a:rPr>
              <a:t>–</a:t>
            </a:r>
            <a:endParaRPr lang="en-GB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442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9555596-7FDB-430C-80BC-4A7FD94030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4125"/>
            <a:ext cx="8913124" cy="63221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5E63D7D-176D-458C-918E-8E89D5D5E9AD}"/>
              </a:ext>
            </a:extLst>
          </p:cNvPr>
          <p:cNvSpPr txBox="1"/>
          <p:nvPr/>
        </p:nvSpPr>
        <p:spPr>
          <a:xfrm>
            <a:off x="1375116" y="4181885"/>
            <a:ext cx="373820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2BA1C7-EFF0-4AAC-922F-D92D06F4C398}"/>
              </a:ext>
            </a:extLst>
          </p:cNvPr>
          <p:cNvSpPr txBox="1"/>
          <p:nvPr/>
        </p:nvSpPr>
        <p:spPr>
          <a:xfrm>
            <a:off x="4322066" y="4181885"/>
            <a:ext cx="333746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5D3E38F-2478-4BFB-BBB7-55774E028273}"/>
              </a:ext>
            </a:extLst>
          </p:cNvPr>
          <p:cNvSpPr txBox="1"/>
          <p:nvPr/>
        </p:nvSpPr>
        <p:spPr>
          <a:xfrm>
            <a:off x="7189982" y="4181885"/>
            <a:ext cx="385042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8A47C70-5D5D-4C44-84F0-E026345FF0D9}"/>
              </a:ext>
            </a:extLst>
          </p:cNvPr>
          <p:cNvSpPr/>
          <p:nvPr/>
        </p:nvSpPr>
        <p:spPr>
          <a:xfrm>
            <a:off x="3642939" y="4147163"/>
            <a:ext cx="1692000" cy="169195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8B9F0C-25B8-407B-B1DC-97CE9DE8FC6A}"/>
              </a:ext>
            </a:extLst>
          </p:cNvPr>
          <p:cNvSpPr txBox="1"/>
          <p:nvPr/>
        </p:nvSpPr>
        <p:spPr>
          <a:xfrm>
            <a:off x="4285044" y="2260347"/>
            <a:ext cx="389851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3200" b="1" dirty="0">
                <a:latin typeface="Century Gothic" panose="020B0502020202020204" pitchFamily="34" charset="0"/>
              </a:rPr>
              <a:t>–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41331D7-1E5D-4FF7-9784-7D1CD66CC104}"/>
              </a:ext>
            </a:extLst>
          </p:cNvPr>
          <p:cNvSpPr/>
          <p:nvPr/>
        </p:nvSpPr>
        <p:spPr>
          <a:xfrm>
            <a:off x="276225" y="268814"/>
            <a:ext cx="858202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latin typeface="Century Gothic" panose="020B0502020202020204" pitchFamily="34" charset="0"/>
              </a:rPr>
              <a:t>Circle the correct answer to the subtraction below.</a:t>
            </a:r>
          </a:p>
          <a:p>
            <a:pPr lvl="0" algn="ctr"/>
            <a:endParaRPr lang="en-GB" sz="2000" b="1" dirty="0"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901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calculation below.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41C34DC-8B27-4600-AA08-9E1820F5B8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359562"/>
              </p:ext>
            </p:extLst>
          </p:nvPr>
        </p:nvGraphicFramePr>
        <p:xfrm>
          <a:off x="799126" y="2357570"/>
          <a:ext cx="2525526" cy="10799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0614">
                  <a:extLst>
                    <a:ext uri="{9D8B030D-6E8A-4147-A177-3AD203B41FA5}">
                      <a16:colId xmlns:a16="http://schemas.microsoft.com/office/drawing/2014/main" val="1096589585"/>
                    </a:ext>
                  </a:extLst>
                </a:gridCol>
                <a:gridCol w="280614">
                  <a:extLst>
                    <a:ext uri="{9D8B030D-6E8A-4147-A177-3AD203B41FA5}">
                      <a16:colId xmlns:a16="http://schemas.microsoft.com/office/drawing/2014/main" val="50661738"/>
                    </a:ext>
                  </a:extLst>
                </a:gridCol>
                <a:gridCol w="280614">
                  <a:extLst>
                    <a:ext uri="{9D8B030D-6E8A-4147-A177-3AD203B41FA5}">
                      <a16:colId xmlns:a16="http://schemas.microsoft.com/office/drawing/2014/main" val="1165356319"/>
                    </a:ext>
                  </a:extLst>
                </a:gridCol>
                <a:gridCol w="280614">
                  <a:extLst>
                    <a:ext uri="{9D8B030D-6E8A-4147-A177-3AD203B41FA5}">
                      <a16:colId xmlns:a16="http://schemas.microsoft.com/office/drawing/2014/main" val="1427903933"/>
                    </a:ext>
                  </a:extLst>
                </a:gridCol>
                <a:gridCol w="280614">
                  <a:extLst>
                    <a:ext uri="{9D8B030D-6E8A-4147-A177-3AD203B41FA5}">
                      <a16:colId xmlns:a16="http://schemas.microsoft.com/office/drawing/2014/main" val="91000160"/>
                    </a:ext>
                  </a:extLst>
                </a:gridCol>
                <a:gridCol w="280614">
                  <a:extLst>
                    <a:ext uri="{9D8B030D-6E8A-4147-A177-3AD203B41FA5}">
                      <a16:colId xmlns:a16="http://schemas.microsoft.com/office/drawing/2014/main" val="1717135608"/>
                    </a:ext>
                  </a:extLst>
                </a:gridCol>
                <a:gridCol w="280614">
                  <a:extLst>
                    <a:ext uri="{9D8B030D-6E8A-4147-A177-3AD203B41FA5}">
                      <a16:colId xmlns:a16="http://schemas.microsoft.com/office/drawing/2014/main" val="2507667442"/>
                    </a:ext>
                  </a:extLst>
                </a:gridCol>
                <a:gridCol w="280614">
                  <a:extLst>
                    <a:ext uri="{9D8B030D-6E8A-4147-A177-3AD203B41FA5}">
                      <a16:colId xmlns:a16="http://schemas.microsoft.com/office/drawing/2014/main" val="3133867432"/>
                    </a:ext>
                  </a:extLst>
                </a:gridCol>
                <a:gridCol w="280614">
                  <a:extLst>
                    <a:ext uri="{9D8B030D-6E8A-4147-A177-3AD203B41FA5}">
                      <a16:colId xmlns:a16="http://schemas.microsoft.com/office/drawing/2014/main" val="4144744412"/>
                    </a:ext>
                  </a:extLst>
                </a:gridCol>
              </a:tblGrid>
              <a:tr h="539972"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FE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FE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FE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FE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FE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FE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FE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FE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F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693166"/>
                  </a:ext>
                </a:extLst>
              </a:tr>
              <a:tr h="539972"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FE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FE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FE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FE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FE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FE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08954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C7F4DAB-29D1-4D44-8107-0ACE2906F6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3741153"/>
              </p:ext>
            </p:extLst>
          </p:nvPr>
        </p:nvGraphicFramePr>
        <p:xfrm>
          <a:off x="4595677" y="2357570"/>
          <a:ext cx="2525535" cy="10799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1845">
                  <a:extLst>
                    <a:ext uri="{9D8B030D-6E8A-4147-A177-3AD203B41FA5}">
                      <a16:colId xmlns:a16="http://schemas.microsoft.com/office/drawing/2014/main" val="1096589585"/>
                    </a:ext>
                  </a:extLst>
                </a:gridCol>
                <a:gridCol w="841845">
                  <a:extLst>
                    <a:ext uri="{9D8B030D-6E8A-4147-A177-3AD203B41FA5}">
                      <a16:colId xmlns:a16="http://schemas.microsoft.com/office/drawing/2014/main" val="1347512627"/>
                    </a:ext>
                  </a:extLst>
                </a:gridCol>
                <a:gridCol w="841845">
                  <a:extLst>
                    <a:ext uri="{9D8B030D-6E8A-4147-A177-3AD203B41FA5}">
                      <a16:colId xmlns:a16="http://schemas.microsoft.com/office/drawing/2014/main" val="3011387476"/>
                    </a:ext>
                  </a:extLst>
                </a:gridCol>
              </a:tblGrid>
              <a:tr h="539972"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693166"/>
                  </a:ext>
                </a:extLst>
              </a:tr>
              <a:tr h="539972"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17941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38A1034-CE6C-47A7-8260-4B7B44AA4E05}"/>
              </a:ext>
            </a:extLst>
          </p:cNvPr>
          <p:cNvSpPr txBox="1"/>
          <p:nvPr/>
        </p:nvSpPr>
        <p:spPr>
          <a:xfrm>
            <a:off x="3790887" y="2666710"/>
            <a:ext cx="338555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–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98C4DE-0C90-4BE8-971F-6DD64A433C14}"/>
              </a:ext>
            </a:extLst>
          </p:cNvPr>
          <p:cNvSpPr txBox="1"/>
          <p:nvPr/>
        </p:nvSpPr>
        <p:spPr>
          <a:xfrm>
            <a:off x="7583438" y="2666710"/>
            <a:ext cx="369012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07792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calculation below.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                                            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        or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41C34DC-8B27-4600-AA08-9E1820F5B844}"/>
              </a:ext>
            </a:extLst>
          </p:cNvPr>
          <p:cNvGraphicFramePr>
            <a:graphicFrameLocks noGrp="1"/>
          </p:cNvGraphicFramePr>
          <p:nvPr/>
        </p:nvGraphicFramePr>
        <p:xfrm>
          <a:off x="799126" y="2357570"/>
          <a:ext cx="2525526" cy="10799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0614">
                  <a:extLst>
                    <a:ext uri="{9D8B030D-6E8A-4147-A177-3AD203B41FA5}">
                      <a16:colId xmlns:a16="http://schemas.microsoft.com/office/drawing/2014/main" val="1096589585"/>
                    </a:ext>
                  </a:extLst>
                </a:gridCol>
                <a:gridCol w="280614">
                  <a:extLst>
                    <a:ext uri="{9D8B030D-6E8A-4147-A177-3AD203B41FA5}">
                      <a16:colId xmlns:a16="http://schemas.microsoft.com/office/drawing/2014/main" val="50661738"/>
                    </a:ext>
                  </a:extLst>
                </a:gridCol>
                <a:gridCol w="280614">
                  <a:extLst>
                    <a:ext uri="{9D8B030D-6E8A-4147-A177-3AD203B41FA5}">
                      <a16:colId xmlns:a16="http://schemas.microsoft.com/office/drawing/2014/main" val="1165356319"/>
                    </a:ext>
                  </a:extLst>
                </a:gridCol>
                <a:gridCol w="280614">
                  <a:extLst>
                    <a:ext uri="{9D8B030D-6E8A-4147-A177-3AD203B41FA5}">
                      <a16:colId xmlns:a16="http://schemas.microsoft.com/office/drawing/2014/main" val="1427903933"/>
                    </a:ext>
                  </a:extLst>
                </a:gridCol>
                <a:gridCol w="280614">
                  <a:extLst>
                    <a:ext uri="{9D8B030D-6E8A-4147-A177-3AD203B41FA5}">
                      <a16:colId xmlns:a16="http://schemas.microsoft.com/office/drawing/2014/main" val="91000160"/>
                    </a:ext>
                  </a:extLst>
                </a:gridCol>
                <a:gridCol w="280614">
                  <a:extLst>
                    <a:ext uri="{9D8B030D-6E8A-4147-A177-3AD203B41FA5}">
                      <a16:colId xmlns:a16="http://schemas.microsoft.com/office/drawing/2014/main" val="1717135608"/>
                    </a:ext>
                  </a:extLst>
                </a:gridCol>
                <a:gridCol w="280614">
                  <a:extLst>
                    <a:ext uri="{9D8B030D-6E8A-4147-A177-3AD203B41FA5}">
                      <a16:colId xmlns:a16="http://schemas.microsoft.com/office/drawing/2014/main" val="2507667442"/>
                    </a:ext>
                  </a:extLst>
                </a:gridCol>
                <a:gridCol w="280614">
                  <a:extLst>
                    <a:ext uri="{9D8B030D-6E8A-4147-A177-3AD203B41FA5}">
                      <a16:colId xmlns:a16="http://schemas.microsoft.com/office/drawing/2014/main" val="3133867432"/>
                    </a:ext>
                  </a:extLst>
                </a:gridCol>
                <a:gridCol w="280614">
                  <a:extLst>
                    <a:ext uri="{9D8B030D-6E8A-4147-A177-3AD203B41FA5}">
                      <a16:colId xmlns:a16="http://schemas.microsoft.com/office/drawing/2014/main" val="4144744412"/>
                    </a:ext>
                  </a:extLst>
                </a:gridCol>
              </a:tblGrid>
              <a:tr h="539972"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FE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FE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FE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FE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FE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FE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FE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FE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F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693166"/>
                  </a:ext>
                </a:extLst>
              </a:tr>
              <a:tr h="539972"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FE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FE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FE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FE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FE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FE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08954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C7F4DAB-29D1-4D44-8107-0ACE2906F621}"/>
              </a:ext>
            </a:extLst>
          </p:cNvPr>
          <p:cNvGraphicFramePr>
            <a:graphicFrameLocks noGrp="1"/>
          </p:cNvGraphicFramePr>
          <p:nvPr/>
        </p:nvGraphicFramePr>
        <p:xfrm>
          <a:off x="4595677" y="2357570"/>
          <a:ext cx="2525535" cy="10799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1845">
                  <a:extLst>
                    <a:ext uri="{9D8B030D-6E8A-4147-A177-3AD203B41FA5}">
                      <a16:colId xmlns:a16="http://schemas.microsoft.com/office/drawing/2014/main" val="1096589585"/>
                    </a:ext>
                  </a:extLst>
                </a:gridCol>
                <a:gridCol w="841845">
                  <a:extLst>
                    <a:ext uri="{9D8B030D-6E8A-4147-A177-3AD203B41FA5}">
                      <a16:colId xmlns:a16="http://schemas.microsoft.com/office/drawing/2014/main" val="1347512627"/>
                    </a:ext>
                  </a:extLst>
                </a:gridCol>
                <a:gridCol w="841845">
                  <a:extLst>
                    <a:ext uri="{9D8B030D-6E8A-4147-A177-3AD203B41FA5}">
                      <a16:colId xmlns:a16="http://schemas.microsoft.com/office/drawing/2014/main" val="3011387476"/>
                    </a:ext>
                  </a:extLst>
                </a:gridCol>
              </a:tblGrid>
              <a:tr h="539972"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693166"/>
                  </a:ext>
                </a:extLst>
              </a:tr>
              <a:tr h="539972"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17941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38A1034-CE6C-47A7-8260-4B7B44AA4E05}"/>
              </a:ext>
            </a:extLst>
          </p:cNvPr>
          <p:cNvSpPr txBox="1"/>
          <p:nvPr/>
        </p:nvSpPr>
        <p:spPr>
          <a:xfrm>
            <a:off x="3790887" y="2666710"/>
            <a:ext cx="338555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–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98C4DE-0C90-4BE8-971F-6DD64A433C14}"/>
              </a:ext>
            </a:extLst>
          </p:cNvPr>
          <p:cNvSpPr txBox="1"/>
          <p:nvPr/>
        </p:nvSpPr>
        <p:spPr>
          <a:xfrm>
            <a:off x="7583438" y="2666710"/>
            <a:ext cx="369012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=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C4E45F2-96DE-4313-AC78-FE05358C4C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313784"/>
              </p:ext>
            </p:extLst>
          </p:nvPr>
        </p:nvGraphicFramePr>
        <p:xfrm>
          <a:off x="3741312" y="4417211"/>
          <a:ext cx="289892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892">
                  <a:extLst>
                    <a:ext uri="{9D8B030D-6E8A-4147-A177-3AD203B41FA5}">
                      <a16:colId xmlns:a16="http://schemas.microsoft.com/office/drawing/2014/main" val="777706647"/>
                    </a:ext>
                  </a:extLst>
                </a:gridCol>
              </a:tblGrid>
              <a:tr h="29453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5374047"/>
                  </a:ext>
                </a:extLst>
              </a:tr>
              <a:tr h="29453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8502144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FE629E39-0070-4F88-8FC1-816AF0B68D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618953"/>
              </p:ext>
            </p:extLst>
          </p:nvPr>
        </p:nvGraphicFramePr>
        <p:xfrm>
          <a:off x="4296164" y="4417211"/>
          <a:ext cx="289892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892">
                  <a:extLst>
                    <a:ext uri="{9D8B030D-6E8A-4147-A177-3AD203B41FA5}">
                      <a16:colId xmlns:a16="http://schemas.microsoft.com/office/drawing/2014/main" val="777706647"/>
                    </a:ext>
                  </a:extLst>
                </a:gridCol>
              </a:tblGrid>
              <a:tr h="29453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5374047"/>
                  </a:ext>
                </a:extLst>
              </a:tr>
              <a:tr h="29453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8502144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6525B311-E884-4545-B6A0-A5EEC3A1E1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641246"/>
              </p:ext>
            </p:extLst>
          </p:nvPr>
        </p:nvGraphicFramePr>
        <p:xfrm>
          <a:off x="5089174" y="4417211"/>
          <a:ext cx="289892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892">
                  <a:extLst>
                    <a:ext uri="{9D8B030D-6E8A-4147-A177-3AD203B41FA5}">
                      <a16:colId xmlns:a16="http://schemas.microsoft.com/office/drawing/2014/main" val="777706647"/>
                    </a:ext>
                  </a:extLst>
                </a:gridCol>
              </a:tblGrid>
              <a:tr h="29453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5374047"/>
                  </a:ext>
                </a:extLst>
              </a:tr>
              <a:tr h="29453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8502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2877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Find the difference between the pairs of fractions below.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F017EC6-A30A-43ED-9033-C058F4AAD8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134602"/>
              </p:ext>
            </p:extLst>
          </p:nvPr>
        </p:nvGraphicFramePr>
        <p:xfrm>
          <a:off x="2375267" y="2077248"/>
          <a:ext cx="2469416" cy="10186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1692">
                  <a:extLst>
                    <a:ext uri="{9D8B030D-6E8A-4147-A177-3AD203B41FA5}">
                      <a16:colId xmlns:a16="http://schemas.microsoft.com/office/drawing/2014/main" val="3541473545"/>
                    </a:ext>
                  </a:extLst>
                </a:gridCol>
                <a:gridCol w="463016">
                  <a:extLst>
                    <a:ext uri="{9D8B030D-6E8A-4147-A177-3AD203B41FA5}">
                      <a16:colId xmlns:a16="http://schemas.microsoft.com/office/drawing/2014/main" val="3010385360"/>
                    </a:ext>
                  </a:extLst>
                </a:gridCol>
                <a:gridCol w="771692">
                  <a:extLst>
                    <a:ext uri="{9D8B030D-6E8A-4147-A177-3AD203B41FA5}">
                      <a16:colId xmlns:a16="http://schemas.microsoft.com/office/drawing/2014/main" val="925430642"/>
                    </a:ext>
                  </a:extLst>
                </a:gridCol>
                <a:gridCol w="463016">
                  <a:extLst>
                    <a:ext uri="{9D8B030D-6E8A-4147-A177-3AD203B41FA5}">
                      <a16:colId xmlns:a16="http://schemas.microsoft.com/office/drawing/2014/main" val="2785015951"/>
                    </a:ext>
                  </a:extLst>
                </a:gridCol>
              </a:tblGrid>
              <a:tr h="509318">
                <a:tc rowSpan="2"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2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5544091"/>
                  </a:ext>
                </a:extLst>
              </a:tr>
              <a:tr h="509318"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0924356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ABEF77F-0F57-476F-9611-52026EDFA8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79231"/>
              </p:ext>
            </p:extLst>
          </p:nvPr>
        </p:nvGraphicFramePr>
        <p:xfrm>
          <a:off x="2375267" y="3420303"/>
          <a:ext cx="2469416" cy="10186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1692">
                  <a:extLst>
                    <a:ext uri="{9D8B030D-6E8A-4147-A177-3AD203B41FA5}">
                      <a16:colId xmlns:a16="http://schemas.microsoft.com/office/drawing/2014/main" val="3541473545"/>
                    </a:ext>
                  </a:extLst>
                </a:gridCol>
                <a:gridCol w="463016">
                  <a:extLst>
                    <a:ext uri="{9D8B030D-6E8A-4147-A177-3AD203B41FA5}">
                      <a16:colId xmlns:a16="http://schemas.microsoft.com/office/drawing/2014/main" val="3010385360"/>
                    </a:ext>
                  </a:extLst>
                </a:gridCol>
                <a:gridCol w="771692">
                  <a:extLst>
                    <a:ext uri="{9D8B030D-6E8A-4147-A177-3AD203B41FA5}">
                      <a16:colId xmlns:a16="http://schemas.microsoft.com/office/drawing/2014/main" val="925430642"/>
                    </a:ext>
                  </a:extLst>
                </a:gridCol>
                <a:gridCol w="463016">
                  <a:extLst>
                    <a:ext uri="{9D8B030D-6E8A-4147-A177-3AD203B41FA5}">
                      <a16:colId xmlns:a16="http://schemas.microsoft.com/office/drawing/2014/main" val="2785015951"/>
                    </a:ext>
                  </a:extLst>
                </a:gridCol>
              </a:tblGrid>
              <a:tr h="509318">
                <a:tc rowSpan="2"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2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23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5544091"/>
                  </a:ext>
                </a:extLst>
              </a:tr>
              <a:tr h="509318"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0924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4162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Find the difference between the pairs of fractions below.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F9741B5-3A20-479C-B0C1-267E03054D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338330"/>
              </p:ext>
            </p:extLst>
          </p:nvPr>
        </p:nvGraphicFramePr>
        <p:xfrm>
          <a:off x="5985742" y="2077248"/>
          <a:ext cx="463016" cy="10186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3016">
                  <a:extLst>
                    <a:ext uri="{9D8B030D-6E8A-4147-A177-3AD203B41FA5}">
                      <a16:colId xmlns:a16="http://schemas.microsoft.com/office/drawing/2014/main" val="321316316"/>
                    </a:ext>
                  </a:extLst>
                </a:gridCol>
              </a:tblGrid>
              <a:tr h="509318"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95289901"/>
                  </a:ext>
                </a:extLst>
              </a:tr>
              <a:tr h="509318"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11256962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298F012-F288-466C-BAE9-E8454CBE0D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149414"/>
              </p:ext>
            </p:extLst>
          </p:nvPr>
        </p:nvGraphicFramePr>
        <p:xfrm>
          <a:off x="5496031" y="3423771"/>
          <a:ext cx="1697724" cy="10186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3016">
                  <a:extLst>
                    <a:ext uri="{9D8B030D-6E8A-4147-A177-3AD203B41FA5}">
                      <a16:colId xmlns:a16="http://schemas.microsoft.com/office/drawing/2014/main" val="1339774672"/>
                    </a:ext>
                  </a:extLst>
                </a:gridCol>
                <a:gridCol w="771692">
                  <a:extLst>
                    <a:ext uri="{9D8B030D-6E8A-4147-A177-3AD203B41FA5}">
                      <a16:colId xmlns:a16="http://schemas.microsoft.com/office/drawing/2014/main" val="1126842463"/>
                    </a:ext>
                  </a:extLst>
                </a:gridCol>
                <a:gridCol w="463016">
                  <a:extLst>
                    <a:ext uri="{9D8B030D-6E8A-4147-A177-3AD203B41FA5}">
                      <a16:colId xmlns:a16="http://schemas.microsoft.com/office/drawing/2014/main" val="321316316"/>
                    </a:ext>
                  </a:extLst>
                </a:gridCol>
              </a:tblGrid>
              <a:tr h="509318"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or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95289901"/>
                  </a:ext>
                </a:extLst>
              </a:tr>
              <a:tr h="509318"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11256962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345C3DD-6170-404A-8468-B6AD4E4749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922989"/>
              </p:ext>
            </p:extLst>
          </p:nvPr>
        </p:nvGraphicFramePr>
        <p:xfrm>
          <a:off x="2375267" y="2077248"/>
          <a:ext cx="2469416" cy="10186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1692">
                  <a:extLst>
                    <a:ext uri="{9D8B030D-6E8A-4147-A177-3AD203B41FA5}">
                      <a16:colId xmlns:a16="http://schemas.microsoft.com/office/drawing/2014/main" val="3541473545"/>
                    </a:ext>
                  </a:extLst>
                </a:gridCol>
                <a:gridCol w="463016">
                  <a:extLst>
                    <a:ext uri="{9D8B030D-6E8A-4147-A177-3AD203B41FA5}">
                      <a16:colId xmlns:a16="http://schemas.microsoft.com/office/drawing/2014/main" val="3010385360"/>
                    </a:ext>
                  </a:extLst>
                </a:gridCol>
                <a:gridCol w="771692">
                  <a:extLst>
                    <a:ext uri="{9D8B030D-6E8A-4147-A177-3AD203B41FA5}">
                      <a16:colId xmlns:a16="http://schemas.microsoft.com/office/drawing/2014/main" val="925430642"/>
                    </a:ext>
                  </a:extLst>
                </a:gridCol>
                <a:gridCol w="463016">
                  <a:extLst>
                    <a:ext uri="{9D8B030D-6E8A-4147-A177-3AD203B41FA5}">
                      <a16:colId xmlns:a16="http://schemas.microsoft.com/office/drawing/2014/main" val="2785015951"/>
                    </a:ext>
                  </a:extLst>
                </a:gridCol>
              </a:tblGrid>
              <a:tr h="509318">
                <a:tc rowSpan="2"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2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5544091"/>
                  </a:ext>
                </a:extLst>
              </a:tr>
              <a:tr h="509318"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0924356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D83B958-417E-498B-B853-AF54E749E0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805707"/>
              </p:ext>
            </p:extLst>
          </p:nvPr>
        </p:nvGraphicFramePr>
        <p:xfrm>
          <a:off x="2375267" y="3420303"/>
          <a:ext cx="2469416" cy="10186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1692">
                  <a:extLst>
                    <a:ext uri="{9D8B030D-6E8A-4147-A177-3AD203B41FA5}">
                      <a16:colId xmlns:a16="http://schemas.microsoft.com/office/drawing/2014/main" val="3541473545"/>
                    </a:ext>
                  </a:extLst>
                </a:gridCol>
                <a:gridCol w="463016">
                  <a:extLst>
                    <a:ext uri="{9D8B030D-6E8A-4147-A177-3AD203B41FA5}">
                      <a16:colId xmlns:a16="http://schemas.microsoft.com/office/drawing/2014/main" val="3010385360"/>
                    </a:ext>
                  </a:extLst>
                </a:gridCol>
                <a:gridCol w="771692">
                  <a:extLst>
                    <a:ext uri="{9D8B030D-6E8A-4147-A177-3AD203B41FA5}">
                      <a16:colId xmlns:a16="http://schemas.microsoft.com/office/drawing/2014/main" val="925430642"/>
                    </a:ext>
                  </a:extLst>
                </a:gridCol>
                <a:gridCol w="463016">
                  <a:extLst>
                    <a:ext uri="{9D8B030D-6E8A-4147-A177-3AD203B41FA5}">
                      <a16:colId xmlns:a16="http://schemas.microsoft.com/office/drawing/2014/main" val="2785015951"/>
                    </a:ext>
                  </a:extLst>
                </a:gridCol>
              </a:tblGrid>
              <a:tr h="509318">
                <a:tc rowSpan="2"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2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23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5544091"/>
                  </a:ext>
                </a:extLst>
              </a:tr>
              <a:tr h="509318"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0924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9222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1553D16-D485-4089-9942-F7587E94C8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39" y="134306"/>
            <a:ext cx="8913124" cy="6322100"/>
          </a:xfrm>
          <a:prstGeom prst="rect">
            <a:avLst/>
          </a:prstGeom>
        </p:spPr>
      </p:pic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BF0A44EA-4314-4D91-A5C0-295BEC0029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835411"/>
              </p:ext>
            </p:extLst>
          </p:nvPr>
        </p:nvGraphicFramePr>
        <p:xfrm>
          <a:off x="1679237" y="630541"/>
          <a:ext cx="347871" cy="6957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871">
                  <a:extLst>
                    <a:ext uri="{9D8B030D-6E8A-4147-A177-3AD203B41FA5}">
                      <a16:colId xmlns:a16="http://schemas.microsoft.com/office/drawing/2014/main" val="2123415398"/>
                    </a:ext>
                  </a:extLst>
                </a:gridCol>
              </a:tblGrid>
              <a:tr h="347871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9885821"/>
                  </a:ext>
                </a:extLst>
              </a:tr>
              <a:tr h="347871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2377330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9B707186-3AC3-4D4F-9C39-BDD397C4D5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45873"/>
              </p:ext>
            </p:extLst>
          </p:nvPr>
        </p:nvGraphicFramePr>
        <p:xfrm>
          <a:off x="1640324" y="1843255"/>
          <a:ext cx="347871" cy="6957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871">
                  <a:extLst>
                    <a:ext uri="{9D8B030D-6E8A-4147-A177-3AD203B41FA5}">
                      <a16:colId xmlns:a16="http://schemas.microsoft.com/office/drawing/2014/main" val="2123415398"/>
                    </a:ext>
                  </a:extLst>
                </a:gridCol>
              </a:tblGrid>
              <a:tr h="347871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9885821"/>
                  </a:ext>
                </a:extLst>
              </a:tr>
              <a:tr h="347871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2377330"/>
                  </a:ext>
                </a:extLst>
              </a:tr>
            </a:tbl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id="{B07271AC-C625-49BF-96D8-CEE7F664A2FB}"/>
              </a:ext>
            </a:extLst>
          </p:cNvPr>
          <p:cNvSpPr/>
          <p:nvPr/>
        </p:nvSpPr>
        <p:spPr>
          <a:xfrm>
            <a:off x="228601" y="270867"/>
            <a:ext cx="8696324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dirty="0"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latin typeface="Century Gothic" panose="020B0502020202020204" pitchFamily="34" charset="0"/>
              </a:rPr>
              <a:t>Sarah has        of a chocolate bar.</a:t>
            </a:r>
          </a:p>
          <a:p>
            <a:pPr lvl="0"/>
            <a:endParaRPr lang="en-GB" sz="2000" b="1" dirty="0"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latin typeface="Century Gothic" panose="020B0502020202020204" pitchFamily="34" charset="0"/>
              </a:rPr>
              <a:t>She gives        to her brother.</a:t>
            </a:r>
          </a:p>
          <a:p>
            <a:pPr lvl="0"/>
            <a:endParaRPr lang="en-GB" sz="2000" b="1" dirty="0"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latin typeface="Century Gothic" panose="020B0502020202020204" pitchFamily="34" charset="0"/>
              </a:rPr>
              <a:t>How much does she have left?</a:t>
            </a:r>
          </a:p>
          <a:p>
            <a:pPr lvl="0"/>
            <a:endParaRPr lang="en-GB" sz="2000" b="1" dirty="0"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23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KeywordTaxHTField xmlns="86144f90-c7b6-48d0-aae5-f5e9e48cc3df">
      <Terms xmlns="http://schemas.microsoft.com/office/infopath/2007/PartnerControls"/>
    </TaxKeywordTaxHTField>
    <_ip_UnifiedCompliancePolicyProperties xmlns="http://schemas.microsoft.com/sharepoint/v3" xsi:nil="true"/>
    <TaxCatchAll xmlns="86144f90-c7b6-48d0-aae5-f5e9e48cc3df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FAF844F8D8A5418E98F34D21016ED8" ma:contentTypeVersion="19" ma:contentTypeDescription="Create a new document." ma:contentTypeScope="" ma:versionID="3d29b775ef167967bd9c847bebe9d0ad">
  <xsd:schema xmlns:xsd="http://www.w3.org/2001/XMLSchema" xmlns:xs="http://www.w3.org/2001/XMLSchema" xmlns:p="http://schemas.microsoft.com/office/2006/metadata/properties" xmlns:ns1="http://schemas.microsoft.com/sharepoint/v3" xmlns:ns2="86144f90-c7b6-48d0-aae5-f5e9e48cc3df" xmlns:ns3="0f0ae0ff-29c4-4766-b250-c1a9bee8d430" targetNamespace="http://schemas.microsoft.com/office/2006/metadata/properties" ma:root="true" ma:fieldsID="ae44e3ff1b865bfb29d0dffb97d6c4e1" ns1:_="" ns2:_="" ns3:_="">
    <xsd:import namespace="http://schemas.microsoft.com/sharepoint/v3"/>
    <xsd:import namespace="86144f90-c7b6-48d0-aae5-f5e9e48cc3df"/>
    <xsd:import namespace="0f0ae0ff-29c4-4766-b250-c1a9bee8d43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2:TaxKeywordTaxHTField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KeywordTaxHTField" ma:index="13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description="" ma:hidden="true" ma:list="{22ec0cf8-456d-4606-8852-2ed8c6b517f4}" ma:internalName="TaxCatchAll" ma:showField="CatchAllData" ma:web="86144f90-c7b6-48d0-aae5-f5e9e48cc3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0ae0ff-29c4-4766-b250-c1a9bee8d4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9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F8F11D-A449-4684-B8E0-461263A2E192}">
  <ds:schemaRefs>
    <ds:schemaRef ds:uri="http://schemas.microsoft.com/office/2006/metadata/properties"/>
    <ds:schemaRef ds:uri="0f0ae0ff-29c4-4766-b250-c1a9bee8d430"/>
    <ds:schemaRef ds:uri="86144f90-c7b6-48d0-aae5-f5e9e48cc3df"/>
    <ds:schemaRef ds:uri="http://purl.org/dc/terms/"/>
    <ds:schemaRef ds:uri="http://www.w3.org/XML/1998/namespace"/>
    <ds:schemaRef ds:uri="http://purl.org/dc/elements/1.1/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B2F9FA-2597-43C1-ACD4-51F1C38F38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6144f90-c7b6-48d0-aae5-f5e9e48cc3df"/>
    <ds:schemaRef ds:uri="0f0ae0ff-29c4-4766-b250-c1a9bee8d4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1699</TotalTime>
  <Words>610</Words>
  <Application>Microsoft Office PowerPoint</Application>
  <PresentationFormat>On-screen Show (4:3)</PresentationFormat>
  <Paragraphs>383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Ali Robinson</cp:lastModifiedBy>
  <cp:revision>55</cp:revision>
  <dcterms:created xsi:type="dcterms:W3CDTF">2018-03-17T10:08:43Z</dcterms:created>
  <dcterms:modified xsi:type="dcterms:W3CDTF">2021-01-08T15:49:07Z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0x01010060FAF844F8D8A5418E98F34D21016ED8</vt:lpwstr>
  </property>
  <property fmtid="{D5CDD505-2E9C-101B-9397-08002B2CF9AE}" pid="3" name="TaxKeyword">
    <vt:lpwstr/>
  </property>
</Properties>
</file>