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368" r:id="rId7"/>
    <p:sldId id="360" r:id="rId8"/>
    <p:sldId id="384" r:id="rId9"/>
    <p:sldId id="370" r:id="rId10"/>
    <p:sldId id="385" r:id="rId11"/>
    <p:sldId id="373" r:id="rId12"/>
    <p:sldId id="387" r:id="rId13"/>
    <p:sldId id="314" r:id="rId14"/>
    <p:sldId id="380" r:id="rId15"/>
    <p:sldId id="355" r:id="rId16"/>
    <p:sldId id="388" r:id="rId17"/>
    <p:sldId id="377" r:id="rId18"/>
    <p:sldId id="391" r:id="rId19"/>
    <p:sldId id="39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40900-B650-436C-81AA-67C967D6A52F}" v="63" dt="2019-05-20T12:51:28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26" autoAdjust="0"/>
  </p:normalViewPr>
  <p:slideViewPr>
    <p:cSldViewPr snapToGrid="0">
      <p:cViewPr varScale="1">
        <p:scale>
          <a:sx n="78" d="100"/>
          <a:sy n="78" d="100"/>
        </p:scale>
        <p:origin x="11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3/4 – Summer Block 5 – Mass and Capacity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Measure Mass  1</a:t>
            </a: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72427C4F-CE4D-4990-A2AD-7CA50C9C2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79D8DF2C-3895-43B8-ADFD-FF2CF3E8A385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8BFA4717-90F9-4FDD-B9D5-665B7C8E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3FCE3650-75AD-4D61-B20E-A850FC9AAE46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42F81A5E-9505-4C15-B6B4-B831625C9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5B566D5D-8AB6-4067-80D3-46B2D804CF7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two apples weigh the same as one coconut,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an arrow on the scale to show the weight of the coconut.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CDB7B2-5A92-4A12-A4AE-28862F1B75B1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8BFA4717-90F9-4FDD-B9D5-665B7C8E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3FCE3650-75AD-4D61-B20E-A850FC9AAE46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8AB77F21-7930-40D9-83E4-120EF5A78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CB973442-ADC7-4838-8B5C-65536743FC0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two apples weigh the same as one coconut,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an arrow on the scale to show the weight of the coconut.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01D7F-C8A4-4BEF-8361-A5EDE2767EE9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570177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53CFFFF2-62D4-4443-8107-9A80C4837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E8594D22-E863-4F2E-9C99-0746013A04B8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0DBE7719-F6D8-4D81-AE5C-A4FE4569D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6030"/>
            <a:ext cx="8913124" cy="6322100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FEEA93AA-D9C6-4AC2-A0A8-38D358FF5F4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Lizzie is making cakes. She needs 6kg of flour and 6kg of sugar.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How much more of each ingredient does she need?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E3E9D1-FC88-417A-8E46-39F4AE1E3CE7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823286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53CFFFF2-62D4-4443-8107-9A80C4837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E8594D22-E863-4F2E-9C99-0746013A04B8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0DBE7719-F6D8-4D81-AE5C-A4FE4569D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6030"/>
            <a:ext cx="8913124" cy="6322100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FEEA93AA-D9C6-4AC2-A0A8-38D358FF5F4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Lizzie is making cakes. She needs 6kg of flour and 6kg of sugar.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How much more of each ingredient does she need?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2kg of flour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4kg of sugar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CB479-73F8-4AEF-BCD9-A4F2C8E2640F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589160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8BFA4717-90F9-4FDD-B9D5-665B7C8E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7463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3FCE3650-75AD-4D61-B20E-A850FC9AAE46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31FDB568-2E60-4A30-B04A-A22F686C2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6030"/>
            <a:ext cx="8913124" cy="632210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3166A2AE-A525-4116-93B0-47BF9DC25C70}"/>
              </a:ext>
            </a:extLst>
          </p:cNvPr>
          <p:cNvSpPr/>
          <p:nvPr/>
        </p:nvSpPr>
        <p:spPr>
          <a:xfrm>
            <a:off x="275304" y="29270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Joanne is weighing different items.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says the watermelon is heavier because the arrow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 the scale is further away from zero.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FAC57C-E392-4D29-80CA-62349F5F2E1D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29804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8BFA4717-90F9-4FDD-B9D5-665B7C8E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7463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3FCE3650-75AD-4D61-B20E-A850FC9AAE46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31FDB568-2E60-4A30-B04A-A22F686C2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6030"/>
            <a:ext cx="8913124" cy="632210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3166A2AE-A525-4116-93B0-47BF9DC25C70}"/>
              </a:ext>
            </a:extLst>
          </p:cNvPr>
          <p:cNvSpPr/>
          <p:nvPr/>
        </p:nvSpPr>
        <p:spPr>
          <a:xfrm>
            <a:off x="275304" y="29270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Joanne is weighing different items.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says the watermelon is heavier because the arrow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 the scale is further away from zero.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Joanne is incorrect because…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1A5979-F596-453D-A079-8C4940C00904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204741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8BFA4717-90F9-4FDD-B9D5-665B7C8E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7463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3FCE3650-75AD-4D61-B20E-A850FC9AAE46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31FDB568-2E60-4A30-B04A-A22F686C2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6030"/>
            <a:ext cx="8913124" cy="632210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3166A2AE-A525-4116-93B0-47BF9DC25C70}"/>
              </a:ext>
            </a:extLst>
          </p:cNvPr>
          <p:cNvSpPr/>
          <p:nvPr/>
        </p:nvSpPr>
        <p:spPr>
          <a:xfrm>
            <a:off x="275304" y="29270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Joanne is weighing different items.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says the watermelon is heavier because the arrow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 the scale is further away from zero.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Joanne is incorrect because the watermelon weighs 6kg and the pumpkin weighs 4kg. The scales increase in different increments.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B6ACB2-0C78-4F6D-9206-361F1EE35BCE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49675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Picture 22" descr="A close up of a sign&#10;&#10;Description generated with high confidence">
            <a:extLst>
              <a:ext uri="{FF2B5EF4-FFF2-40B4-BE49-F238E27FC236}">
                <a16:creationId xmlns:a16="http://schemas.microsoft.com/office/drawing/2014/main" id="{6560063E-A7ED-44E4-9389-680DA69DB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4" name="TextBox 8">
            <a:extLst>
              <a:ext uri="{FF2B5EF4-FFF2-40B4-BE49-F238E27FC236}">
                <a16:creationId xmlns:a16="http://schemas.microsoft.com/office/drawing/2014/main" id="{9F5AA0E1-7C63-40F0-8B58-50DC18188D5D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2CC01F-FFF3-4020-A287-3185D2A91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03B2B33-149F-45B1-8781-36C4DC989E16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items would you measure in kilograms?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items would you measure in grams?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598167-7FE4-468E-8E22-360632FF2577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Picture 22" descr="A close up of a sign&#10;&#10;Description generated with high confidence">
            <a:extLst>
              <a:ext uri="{FF2B5EF4-FFF2-40B4-BE49-F238E27FC236}">
                <a16:creationId xmlns:a16="http://schemas.microsoft.com/office/drawing/2014/main" id="{6560063E-A7ED-44E4-9389-680DA69DB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4" name="TextBox 8">
            <a:extLst>
              <a:ext uri="{FF2B5EF4-FFF2-40B4-BE49-F238E27FC236}">
                <a16:creationId xmlns:a16="http://schemas.microsoft.com/office/drawing/2014/main" id="{9F5AA0E1-7C63-40F0-8B58-50DC18188D5D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84103C-A0F8-451B-9D95-2D4CC5B00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B723943-0FA9-4017-BBC8-7A5985AB6D62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items would you measure in kilograms?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items would you measure in grams?</a:t>
            </a:r>
          </a:p>
          <a:p>
            <a:pPr lvl="0" algn="ctr">
              <a:lnSpc>
                <a:spcPct val="150000"/>
              </a:lnSpc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>
              <a:lnSpc>
                <a:spcPct val="150000"/>
              </a:lnSpc>
            </a:pPr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Grams: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							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Kilograms: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A02A3-665A-46C3-A184-D02AC1430CB6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82959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5275D536-AB64-4837-8BFA-EDCC731A6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CF69CC04-4638-49E3-95B6-D36526B93EE5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63B933A-89B6-4C56-9CEE-80EBDA503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B64E7376-575E-4BDC-AB2F-D6ECDFA7B93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mass is the arrow showing on this scale?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1170F9-FE3E-4ED5-B2A1-9C449E9700DB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5275D536-AB64-4837-8BFA-EDCC731A6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CF69CC04-4638-49E3-95B6-D36526B93EE5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63B933A-89B6-4C56-9CEE-80EBDA503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B64E7376-575E-4BDC-AB2F-D6ECDFA7B93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mass is the arrow showing on this scale?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52g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F70B6-CF1C-48D8-8738-8495C9A53703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29442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5275D536-AB64-4837-8BFA-EDCC731A6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CF69CC04-4638-49E3-95B6-D36526B93EE5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F6746F07-538B-48F2-B163-664F3F8DA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7748CCAE-B2DA-453C-984E-19B1348719D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object is the heaviest?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1F82422-351A-4015-B96A-86958BD411D9}"/>
              </a:ext>
            </a:extLst>
          </p:cNvPr>
          <p:cNvSpPr txBox="1"/>
          <p:nvPr/>
        </p:nvSpPr>
        <p:spPr>
          <a:xfrm>
            <a:off x="1786229" y="1900195"/>
            <a:ext cx="8167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7165DED-4D92-4704-B063-B2266720FA6E}"/>
              </a:ext>
            </a:extLst>
          </p:cNvPr>
          <p:cNvSpPr txBox="1"/>
          <p:nvPr/>
        </p:nvSpPr>
        <p:spPr>
          <a:xfrm>
            <a:off x="6633388" y="1900195"/>
            <a:ext cx="8167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692511-BCD4-448B-969B-53268F750D16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45139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5275D536-AB64-4837-8BFA-EDCC731A6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CF69CC04-4638-49E3-95B6-D36526B93EE5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F6746F07-538B-48F2-B163-664F3F8DA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7748CCAE-B2DA-453C-984E-19B1348719D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object is the heaviest?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= 56kg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			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 = 56kg</a:t>
            </a: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Neither because they weigh exactly the same.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1F82422-351A-4015-B96A-86958BD411D9}"/>
              </a:ext>
            </a:extLst>
          </p:cNvPr>
          <p:cNvSpPr txBox="1"/>
          <p:nvPr/>
        </p:nvSpPr>
        <p:spPr>
          <a:xfrm>
            <a:off x="1786229" y="1900195"/>
            <a:ext cx="8167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7165DED-4D92-4704-B063-B2266720FA6E}"/>
              </a:ext>
            </a:extLst>
          </p:cNvPr>
          <p:cNvSpPr txBox="1"/>
          <p:nvPr/>
        </p:nvSpPr>
        <p:spPr>
          <a:xfrm>
            <a:off x="6633388" y="1900195"/>
            <a:ext cx="8167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D5F9AF-EA60-4DD1-A61D-D4AB48A1CCDE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27563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5275D536-AB64-4837-8BFA-EDCC731A6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CF69CC04-4638-49E3-95B6-D36526B93EE5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FF048A88-F4B0-4798-BDCE-04E61CB8B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43F2E7C1-D31D-47C4-BC72-7AE87F54ED0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does each object weigh?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B17DE79-F17C-4E09-AC9C-DD7A6A1B7856}"/>
              </a:ext>
            </a:extLst>
          </p:cNvPr>
          <p:cNvSpPr txBox="1"/>
          <p:nvPr/>
        </p:nvSpPr>
        <p:spPr>
          <a:xfrm>
            <a:off x="1740068" y="1900195"/>
            <a:ext cx="8167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A1FB3C9-43CB-43AA-9819-B2DFF74F1157}"/>
              </a:ext>
            </a:extLst>
          </p:cNvPr>
          <p:cNvSpPr txBox="1"/>
          <p:nvPr/>
        </p:nvSpPr>
        <p:spPr>
          <a:xfrm>
            <a:off x="6587227" y="1900195"/>
            <a:ext cx="8167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308593-756A-4049-8DD9-BDBF1C9E5B29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341385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5275D536-AB64-4837-8BFA-EDCC731A6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CF69CC04-4638-49E3-95B6-D36526B93EE5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FF048A88-F4B0-4798-BDCE-04E61CB8B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43F2E7C1-D31D-47C4-BC72-7AE87F54ED0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does each object weigh?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550g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      		                     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28g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B17DE79-F17C-4E09-AC9C-DD7A6A1B7856}"/>
              </a:ext>
            </a:extLst>
          </p:cNvPr>
          <p:cNvSpPr txBox="1"/>
          <p:nvPr/>
        </p:nvSpPr>
        <p:spPr>
          <a:xfrm>
            <a:off x="1740068" y="1900195"/>
            <a:ext cx="8167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A1FB3C9-43CB-43AA-9819-B2DFF74F1157}"/>
              </a:ext>
            </a:extLst>
          </p:cNvPr>
          <p:cNvSpPr txBox="1"/>
          <p:nvPr/>
        </p:nvSpPr>
        <p:spPr>
          <a:xfrm>
            <a:off x="6587227" y="1900195"/>
            <a:ext cx="8167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61ABBE-15CA-4E09-A8FB-80B43AF0DBD6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51556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C33D27-225F-4BF0-BA98-B0B11FD3E8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86144f90-c7b6-48d0-aae5-f5e9e48cc3d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5c7a0828-c5e4-45f8-a074-18a8fdc88ec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502</Words>
  <Application>Microsoft Office PowerPoint</Application>
  <PresentationFormat>On-screen Show (4:3)</PresentationFormat>
  <Paragraphs>380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shaun North</cp:lastModifiedBy>
  <cp:revision>5</cp:revision>
  <dcterms:created xsi:type="dcterms:W3CDTF">2018-03-17T10:08:43Z</dcterms:created>
  <dcterms:modified xsi:type="dcterms:W3CDTF">2020-06-24T19:53:24Z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