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82" r:id="rId7"/>
    <p:sldId id="371" r:id="rId8"/>
    <p:sldId id="372" r:id="rId9"/>
    <p:sldId id="373" r:id="rId10"/>
    <p:sldId id="374" r:id="rId11"/>
    <p:sldId id="369" r:id="rId12"/>
    <p:sldId id="375" r:id="rId13"/>
    <p:sldId id="355" r:id="rId14"/>
    <p:sldId id="376" r:id="rId15"/>
    <p:sldId id="370" r:id="rId16"/>
    <p:sldId id="381" r:id="rId17"/>
    <p:sldId id="314" r:id="rId18"/>
    <p:sldId id="379" r:id="rId19"/>
    <p:sldId id="378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89EE79-8F1E-457F-AFB5-C2D5312C4BAE}" v="2" dt="2019-03-28T15:07:43.783"/>
    <p1510:client id="{FC87FE3F-9537-42EF-B946-6205E3636279}" v="15" dt="2019-03-28T15:09:40.9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4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ay Grix" userId="a678036f-2d88-407c-addb-d0af3fea6eec" providerId="ADAL" clId="{9DADDA2D-7023-4224-AA88-96B93008952B}"/>
  </pc:docChgLst>
  <pc:docChgLst>
    <pc:chgData name="Ashleigh Sobol" userId="8430f2a2-602f-4dde-a79b-412efd9dd8bf" providerId="ADAL" clId="{A204DDAC-AA7C-4679-9F40-91028CD5C38E}"/>
  </pc:docChgLst>
  <pc:docChgLst>
    <pc:chgData name="Ashleigh Sobol" userId="8430f2a2-602f-4dde-a79b-412efd9dd8bf" providerId="ADAL" clId="{945C51C1-2AFD-4D2A-8B01-38125315A474}"/>
  </pc:docChgLst>
  <pc:docChgLst>
    <pc:chgData name="Faye Taylor" userId="32266afe-4e54-4012-9703-e1912c09c24c" providerId="ADAL" clId="{FC87FE3F-9537-42EF-B946-6205E3636279}"/>
    <pc:docChg chg="modSld">
      <pc:chgData name="Faye Taylor" userId="32266afe-4e54-4012-9703-e1912c09c24c" providerId="ADAL" clId="{FC87FE3F-9537-42EF-B946-6205E3636279}" dt="2019-03-28T15:09:40.981" v="16"/>
      <pc:docMkLst>
        <pc:docMk/>
      </pc:docMkLst>
      <pc:sldChg chg="addSp">
        <pc:chgData name="Faye Taylor" userId="32266afe-4e54-4012-9703-e1912c09c24c" providerId="ADAL" clId="{FC87FE3F-9537-42EF-B946-6205E3636279}" dt="2019-03-28T15:09:38.638" v="14"/>
        <pc:sldMkLst>
          <pc:docMk/>
          <pc:sldMk cId="636014570" sldId="314"/>
        </pc:sldMkLst>
        <pc:spChg chg="add">
          <ac:chgData name="Faye Taylor" userId="32266afe-4e54-4012-9703-e1912c09c24c" providerId="ADAL" clId="{FC87FE3F-9537-42EF-B946-6205E3636279}" dt="2019-03-28T15:09:38.638" v="14"/>
          <ac:spMkLst>
            <pc:docMk/>
            <pc:sldMk cId="636014570" sldId="314"/>
            <ac:spMk id="9" creationId="{17E129A5-C0A3-43A9-A0B4-E60B145ED036}"/>
          </ac:spMkLst>
        </pc:spChg>
      </pc:sldChg>
      <pc:sldChg chg="addSp">
        <pc:chgData name="Faye Taylor" userId="32266afe-4e54-4012-9703-e1912c09c24c" providerId="ADAL" clId="{FC87FE3F-9537-42EF-B946-6205E3636279}" dt="2019-03-28T15:09:35.270" v="10"/>
        <pc:sldMkLst>
          <pc:docMk/>
          <pc:sldMk cId="1071900124" sldId="355"/>
        </pc:sldMkLst>
        <pc:spChg chg="add">
          <ac:chgData name="Faye Taylor" userId="32266afe-4e54-4012-9703-e1912c09c24c" providerId="ADAL" clId="{FC87FE3F-9537-42EF-B946-6205E3636279}" dt="2019-03-28T15:09:35.270" v="10"/>
          <ac:spMkLst>
            <pc:docMk/>
            <pc:sldMk cId="1071900124" sldId="355"/>
            <ac:spMk id="10" creationId="{5F4A1664-296D-4D0A-A48D-80100D5F3096}"/>
          </ac:spMkLst>
        </pc:spChg>
      </pc:sldChg>
      <pc:sldChg chg="addSp modSp">
        <pc:chgData name="Faye Taylor" userId="32266afe-4e54-4012-9703-e1912c09c24c" providerId="ADAL" clId="{FC87FE3F-9537-42EF-B946-6205E3636279}" dt="2019-03-28T15:09:23.067" v="2" actId="20577"/>
        <pc:sldMkLst>
          <pc:docMk/>
          <pc:sldMk cId="1669721746" sldId="365"/>
        </pc:sldMkLst>
        <pc:spChg chg="add mod">
          <ac:chgData name="Faye Taylor" userId="32266afe-4e54-4012-9703-e1912c09c24c" providerId="ADAL" clId="{FC87FE3F-9537-42EF-B946-6205E3636279}" dt="2019-03-28T15:09:23.067" v="2" actId="20577"/>
          <ac:spMkLst>
            <pc:docMk/>
            <pc:sldMk cId="1669721746" sldId="365"/>
            <ac:spMk id="13" creationId="{E9257134-1779-45BA-A640-A619212D6DCC}"/>
          </ac:spMkLst>
        </pc:spChg>
      </pc:sldChg>
      <pc:sldChg chg="addSp">
        <pc:chgData name="Faye Taylor" userId="32266afe-4e54-4012-9703-e1912c09c24c" providerId="ADAL" clId="{FC87FE3F-9537-42EF-B946-6205E3636279}" dt="2019-03-28T15:09:32.728" v="8"/>
        <pc:sldMkLst>
          <pc:docMk/>
          <pc:sldMk cId="237261327" sldId="369"/>
        </pc:sldMkLst>
        <pc:spChg chg="add">
          <ac:chgData name="Faye Taylor" userId="32266afe-4e54-4012-9703-e1912c09c24c" providerId="ADAL" clId="{FC87FE3F-9537-42EF-B946-6205E3636279}" dt="2019-03-28T15:09:32.728" v="8"/>
          <ac:spMkLst>
            <pc:docMk/>
            <pc:sldMk cId="237261327" sldId="369"/>
            <ac:spMk id="9" creationId="{6B262D11-6718-4722-88F1-0BA6708267E0}"/>
          </ac:spMkLst>
        </pc:spChg>
      </pc:sldChg>
      <pc:sldChg chg="addSp">
        <pc:chgData name="Faye Taylor" userId="32266afe-4e54-4012-9703-e1912c09c24c" providerId="ADAL" clId="{FC87FE3F-9537-42EF-B946-6205E3636279}" dt="2019-03-28T15:09:36.567" v="12"/>
        <pc:sldMkLst>
          <pc:docMk/>
          <pc:sldMk cId="1026273099" sldId="370"/>
        </pc:sldMkLst>
        <pc:spChg chg="add">
          <ac:chgData name="Faye Taylor" userId="32266afe-4e54-4012-9703-e1912c09c24c" providerId="ADAL" clId="{FC87FE3F-9537-42EF-B946-6205E3636279}" dt="2019-03-28T15:09:36.567" v="12"/>
          <ac:spMkLst>
            <pc:docMk/>
            <pc:sldMk cId="1026273099" sldId="370"/>
            <ac:spMk id="9" creationId="{316161F6-13B8-4DE7-8B39-D6A4A00BBD85}"/>
          </ac:spMkLst>
        </pc:spChg>
      </pc:sldChg>
      <pc:sldChg chg="addSp">
        <pc:chgData name="Faye Taylor" userId="32266afe-4e54-4012-9703-e1912c09c24c" providerId="ADAL" clId="{FC87FE3F-9537-42EF-B946-6205E3636279}" dt="2019-03-28T15:09:29.283" v="4"/>
        <pc:sldMkLst>
          <pc:docMk/>
          <pc:sldMk cId="3092467745" sldId="371"/>
        </pc:sldMkLst>
        <pc:spChg chg="add">
          <ac:chgData name="Faye Taylor" userId="32266afe-4e54-4012-9703-e1912c09c24c" providerId="ADAL" clId="{FC87FE3F-9537-42EF-B946-6205E3636279}" dt="2019-03-28T15:09:29.283" v="4"/>
          <ac:spMkLst>
            <pc:docMk/>
            <pc:sldMk cId="3092467745" sldId="371"/>
            <ac:spMk id="9" creationId="{B85B599C-F84A-4F7E-8E1C-699485840502}"/>
          </ac:spMkLst>
        </pc:spChg>
      </pc:sldChg>
      <pc:sldChg chg="addSp">
        <pc:chgData name="Faye Taylor" userId="32266afe-4e54-4012-9703-e1912c09c24c" providerId="ADAL" clId="{FC87FE3F-9537-42EF-B946-6205E3636279}" dt="2019-03-28T15:09:30.041" v="5"/>
        <pc:sldMkLst>
          <pc:docMk/>
          <pc:sldMk cId="1118709193" sldId="372"/>
        </pc:sldMkLst>
        <pc:spChg chg="add">
          <ac:chgData name="Faye Taylor" userId="32266afe-4e54-4012-9703-e1912c09c24c" providerId="ADAL" clId="{FC87FE3F-9537-42EF-B946-6205E3636279}" dt="2019-03-28T15:09:30.041" v="5"/>
          <ac:spMkLst>
            <pc:docMk/>
            <pc:sldMk cId="1118709193" sldId="372"/>
            <ac:spMk id="9" creationId="{19C52605-E334-443B-836A-B0997DAD7E9A}"/>
          </ac:spMkLst>
        </pc:spChg>
      </pc:sldChg>
      <pc:sldChg chg="addSp">
        <pc:chgData name="Faye Taylor" userId="32266afe-4e54-4012-9703-e1912c09c24c" providerId="ADAL" clId="{FC87FE3F-9537-42EF-B946-6205E3636279}" dt="2019-03-28T15:09:30.717" v="6"/>
        <pc:sldMkLst>
          <pc:docMk/>
          <pc:sldMk cId="2299797271" sldId="373"/>
        </pc:sldMkLst>
        <pc:spChg chg="add">
          <ac:chgData name="Faye Taylor" userId="32266afe-4e54-4012-9703-e1912c09c24c" providerId="ADAL" clId="{FC87FE3F-9537-42EF-B946-6205E3636279}" dt="2019-03-28T15:09:30.717" v="6"/>
          <ac:spMkLst>
            <pc:docMk/>
            <pc:sldMk cId="2299797271" sldId="373"/>
            <ac:spMk id="9" creationId="{C89C4ED2-CDEA-490E-A6CC-3C71B4C688BE}"/>
          </ac:spMkLst>
        </pc:spChg>
      </pc:sldChg>
      <pc:sldChg chg="addSp">
        <pc:chgData name="Faye Taylor" userId="32266afe-4e54-4012-9703-e1912c09c24c" providerId="ADAL" clId="{FC87FE3F-9537-42EF-B946-6205E3636279}" dt="2019-03-28T15:09:32.092" v="7"/>
        <pc:sldMkLst>
          <pc:docMk/>
          <pc:sldMk cId="491526070" sldId="374"/>
        </pc:sldMkLst>
        <pc:spChg chg="add">
          <ac:chgData name="Faye Taylor" userId="32266afe-4e54-4012-9703-e1912c09c24c" providerId="ADAL" clId="{FC87FE3F-9537-42EF-B946-6205E3636279}" dt="2019-03-28T15:09:32.092" v="7"/>
          <ac:spMkLst>
            <pc:docMk/>
            <pc:sldMk cId="491526070" sldId="374"/>
            <ac:spMk id="9" creationId="{78E40C8A-7C44-4088-801D-A00A3CC37494}"/>
          </ac:spMkLst>
        </pc:spChg>
      </pc:sldChg>
      <pc:sldChg chg="addSp">
        <pc:chgData name="Faye Taylor" userId="32266afe-4e54-4012-9703-e1912c09c24c" providerId="ADAL" clId="{FC87FE3F-9537-42EF-B946-6205E3636279}" dt="2019-03-28T15:09:33.617" v="9"/>
        <pc:sldMkLst>
          <pc:docMk/>
          <pc:sldMk cId="3086231155" sldId="375"/>
        </pc:sldMkLst>
        <pc:spChg chg="add">
          <ac:chgData name="Faye Taylor" userId="32266afe-4e54-4012-9703-e1912c09c24c" providerId="ADAL" clId="{FC87FE3F-9537-42EF-B946-6205E3636279}" dt="2019-03-28T15:09:33.617" v="9"/>
          <ac:spMkLst>
            <pc:docMk/>
            <pc:sldMk cId="3086231155" sldId="375"/>
            <ac:spMk id="9" creationId="{454CA973-906C-4D2B-943C-5CF0F2422FF4}"/>
          </ac:spMkLst>
        </pc:spChg>
      </pc:sldChg>
      <pc:sldChg chg="addSp">
        <pc:chgData name="Faye Taylor" userId="32266afe-4e54-4012-9703-e1912c09c24c" providerId="ADAL" clId="{FC87FE3F-9537-42EF-B946-6205E3636279}" dt="2019-03-28T15:09:35.933" v="11"/>
        <pc:sldMkLst>
          <pc:docMk/>
          <pc:sldMk cId="4246915980" sldId="376"/>
        </pc:sldMkLst>
        <pc:spChg chg="add">
          <ac:chgData name="Faye Taylor" userId="32266afe-4e54-4012-9703-e1912c09c24c" providerId="ADAL" clId="{FC87FE3F-9537-42EF-B946-6205E3636279}" dt="2019-03-28T15:09:35.933" v="11"/>
          <ac:spMkLst>
            <pc:docMk/>
            <pc:sldMk cId="4246915980" sldId="376"/>
            <ac:spMk id="9" creationId="{95D4DB47-A2E2-4C5A-BA70-405A6247E619}"/>
          </ac:spMkLst>
        </pc:spChg>
      </pc:sldChg>
      <pc:sldChg chg="addSp">
        <pc:chgData name="Faye Taylor" userId="32266afe-4e54-4012-9703-e1912c09c24c" providerId="ADAL" clId="{FC87FE3F-9537-42EF-B946-6205E3636279}" dt="2019-03-28T15:09:40.981" v="16"/>
        <pc:sldMkLst>
          <pc:docMk/>
          <pc:sldMk cId="512284580" sldId="378"/>
        </pc:sldMkLst>
        <pc:spChg chg="add">
          <ac:chgData name="Faye Taylor" userId="32266afe-4e54-4012-9703-e1912c09c24c" providerId="ADAL" clId="{FC87FE3F-9537-42EF-B946-6205E3636279}" dt="2019-03-28T15:09:40.981" v="16"/>
          <ac:spMkLst>
            <pc:docMk/>
            <pc:sldMk cId="512284580" sldId="378"/>
            <ac:spMk id="9" creationId="{353A3B29-5153-4677-AFA5-9D7C9AA039AC}"/>
          </ac:spMkLst>
        </pc:spChg>
      </pc:sldChg>
      <pc:sldChg chg="addSp">
        <pc:chgData name="Faye Taylor" userId="32266afe-4e54-4012-9703-e1912c09c24c" providerId="ADAL" clId="{FC87FE3F-9537-42EF-B946-6205E3636279}" dt="2019-03-28T15:09:39.518" v="15"/>
        <pc:sldMkLst>
          <pc:docMk/>
          <pc:sldMk cId="1588975334" sldId="379"/>
        </pc:sldMkLst>
        <pc:spChg chg="add">
          <ac:chgData name="Faye Taylor" userId="32266afe-4e54-4012-9703-e1912c09c24c" providerId="ADAL" clId="{FC87FE3F-9537-42EF-B946-6205E3636279}" dt="2019-03-28T15:09:39.518" v="15"/>
          <ac:spMkLst>
            <pc:docMk/>
            <pc:sldMk cId="1588975334" sldId="379"/>
            <ac:spMk id="9" creationId="{85081062-CD2C-4B9A-8F30-A925D44337B9}"/>
          </ac:spMkLst>
        </pc:spChg>
      </pc:sldChg>
      <pc:sldChg chg="addSp">
        <pc:chgData name="Faye Taylor" userId="32266afe-4e54-4012-9703-e1912c09c24c" providerId="ADAL" clId="{FC87FE3F-9537-42EF-B946-6205E3636279}" dt="2019-03-28T15:09:38.017" v="13"/>
        <pc:sldMkLst>
          <pc:docMk/>
          <pc:sldMk cId="1941532668" sldId="381"/>
        </pc:sldMkLst>
        <pc:spChg chg="add">
          <ac:chgData name="Faye Taylor" userId="32266afe-4e54-4012-9703-e1912c09c24c" providerId="ADAL" clId="{FC87FE3F-9537-42EF-B946-6205E3636279}" dt="2019-03-28T15:09:38.017" v="13"/>
          <ac:spMkLst>
            <pc:docMk/>
            <pc:sldMk cId="1941532668" sldId="381"/>
            <ac:spMk id="9" creationId="{1E0B49E0-B082-4770-8027-DAC8700AC59A}"/>
          </ac:spMkLst>
        </pc:spChg>
      </pc:sldChg>
      <pc:sldChg chg="addSp">
        <pc:chgData name="Faye Taylor" userId="32266afe-4e54-4012-9703-e1912c09c24c" providerId="ADAL" clId="{FC87FE3F-9537-42EF-B946-6205E3636279}" dt="2019-03-28T15:09:27.832" v="3"/>
        <pc:sldMkLst>
          <pc:docMk/>
          <pc:sldMk cId="2010122396" sldId="382"/>
        </pc:sldMkLst>
        <pc:spChg chg="add">
          <ac:chgData name="Faye Taylor" userId="32266afe-4e54-4012-9703-e1912c09c24c" providerId="ADAL" clId="{FC87FE3F-9537-42EF-B946-6205E3636279}" dt="2019-03-28T15:09:27.832" v="3"/>
          <ac:spMkLst>
            <pc:docMk/>
            <pc:sldMk cId="2010122396" sldId="382"/>
            <ac:spMk id="19" creationId="{54AFB565-337E-4A31-A20C-5A53A0481C6C}"/>
          </ac:spMkLst>
        </pc:spChg>
      </pc:sldChg>
    </pc:docChg>
  </pc:docChgLst>
  <pc:docChgLst>
    <pc:chgData name="Theresa Hodgson" userId="213b339f-9e68-4d61-b6e1-9aa385d3ff46" providerId="ADAL" clId="{CEDF6EAB-48B3-4E8B-B988-15571ECC3495}"/>
  </pc:docChgLst>
  <pc:docChgLst>
    <pc:chgData name="Ashleigh Sobol" userId="8430f2a2-602f-4dde-a79b-412efd9dd8bf" providerId="ADAL" clId="{314E36DF-02F4-4957-B175-8AD4C9F6E04E}"/>
  </pc:docChgLst>
  <pc:docChgLst>
    <pc:chgData name="Davina Szilvasy" userId="59fb472d-eed4-4f11-9686-c2c8db02a2cd" providerId="ADAL" clId="{C3B3FAFD-3DF9-4E7C-848B-6EF20A6DA83C}"/>
    <pc:docChg chg="custSel addSld delSld modSld">
      <pc:chgData name="Davina Szilvasy" userId="59fb472d-eed4-4f11-9686-c2c8db02a2cd" providerId="ADAL" clId="{C3B3FAFD-3DF9-4E7C-848B-6EF20A6DA83C}" dt="2019-01-22T12:13:05.794" v="512" actId="2696"/>
      <pc:docMkLst>
        <pc:docMk/>
      </pc:docMkLst>
      <pc:sldChg chg="modSp">
        <pc:chgData name="Davina Szilvasy" userId="59fb472d-eed4-4f11-9686-c2c8db02a2cd" providerId="ADAL" clId="{C3B3FAFD-3DF9-4E7C-848B-6EF20A6DA83C}" dt="2019-01-18T12:19:52.595" v="264"/>
        <pc:sldMkLst>
          <pc:docMk/>
          <pc:sldMk cId="636014570" sldId="314"/>
        </pc:sldMkLst>
        <pc:graphicFrameChg chg="mod">
          <ac:chgData name="Davina Szilvasy" userId="59fb472d-eed4-4f11-9686-c2c8db02a2cd" providerId="ADAL" clId="{C3B3FAFD-3DF9-4E7C-848B-6EF20A6DA83C}" dt="2019-01-18T12:19:52.595" v="264"/>
          <ac:graphicFrameMkLst>
            <pc:docMk/>
            <pc:sldMk cId="636014570" sldId="314"/>
            <ac:graphicFrameMk id="6" creationId="{24562012-49D5-4EA4-BD2C-40D5856A9A7E}"/>
          </ac:graphicFrameMkLst>
        </pc:graphicFrameChg>
      </pc:sldChg>
      <pc:sldChg chg="addSp delSp modSp">
        <pc:chgData name="Davina Szilvasy" userId="59fb472d-eed4-4f11-9686-c2c8db02a2cd" providerId="ADAL" clId="{C3B3FAFD-3DF9-4E7C-848B-6EF20A6DA83C}" dt="2019-01-18T12:19:20.426" v="258" actId="6549"/>
        <pc:sldMkLst>
          <pc:docMk/>
          <pc:sldMk cId="1071900124" sldId="355"/>
        </pc:sldMkLst>
        <pc:graphicFrameChg chg="del">
          <ac:chgData name="Davina Szilvasy" userId="59fb472d-eed4-4f11-9686-c2c8db02a2cd" providerId="ADAL" clId="{C3B3FAFD-3DF9-4E7C-848B-6EF20A6DA83C}" dt="2019-01-18T12:19:14.660" v="256" actId="478"/>
          <ac:graphicFrameMkLst>
            <pc:docMk/>
            <pc:sldMk cId="1071900124" sldId="355"/>
            <ac:graphicFrameMk id="6" creationId="{6004854C-019C-4DE9-BFE1-6A27492B3106}"/>
          </ac:graphicFrameMkLst>
        </pc:graphicFrameChg>
        <pc:graphicFrameChg chg="add modGraphic">
          <ac:chgData name="Davina Szilvasy" userId="59fb472d-eed4-4f11-9686-c2c8db02a2cd" providerId="ADAL" clId="{C3B3FAFD-3DF9-4E7C-848B-6EF20A6DA83C}" dt="2019-01-18T12:19:20.426" v="258" actId="6549"/>
          <ac:graphicFrameMkLst>
            <pc:docMk/>
            <pc:sldMk cId="1071900124" sldId="355"/>
            <ac:graphicFrameMk id="9" creationId="{E29821A6-A864-4EA9-BDB5-2DF678B6CFF7}"/>
          </ac:graphicFrameMkLst>
        </pc:graphicFrameChg>
      </pc:sldChg>
      <pc:sldChg chg="modSp">
        <pc:chgData name="Davina Szilvasy" userId="59fb472d-eed4-4f11-9686-c2c8db02a2cd" providerId="ADAL" clId="{C3B3FAFD-3DF9-4E7C-848B-6EF20A6DA83C}" dt="2019-01-18T12:21:13.497" v="280"/>
        <pc:sldMkLst>
          <pc:docMk/>
          <pc:sldMk cId="1669721746" sldId="365"/>
        </pc:sldMkLst>
        <pc:graphicFrameChg chg="mod">
          <ac:chgData name="Davina Szilvasy" userId="59fb472d-eed4-4f11-9686-c2c8db02a2cd" providerId="ADAL" clId="{C3B3FAFD-3DF9-4E7C-848B-6EF20A6DA83C}" dt="2019-01-18T12:21:13.497" v="280"/>
          <ac:graphicFrameMkLst>
            <pc:docMk/>
            <pc:sldMk cId="1669721746" sldId="365"/>
            <ac:graphicFrameMk id="65" creationId="{F10AA8AD-63AD-4258-8391-9696BA65BBAC}"/>
          </ac:graphicFrameMkLst>
        </pc:graphicFrameChg>
      </pc:sldChg>
      <pc:sldChg chg="modSp">
        <pc:chgData name="Davina Szilvasy" userId="59fb472d-eed4-4f11-9686-c2c8db02a2cd" providerId="ADAL" clId="{C3B3FAFD-3DF9-4E7C-848B-6EF20A6DA83C}" dt="2019-01-18T12:21:19.258" v="281" actId="20577"/>
        <pc:sldMkLst>
          <pc:docMk/>
          <pc:sldMk cId="332354265" sldId="366"/>
        </pc:sldMkLst>
        <pc:spChg chg="mod">
          <ac:chgData name="Davina Szilvasy" userId="59fb472d-eed4-4f11-9686-c2c8db02a2cd" providerId="ADAL" clId="{C3B3FAFD-3DF9-4E7C-848B-6EF20A6DA83C}" dt="2019-01-18T12:21:19.258" v="281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C3B3FAFD-3DF9-4E7C-848B-6EF20A6DA83C}" dt="2019-01-18T12:20:22.660" v="270"/>
        <pc:sldMkLst>
          <pc:docMk/>
          <pc:sldMk cId="237261327" sldId="369"/>
        </pc:sldMkLst>
        <pc:graphicFrameChg chg="mod">
          <ac:chgData name="Davina Szilvasy" userId="59fb472d-eed4-4f11-9686-c2c8db02a2cd" providerId="ADAL" clId="{C3B3FAFD-3DF9-4E7C-848B-6EF20A6DA83C}" dt="2019-01-18T12:20:22.660" v="270"/>
          <ac:graphicFrameMkLst>
            <pc:docMk/>
            <pc:sldMk cId="237261327" sldId="369"/>
            <ac:graphicFrameMk id="6" creationId="{4DA95DA9-AECA-4F4E-BC2A-D9CE2AD01644}"/>
          </ac:graphicFrameMkLst>
        </pc:graphicFrameChg>
      </pc:sldChg>
      <pc:sldChg chg="modSp">
        <pc:chgData name="Davina Szilvasy" userId="59fb472d-eed4-4f11-9686-c2c8db02a2cd" providerId="ADAL" clId="{C3B3FAFD-3DF9-4E7C-848B-6EF20A6DA83C}" dt="2019-01-22T12:10:07.793" v="317" actId="20577"/>
        <pc:sldMkLst>
          <pc:docMk/>
          <pc:sldMk cId="1026273099" sldId="370"/>
        </pc:sldMkLst>
        <pc:spChg chg="mod">
          <ac:chgData name="Davina Szilvasy" userId="59fb472d-eed4-4f11-9686-c2c8db02a2cd" providerId="ADAL" clId="{C3B3FAFD-3DF9-4E7C-848B-6EF20A6DA83C}" dt="2019-01-22T12:09:25.661" v="315" actId="20577"/>
          <ac:spMkLst>
            <pc:docMk/>
            <pc:sldMk cId="1026273099" sldId="370"/>
            <ac:spMk id="19" creationId="{5252A847-DE45-4FA3-A1F8-EEBEB845FF8E}"/>
          </ac:spMkLst>
        </pc:spChg>
        <pc:graphicFrameChg chg="mod modGraphic">
          <ac:chgData name="Davina Szilvasy" userId="59fb472d-eed4-4f11-9686-c2c8db02a2cd" providerId="ADAL" clId="{C3B3FAFD-3DF9-4E7C-848B-6EF20A6DA83C}" dt="2019-01-22T12:10:07.793" v="317" actId="20577"/>
          <ac:graphicFrameMkLst>
            <pc:docMk/>
            <pc:sldMk cId="1026273099" sldId="370"/>
            <ac:graphicFrameMk id="6" creationId="{D87FC49D-F4C4-4918-B238-9BDE7A7DE955}"/>
          </ac:graphicFrameMkLst>
        </pc:graphicFrameChg>
      </pc:sldChg>
      <pc:sldChg chg="modSp">
        <pc:chgData name="Davina Szilvasy" userId="59fb472d-eed4-4f11-9686-c2c8db02a2cd" providerId="ADAL" clId="{C3B3FAFD-3DF9-4E7C-848B-6EF20A6DA83C}" dt="2019-01-18T12:21:02.019" v="278"/>
        <pc:sldMkLst>
          <pc:docMk/>
          <pc:sldMk cId="3092467745" sldId="371"/>
        </pc:sldMkLst>
        <pc:spChg chg="mod">
          <ac:chgData name="Davina Szilvasy" userId="59fb472d-eed4-4f11-9686-c2c8db02a2cd" providerId="ADAL" clId="{C3B3FAFD-3DF9-4E7C-848B-6EF20A6DA83C}" dt="2019-01-18T12:13:04.706" v="49" actId="20577"/>
          <ac:spMkLst>
            <pc:docMk/>
            <pc:sldMk cId="3092467745" sldId="371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C3B3FAFD-3DF9-4E7C-848B-6EF20A6DA83C}" dt="2019-01-18T12:21:02.019" v="278"/>
          <ac:graphicFrameMkLst>
            <pc:docMk/>
            <pc:sldMk cId="3092467745" sldId="371"/>
            <ac:graphicFrameMk id="6" creationId="{207783AA-7503-45B9-93AC-3B5EEB30717B}"/>
          </ac:graphicFrameMkLst>
        </pc:graphicFrameChg>
      </pc:sldChg>
      <pc:sldChg chg="modSp">
        <pc:chgData name="Davina Szilvasy" userId="59fb472d-eed4-4f11-9686-c2c8db02a2cd" providerId="ADAL" clId="{C3B3FAFD-3DF9-4E7C-848B-6EF20A6DA83C}" dt="2019-01-18T12:20:48.422" v="276"/>
        <pc:sldMkLst>
          <pc:docMk/>
          <pc:sldMk cId="1118709193" sldId="372"/>
        </pc:sldMkLst>
        <pc:spChg chg="mod">
          <ac:chgData name="Davina Szilvasy" userId="59fb472d-eed4-4f11-9686-c2c8db02a2cd" providerId="ADAL" clId="{C3B3FAFD-3DF9-4E7C-848B-6EF20A6DA83C}" dt="2019-01-18T12:12:53.990" v="25" actId="20577"/>
          <ac:spMkLst>
            <pc:docMk/>
            <pc:sldMk cId="1118709193" sldId="372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C3B3FAFD-3DF9-4E7C-848B-6EF20A6DA83C}" dt="2019-01-18T12:20:48.422" v="276"/>
          <ac:graphicFrameMkLst>
            <pc:docMk/>
            <pc:sldMk cId="1118709193" sldId="372"/>
            <ac:graphicFrameMk id="6" creationId="{207783AA-7503-45B9-93AC-3B5EEB30717B}"/>
          </ac:graphicFrameMkLst>
        </pc:graphicFrameChg>
      </pc:sldChg>
      <pc:sldChg chg="modSp">
        <pc:chgData name="Davina Szilvasy" userId="59fb472d-eed4-4f11-9686-c2c8db02a2cd" providerId="ADAL" clId="{C3B3FAFD-3DF9-4E7C-848B-6EF20A6DA83C}" dt="2019-01-18T12:20:39.669" v="274"/>
        <pc:sldMkLst>
          <pc:docMk/>
          <pc:sldMk cId="2299797271" sldId="373"/>
        </pc:sldMkLst>
        <pc:spChg chg="mod">
          <ac:chgData name="Davina Szilvasy" userId="59fb472d-eed4-4f11-9686-c2c8db02a2cd" providerId="ADAL" clId="{C3B3FAFD-3DF9-4E7C-848B-6EF20A6DA83C}" dt="2019-01-18T12:13:56.933" v="142" actId="20577"/>
          <ac:spMkLst>
            <pc:docMk/>
            <pc:sldMk cId="2299797271" sldId="373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C3B3FAFD-3DF9-4E7C-848B-6EF20A6DA83C}" dt="2019-01-18T12:20:39.669" v="274"/>
          <ac:graphicFrameMkLst>
            <pc:docMk/>
            <pc:sldMk cId="2299797271" sldId="373"/>
            <ac:graphicFrameMk id="6" creationId="{B5539378-A5B6-4F0E-B79F-AF44C7ACF41B}"/>
          </ac:graphicFrameMkLst>
        </pc:graphicFrameChg>
      </pc:sldChg>
      <pc:sldChg chg="modSp">
        <pc:chgData name="Davina Szilvasy" userId="59fb472d-eed4-4f11-9686-c2c8db02a2cd" providerId="ADAL" clId="{C3B3FAFD-3DF9-4E7C-848B-6EF20A6DA83C}" dt="2019-01-18T12:20:30.236" v="272"/>
        <pc:sldMkLst>
          <pc:docMk/>
          <pc:sldMk cId="491526070" sldId="374"/>
        </pc:sldMkLst>
        <pc:spChg chg="mod">
          <ac:chgData name="Davina Szilvasy" userId="59fb472d-eed4-4f11-9686-c2c8db02a2cd" providerId="ADAL" clId="{C3B3FAFD-3DF9-4E7C-848B-6EF20A6DA83C}" dt="2019-01-18T12:14:09.604" v="143"/>
          <ac:spMkLst>
            <pc:docMk/>
            <pc:sldMk cId="491526070" sldId="374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C3B3FAFD-3DF9-4E7C-848B-6EF20A6DA83C}" dt="2019-01-18T12:20:30.236" v="272"/>
          <ac:graphicFrameMkLst>
            <pc:docMk/>
            <pc:sldMk cId="491526070" sldId="374"/>
            <ac:graphicFrameMk id="6" creationId="{B5539378-A5B6-4F0E-B79F-AF44C7ACF41B}"/>
          </ac:graphicFrameMkLst>
        </pc:graphicFrameChg>
      </pc:sldChg>
      <pc:sldChg chg="modSp">
        <pc:chgData name="Davina Szilvasy" userId="59fb472d-eed4-4f11-9686-c2c8db02a2cd" providerId="ADAL" clId="{C3B3FAFD-3DF9-4E7C-848B-6EF20A6DA83C}" dt="2019-01-22T11:58:51.933" v="286" actId="20577"/>
        <pc:sldMkLst>
          <pc:docMk/>
          <pc:sldMk cId="3086231155" sldId="375"/>
        </pc:sldMkLst>
        <pc:spChg chg="mod">
          <ac:chgData name="Davina Szilvasy" userId="59fb472d-eed4-4f11-9686-c2c8db02a2cd" providerId="ADAL" clId="{C3B3FAFD-3DF9-4E7C-848B-6EF20A6DA83C}" dt="2019-01-22T11:58:51.933" v="286" actId="20577"/>
          <ac:spMkLst>
            <pc:docMk/>
            <pc:sldMk cId="3086231155" sldId="375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C3B3FAFD-3DF9-4E7C-848B-6EF20A6DA83C}" dt="2019-01-18T12:20:14.215" v="268"/>
          <ac:graphicFrameMkLst>
            <pc:docMk/>
            <pc:sldMk cId="3086231155" sldId="375"/>
            <ac:graphicFrameMk id="6" creationId="{4DA95DA9-AECA-4F4E-BC2A-D9CE2AD01644}"/>
          </ac:graphicFrameMkLst>
        </pc:graphicFrameChg>
      </pc:sldChg>
      <pc:sldChg chg="modSp">
        <pc:chgData name="Davina Szilvasy" userId="59fb472d-eed4-4f11-9686-c2c8db02a2cd" providerId="ADAL" clId="{C3B3FAFD-3DF9-4E7C-848B-6EF20A6DA83C}" dt="2019-01-18T12:22:04.033" v="284" actId="20577"/>
        <pc:sldMkLst>
          <pc:docMk/>
          <pc:sldMk cId="4246915980" sldId="376"/>
        </pc:sldMkLst>
        <pc:spChg chg="mod">
          <ac:chgData name="Davina Szilvasy" userId="59fb472d-eed4-4f11-9686-c2c8db02a2cd" providerId="ADAL" clId="{C3B3FAFD-3DF9-4E7C-848B-6EF20A6DA83C}" dt="2019-01-18T12:22:04.033" v="284" actId="20577"/>
          <ac:spMkLst>
            <pc:docMk/>
            <pc:sldMk cId="4246915980" sldId="376"/>
            <ac:spMk id="19" creationId="{5252A847-DE45-4FA3-A1F8-EEBEB845FF8E}"/>
          </ac:spMkLst>
        </pc:spChg>
        <pc:graphicFrameChg chg="mod modGraphic">
          <ac:chgData name="Davina Szilvasy" userId="59fb472d-eed4-4f11-9686-c2c8db02a2cd" providerId="ADAL" clId="{C3B3FAFD-3DF9-4E7C-848B-6EF20A6DA83C}" dt="2019-01-18T12:19:01.431" v="255" actId="572"/>
          <ac:graphicFrameMkLst>
            <pc:docMk/>
            <pc:sldMk cId="4246915980" sldId="376"/>
            <ac:graphicFrameMk id="6" creationId="{6004854C-019C-4DE9-BFE1-6A27492B3106}"/>
          </ac:graphicFrameMkLst>
        </pc:graphicFrameChg>
      </pc:sldChg>
      <pc:sldChg chg="modSp">
        <pc:chgData name="Davina Szilvasy" userId="59fb472d-eed4-4f11-9686-c2c8db02a2cd" providerId="ADAL" clId="{C3B3FAFD-3DF9-4E7C-848B-6EF20A6DA83C}" dt="2019-01-18T12:20:01.320" v="266"/>
        <pc:sldMkLst>
          <pc:docMk/>
          <pc:sldMk cId="1588975334" sldId="379"/>
        </pc:sldMkLst>
        <pc:graphicFrameChg chg="mod">
          <ac:chgData name="Davina Szilvasy" userId="59fb472d-eed4-4f11-9686-c2c8db02a2cd" providerId="ADAL" clId="{C3B3FAFD-3DF9-4E7C-848B-6EF20A6DA83C}" dt="2019-01-18T12:20:01.320" v="266"/>
          <ac:graphicFrameMkLst>
            <pc:docMk/>
            <pc:sldMk cId="1588975334" sldId="379"/>
            <ac:graphicFrameMk id="6" creationId="{24562012-49D5-4EA4-BD2C-40D5856A9A7E}"/>
          </ac:graphicFrameMkLst>
        </pc:graphicFrameChg>
      </pc:sldChg>
      <pc:sldChg chg="modSp add">
        <pc:chgData name="Davina Szilvasy" userId="59fb472d-eed4-4f11-9686-c2c8db02a2cd" providerId="ADAL" clId="{C3B3FAFD-3DF9-4E7C-848B-6EF20A6DA83C}" dt="2019-01-22T12:12:58.899" v="511" actId="207"/>
        <pc:sldMkLst>
          <pc:docMk/>
          <pc:sldMk cId="1941532668" sldId="381"/>
        </pc:sldMkLst>
        <pc:spChg chg="mod">
          <ac:chgData name="Davina Szilvasy" userId="59fb472d-eed4-4f11-9686-c2c8db02a2cd" providerId="ADAL" clId="{C3B3FAFD-3DF9-4E7C-848B-6EF20A6DA83C}" dt="2019-01-22T12:12:58.899" v="511" actId="207"/>
          <ac:spMkLst>
            <pc:docMk/>
            <pc:sldMk cId="1941532668" sldId="381"/>
            <ac:spMk id="19" creationId="{5252A847-DE45-4FA3-A1F8-EEBEB845FF8E}"/>
          </ac:spMkLst>
        </pc:spChg>
        <pc:graphicFrameChg chg="modGraphic">
          <ac:chgData name="Davina Szilvasy" userId="59fb472d-eed4-4f11-9686-c2c8db02a2cd" providerId="ADAL" clId="{C3B3FAFD-3DF9-4E7C-848B-6EF20A6DA83C}" dt="2019-01-22T12:12:49.670" v="510" actId="207"/>
          <ac:graphicFrameMkLst>
            <pc:docMk/>
            <pc:sldMk cId="1941532668" sldId="381"/>
            <ac:graphicFrameMk id="6" creationId="{D87FC49D-F4C4-4918-B238-9BDE7A7DE955}"/>
          </ac:graphicFrameMkLst>
        </pc:graphicFrameChg>
      </pc:sldChg>
    </pc:docChg>
  </pc:docChgLst>
  <pc:docChgLst>
    <pc:chgData name="Ashleigh Sobol" userId="8430f2a2-602f-4dde-a79b-412efd9dd8bf" providerId="ADAL" clId="{34758F4D-0547-41DC-A1A9-D0C994561C99}"/>
    <pc:docChg chg="modSld">
      <pc:chgData name="Ashleigh Sobol" userId="8430f2a2-602f-4dde-a79b-412efd9dd8bf" providerId="ADAL" clId="{34758F4D-0547-41DC-A1A9-D0C994561C99}" dt="2019-01-03T09:23:53.265" v="0"/>
      <pc:docMkLst>
        <pc:docMk/>
      </pc:docMkLst>
      <pc:sldChg chg="modSp">
        <pc:chgData name="Ashleigh Sobol" userId="8430f2a2-602f-4dde-a79b-412efd9dd8bf" providerId="ADAL" clId="{34758F4D-0547-41DC-A1A9-D0C994561C99}" dt="2019-01-03T09:23:53.265" v="0"/>
        <pc:sldMkLst>
          <pc:docMk/>
          <pc:sldMk cId="2637481266" sldId="256"/>
        </pc:sldMkLst>
        <pc:spChg chg="mod">
          <ac:chgData name="Ashleigh Sobol" userId="8430f2a2-602f-4dde-a79b-412efd9dd8bf" providerId="ADAL" clId="{34758F4D-0547-41DC-A1A9-D0C994561C99}" dt="2019-01-03T09:23:53.265" v="0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Louise Pezzaioli" userId="360b41a0-b242-48d2-b707-f5fa57585d53" providerId="ADAL" clId="{26F992EB-FC93-4751-B7DF-A8F21B482A43}"/>
  </pc:docChgLst>
  <pc:docChgLst>
    <pc:chgData name="Faye Taylor" userId="32266afe-4e54-4012-9703-e1912c09c24c" providerId="ADAL" clId="{3B89EE79-8F1E-457F-AFB5-C2D5312C4BAE}"/>
    <pc:docChg chg="addSld modSld">
      <pc:chgData name="Faye Taylor" userId="32266afe-4e54-4012-9703-e1912c09c24c" providerId="ADAL" clId="{3B89EE79-8F1E-457F-AFB5-C2D5312C4BAE}" dt="2019-03-28T15:08:07.637" v="57" actId="403"/>
      <pc:docMkLst>
        <pc:docMk/>
      </pc:docMkLst>
      <pc:sldChg chg="modSp">
        <pc:chgData name="Faye Taylor" userId="32266afe-4e54-4012-9703-e1912c09c24c" providerId="ADAL" clId="{3B89EE79-8F1E-457F-AFB5-C2D5312C4BAE}" dt="2019-03-28T15:07:48.550" v="41" actId="20577"/>
        <pc:sldMkLst>
          <pc:docMk/>
          <pc:sldMk cId="2637481266" sldId="256"/>
        </pc:sldMkLst>
        <pc:spChg chg="mod">
          <ac:chgData name="Faye Taylor" userId="32266afe-4e54-4012-9703-e1912c09c24c" providerId="ADAL" clId="{3B89EE79-8F1E-457F-AFB5-C2D5312C4BAE}" dt="2019-03-28T15:07:48.550" v="4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Faye Taylor" userId="32266afe-4e54-4012-9703-e1912c09c24c" providerId="ADAL" clId="{3B89EE79-8F1E-457F-AFB5-C2D5312C4BAE}" dt="2019-03-28T15:08:07.637" v="57" actId="403"/>
        <pc:sldMkLst>
          <pc:docMk/>
          <pc:sldMk cId="332354265" sldId="366"/>
        </pc:sldMkLst>
        <pc:spChg chg="mod">
          <ac:chgData name="Faye Taylor" userId="32266afe-4e54-4012-9703-e1912c09c24c" providerId="ADAL" clId="{3B89EE79-8F1E-457F-AFB5-C2D5312C4BAE}" dt="2019-03-28T15:08:07.637" v="57" actId="403"/>
          <ac:spMkLst>
            <pc:docMk/>
            <pc:sldMk cId="332354265" sldId="366"/>
            <ac:spMk id="19" creationId="{5252A847-DE45-4FA3-A1F8-EEBEB845FF8E}"/>
          </ac:spMkLst>
        </pc:spChg>
      </pc:sldChg>
      <pc:sldChg chg="add">
        <pc:chgData name="Faye Taylor" userId="32266afe-4e54-4012-9703-e1912c09c24c" providerId="ADAL" clId="{3B89EE79-8F1E-457F-AFB5-C2D5312C4BAE}" dt="2019-03-28T15:07:35.876" v="27"/>
        <pc:sldMkLst>
          <pc:docMk/>
          <pc:sldMk cId="3844832371" sldId="411"/>
        </pc:sldMkLst>
      </pc:sldChg>
    </pc:docChg>
  </pc:docChgLst>
  <pc:docChgLst>
    <pc:chgData name="Theresa Hodgson" userId="213b339f-9e68-4d61-b6e1-9aa385d3ff46" providerId="ADAL" clId="{47834ED6-F8B0-425E-8852-F2838C7B82F2}"/>
    <pc:docChg chg="undo custSel addSld delSld modSld">
      <pc:chgData name="Theresa Hodgson" userId="213b339f-9e68-4d61-b6e1-9aa385d3ff46" providerId="ADAL" clId="{47834ED6-F8B0-425E-8852-F2838C7B82F2}" dt="2019-01-16T17:26:25.092" v="818"/>
      <pc:docMkLst>
        <pc:docMk/>
      </pc:docMkLst>
      <pc:sldChg chg="modSp">
        <pc:chgData name="Theresa Hodgson" userId="213b339f-9e68-4d61-b6e1-9aa385d3ff46" providerId="ADAL" clId="{47834ED6-F8B0-425E-8852-F2838C7B82F2}" dt="2019-01-16T13:49:53.835" v="48" actId="20577"/>
        <pc:sldMkLst>
          <pc:docMk/>
          <pc:sldMk cId="2637481266" sldId="256"/>
        </pc:sldMkLst>
        <pc:spChg chg="mod">
          <ac:chgData name="Theresa Hodgson" userId="213b339f-9e68-4d61-b6e1-9aa385d3ff46" providerId="ADAL" clId="{47834ED6-F8B0-425E-8852-F2838C7B82F2}" dt="2019-01-16T13:49:53.835" v="48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Theresa Hodgson" userId="213b339f-9e68-4d61-b6e1-9aa385d3ff46" providerId="ADAL" clId="{47834ED6-F8B0-425E-8852-F2838C7B82F2}" dt="2019-01-16T17:26:16.588" v="816"/>
        <pc:sldMkLst>
          <pc:docMk/>
          <pc:sldMk cId="636014570" sldId="314"/>
        </pc:sldMkLst>
        <pc:spChg chg="mod">
          <ac:chgData name="Theresa Hodgson" userId="213b339f-9e68-4d61-b6e1-9aa385d3ff46" providerId="ADAL" clId="{47834ED6-F8B0-425E-8852-F2838C7B82F2}" dt="2019-01-16T14:43:52.919" v="787" actId="20577"/>
          <ac:spMkLst>
            <pc:docMk/>
            <pc:sldMk cId="636014570" sldId="314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47834ED6-F8B0-425E-8852-F2838C7B82F2}" dt="2019-01-16T17:26:16.588" v="816"/>
          <ac:graphicFrameMkLst>
            <pc:docMk/>
            <pc:sldMk cId="636014570" sldId="314"/>
            <ac:graphicFrameMk id="6" creationId="{24562012-49D5-4EA4-BD2C-40D5856A9A7E}"/>
          </ac:graphicFrameMkLst>
        </pc:graphicFrameChg>
      </pc:sldChg>
      <pc:sldChg chg="addSp modSp">
        <pc:chgData name="Theresa Hodgson" userId="213b339f-9e68-4d61-b6e1-9aa385d3ff46" providerId="ADAL" clId="{47834ED6-F8B0-425E-8852-F2838C7B82F2}" dt="2019-01-16T14:33:54.679" v="581" actId="207"/>
        <pc:sldMkLst>
          <pc:docMk/>
          <pc:sldMk cId="1071900124" sldId="355"/>
        </pc:sldMkLst>
        <pc:spChg chg="mod">
          <ac:chgData name="Theresa Hodgson" userId="213b339f-9e68-4d61-b6e1-9aa385d3ff46" providerId="ADAL" clId="{47834ED6-F8B0-425E-8852-F2838C7B82F2}" dt="2019-01-16T14:32:36.010" v="569" actId="6549"/>
          <ac:spMkLst>
            <pc:docMk/>
            <pc:sldMk cId="1071900124" sldId="355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47834ED6-F8B0-425E-8852-F2838C7B82F2}" dt="2019-01-16T14:33:54.679" v="581" actId="207"/>
          <ac:graphicFrameMkLst>
            <pc:docMk/>
            <pc:sldMk cId="1071900124" sldId="355"/>
            <ac:graphicFrameMk id="6" creationId="{6004854C-019C-4DE9-BFE1-6A27492B3106}"/>
          </ac:graphicFrameMkLst>
        </pc:graphicFrameChg>
      </pc:sldChg>
      <pc:sldChg chg="addSp delSp modSp">
        <pc:chgData name="Theresa Hodgson" userId="213b339f-9e68-4d61-b6e1-9aa385d3ff46" providerId="ADAL" clId="{47834ED6-F8B0-425E-8852-F2838C7B82F2}" dt="2019-01-16T14:06:59.193" v="260" actId="6549"/>
        <pc:sldMkLst>
          <pc:docMk/>
          <pc:sldMk cId="1669721746" sldId="365"/>
        </pc:sldMkLst>
        <pc:spChg chg="mod">
          <ac:chgData name="Theresa Hodgson" userId="213b339f-9e68-4d61-b6e1-9aa385d3ff46" providerId="ADAL" clId="{47834ED6-F8B0-425E-8852-F2838C7B82F2}" dt="2019-01-16T14:06:59.193" v="260" actId="6549"/>
          <ac:spMkLst>
            <pc:docMk/>
            <pc:sldMk cId="1669721746" sldId="365"/>
            <ac:spMk id="19" creationId="{5252A847-DE45-4FA3-A1F8-EEBEB845FF8E}"/>
          </ac:spMkLst>
        </pc:spChg>
        <pc:grpChg chg="add del mod">
          <ac:chgData name="Theresa Hodgson" userId="213b339f-9e68-4d61-b6e1-9aa385d3ff46" providerId="ADAL" clId="{47834ED6-F8B0-425E-8852-F2838C7B82F2}" dt="2019-01-16T13:53:00.190" v="64" actId="478"/>
          <ac:grpSpMkLst>
            <pc:docMk/>
            <pc:sldMk cId="1669721746" sldId="365"/>
            <ac:grpSpMk id="14" creationId="{C43B15A7-8CC1-4E3B-B3C2-397C2D2029E5}"/>
          </ac:grpSpMkLst>
        </pc:grpChg>
        <pc:grpChg chg="add del">
          <ac:chgData name="Theresa Hodgson" userId="213b339f-9e68-4d61-b6e1-9aa385d3ff46" providerId="ADAL" clId="{47834ED6-F8B0-425E-8852-F2838C7B82F2}" dt="2019-01-16T13:52:57.198" v="63"/>
          <ac:grpSpMkLst>
            <pc:docMk/>
            <pc:sldMk cId="1669721746" sldId="365"/>
            <ac:grpSpMk id="44" creationId="{8053A223-ECB0-4BA4-B6CC-828D5F116D92}"/>
          </ac:grpSpMkLst>
        </pc:grpChg>
        <pc:grpChg chg="add mod">
          <ac:chgData name="Theresa Hodgson" userId="213b339f-9e68-4d61-b6e1-9aa385d3ff46" providerId="ADAL" clId="{47834ED6-F8B0-425E-8852-F2838C7B82F2}" dt="2019-01-16T13:59:43.251" v="231" actId="1076"/>
          <ac:grpSpMkLst>
            <pc:docMk/>
            <pc:sldMk cId="1669721746" sldId="365"/>
            <ac:grpSpMk id="72" creationId="{5C49B729-5CF2-4898-A3DF-F2559B7B8DBB}"/>
          </ac:grpSpMkLst>
        </pc:grpChg>
        <pc:graphicFrameChg chg="add del mod">
          <ac:chgData name="Theresa Hodgson" userId="213b339f-9e68-4d61-b6e1-9aa385d3ff46" providerId="ADAL" clId="{47834ED6-F8B0-425E-8852-F2838C7B82F2}" dt="2019-01-16T13:53:00.190" v="64" actId="478"/>
          <ac:graphicFrameMkLst>
            <pc:docMk/>
            <pc:sldMk cId="1669721746" sldId="365"/>
            <ac:graphicFrameMk id="6" creationId="{5D2D3258-95EA-4213-8EEB-4DCAC1784452}"/>
          </ac:graphicFrameMkLst>
        </pc:graphicFrameChg>
        <pc:graphicFrameChg chg="add del mod">
          <ac:chgData name="Theresa Hodgson" userId="213b339f-9e68-4d61-b6e1-9aa385d3ff46" providerId="ADAL" clId="{47834ED6-F8B0-425E-8852-F2838C7B82F2}" dt="2019-01-16T13:53:00.190" v="64" actId="478"/>
          <ac:graphicFrameMkLst>
            <pc:docMk/>
            <pc:sldMk cId="1669721746" sldId="365"/>
            <ac:graphicFrameMk id="9" creationId="{69225F0D-6392-4AC7-8A25-198225F162AC}"/>
          </ac:graphicFrameMkLst>
        </pc:graphicFrameChg>
        <pc:graphicFrameChg chg="add del mod">
          <ac:chgData name="Theresa Hodgson" userId="213b339f-9e68-4d61-b6e1-9aa385d3ff46" providerId="ADAL" clId="{47834ED6-F8B0-425E-8852-F2838C7B82F2}" dt="2019-01-16T13:53:00.190" v="64" actId="478"/>
          <ac:graphicFrameMkLst>
            <pc:docMk/>
            <pc:sldMk cId="1669721746" sldId="365"/>
            <ac:graphicFrameMk id="10" creationId="{6DB18AE7-9AE0-4FFE-A2A3-418EBCA55466}"/>
          </ac:graphicFrameMkLst>
        </pc:graphicFrameChg>
        <pc:graphicFrameChg chg="add del mod">
          <ac:chgData name="Theresa Hodgson" userId="213b339f-9e68-4d61-b6e1-9aa385d3ff46" providerId="ADAL" clId="{47834ED6-F8B0-425E-8852-F2838C7B82F2}" dt="2019-01-16T13:53:00.190" v="64" actId="478"/>
          <ac:graphicFrameMkLst>
            <pc:docMk/>
            <pc:sldMk cId="1669721746" sldId="365"/>
            <ac:graphicFrameMk id="11" creationId="{082AB056-B077-4C4E-AC40-7B2C2C891CFE}"/>
          </ac:graphicFrameMkLst>
        </pc:graphicFrameChg>
        <pc:graphicFrameChg chg="add del mod">
          <ac:chgData name="Theresa Hodgson" userId="213b339f-9e68-4d61-b6e1-9aa385d3ff46" providerId="ADAL" clId="{47834ED6-F8B0-425E-8852-F2838C7B82F2}" dt="2019-01-16T13:53:00.190" v="64" actId="478"/>
          <ac:graphicFrameMkLst>
            <pc:docMk/>
            <pc:sldMk cId="1669721746" sldId="365"/>
            <ac:graphicFrameMk id="12" creationId="{EB0FF743-E99F-41C9-BE24-50476B68954B}"/>
          </ac:graphicFrameMkLst>
        </pc:graphicFrameChg>
        <pc:graphicFrameChg chg="add del mod">
          <ac:chgData name="Theresa Hodgson" userId="213b339f-9e68-4d61-b6e1-9aa385d3ff46" providerId="ADAL" clId="{47834ED6-F8B0-425E-8852-F2838C7B82F2}" dt="2019-01-16T13:53:00.190" v="64" actId="478"/>
          <ac:graphicFrameMkLst>
            <pc:docMk/>
            <pc:sldMk cId="1669721746" sldId="365"/>
            <ac:graphicFrameMk id="13" creationId="{BD40B274-B61D-442F-9DD6-A0C05D0353FB}"/>
          </ac:graphicFrameMkLst>
        </pc:graphicFrameChg>
        <pc:graphicFrameChg chg="add del">
          <ac:chgData name="Theresa Hodgson" userId="213b339f-9e68-4d61-b6e1-9aa385d3ff46" providerId="ADAL" clId="{47834ED6-F8B0-425E-8852-F2838C7B82F2}" dt="2019-01-16T13:52:57.198" v="63"/>
          <ac:graphicFrameMkLst>
            <pc:docMk/>
            <pc:sldMk cId="1669721746" sldId="365"/>
            <ac:graphicFrameMk id="37" creationId="{8836D083-24AD-465E-A7AA-39F39CAF8584}"/>
          </ac:graphicFrameMkLst>
        </pc:graphicFrameChg>
        <pc:graphicFrameChg chg="add del">
          <ac:chgData name="Theresa Hodgson" userId="213b339f-9e68-4d61-b6e1-9aa385d3ff46" providerId="ADAL" clId="{47834ED6-F8B0-425E-8852-F2838C7B82F2}" dt="2019-01-16T13:52:57.198" v="63"/>
          <ac:graphicFrameMkLst>
            <pc:docMk/>
            <pc:sldMk cId="1669721746" sldId="365"/>
            <ac:graphicFrameMk id="38" creationId="{FB630635-8D87-440F-B8C3-45FD3F283641}"/>
          </ac:graphicFrameMkLst>
        </pc:graphicFrameChg>
        <pc:graphicFrameChg chg="add del">
          <ac:chgData name="Theresa Hodgson" userId="213b339f-9e68-4d61-b6e1-9aa385d3ff46" providerId="ADAL" clId="{47834ED6-F8B0-425E-8852-F2838C7B82F2}" dt="2019-01-16T13:52:57.198" v="63"/>
          <ac:graphicFrameMkLst>
            <pc:docMk/>
            <pc:sldMk cId="1669721746" sldId="365"/>
            <ac:graphicFrameMk id="39" creationId="{1A49C249-A24D-4C11-A8EE-9E58C276FFBF}"/>
          </ac:graphicFrameMkLst>
        </pc:graphicFrameChg>
        <pc:graphicFrameChg chg="add del">
          <ac:chgData name="Theresa Hodgson" userId="213b339f-9e68-4d61-b6e1-9aa385d3ff46" providerId="ADAL" clId="{47834ED6-F8B0-425E-8852-F2838C7B82F2}" dt="2019-01-16T13:52:57.198" v="63"/>
          <ac:graphicFrameMkLst>
            <pc:docMk/>
            <pc:sldMk cId="1669721746" sldId="365"/>
            <ac:graphicFrameMk id="40" creationId="{98DF97B1-72BD-4397-BBC9-CB36A5AD8102}"/>
          </ac:graphicFrameMkLst>
        </pc:graphicFrameChg>
        <pc:graphicFrameChg chg="add del">
          <ac:chgData name="Theresa Hodgson" userId="213b339f-9e68-4d61-b6e1-9aa385d3ff46" providerId="ADAL" clId="{47834ED6-F8B0-425E-8852-F2838C7B82F2}" dt="2019-01-16T13:52:57.198" v="63"/>
          <ac:graphicFrameMkLst>
            <pc:docMk/>
            <pc:sldMk cId="1669721746" sldId="365"/>
            <ac:graphicFrameMk id="41" creationId="{98A90893-6F98-49BE-B6E0-E9081DE1D3F1}"/>
          </ac:graphicFrameMkLst>
        </pc:graphicFrameChg>
        <pc:graphicFrameChg chg="add del">
          <ac:chgData name="Theresa Hodgson" userId="213b339f-9e68-4d61-b6e1-9aa385d3ff46" providerId="ADAL" clId="{47834ED6-F8B0-425E-8852-F2838C7B82F2}" dt="2019-01-16T13:52:57.198" v="63"/>
          <ac:graphicFrameMkLst>
            <pc:docMk/>
            <pc:sldMk cId="1669721746" sldId="365"/>
            <ac:graphicFrameMk id="42" creationId="{4C6AA314-D29C-4786-9D3D-18B064113CE2}"/>
          </ac:graphicFrameMkLst>
        </pc:graphicFrameChg>
        <pc:graphicFrameChg chg="add del">
          <ac:chgData name="Theresa Hodgson" userId="213b339f-9e68-4d61-b6e1-9aa385d3ff46" providerId="ADAL" clId="{47834ED6-F8B0-425E-8852-F2838C7B82F2}" dt="2019-01-16T13:52:57.198" v="63"/>
          <ac:graphicFrameMkLst>
            <pc:docMk/>
            <pc:sldMk cId="1669721746" sldId="365"/>
            <ac:graphicFrameMk id="43" creationId="{56A13847-9765-4A1C-934E-6FDDBEAFE752}"/>
          </ac:graphicFrameMkLst>
        </pc:graphicFrameChg>
        <pc:graphicFrameChg chg="add mod modGraphic">
          <ac:chgData name="Theresa Hodgson" userId="213b339f-9e68-4d61-b6e1-9aa385d3ff46" providerId="ADAL" clId="{47834ED6-F8B0-425E-8852-F2838C7B82F2}" dt="2019-01-16T13:58:17.450" v="164" actId="1076"/>
          <ac:graphicFrameMkLst>
            <pc:docMk/>
            <pc:sldMk cId="1669721746" sldId="365"/>
            <ac:graphicFrameMk id="65" creationId="{F10AA8AD-63AD-4258-8391-9696BA65BBAC}"/>
          </ac:graphicFrameMkLst>
        </pc:graphicFrameChg>
        <pc:graphicFrameChg chg="add mod modGraphic">
          <ac:chgData name="Theresa Hodgson" userId="213b339f-9e68-4d61-b6e1-9aa385d3ff46" providerId="ADAL" clId="{47834ED6-F8B0-425E-8852-F2838C7B82F2}" dt="2019-01-16T14:04:26.441" v="259"/>
          <ac:graphicFrameMkLst>
            <pc:docMk/>
            <pc:sldMk cId="1669721746" sldId="365"/>
            <ac:graphicFrameMk id="66" creationId="{03DE1D67-BBB1-4EAB-B0F4-DEB8F47E63CC}"/>
          </ac:graphicFrameMkLst>
        </pc:graphicFrameChg>
        <pc:graphicFrameChg chg="add mod modGraphic">
          <ac:chgData name="Theresa Hodgson" userId="213b339f-9e68-4d61-b6e1-9aa385d3ff46" providerId="ADAL" clId="{47834ED6-F8B0-425E-8852-F2838C7B82F2}" dt="2019-01-16T13:58:39.509" v="189" actId="1035"/>
          <ac:graphicFrameMkLst>
            <pc:docMk/>
            <pc:sldMk cId="1669721746" sldId="365"/>
            <ac:graphicFrameMk id="67" creationId="{CFAE6123-B757-4971-BAA8-443BE1658A6C}"/>
          </ac:graphicFrameMkLst>
        </pc:graphicFrameChg>
        <pc:graphicFrameChg chg="add mod modGraphic">
          <ac:chgData name="Theresa Hodgson" userId="213b339f-9e68-4d61-b6e1-9aa385d3ff46" providerId="ADAL" clId="{47834ED6-F8B0-425E-8852-F2838C7B82F2}" dt="2019-01-16T13:59:09.940" v="225" actId="404"/>
          <ac:graphicFrameMkLst>
            <pc:docMk/>
            <pc:sldMk cId="1669721746" sldId="365"/>
            <ac:graphicFrameMk id="68" creationId="{419B0928-FE4E-4D68-892D-0C25A041AEBF}"/>
          </ac:graphicFrameMkLst>
        </pc:graphicFrameChg>
        <pc:graphicFrameChg chg="add mod ord modGraphic">
          <ac:chgData name="Theresa Hodgson" userId="213b339f-9e68-4d61-b6e1-9aa385d3ff46" providerId="ADAL" clId="{47834ED6-F8B0-425E-8852-F2838C7B82F2}" dt="2019-01-16T14:03:14.371" v="252" actId="1038"/>
          <ac:graphicFrameMkLst>
            <pc:docMk/>
            <pc:sldMk cId="1669721746" sldId="365"/>
            <ac:graphicFrameMk id="69" creationId="{2A7C512D-CDA9-488B-8DAE-CFBACB43EED3}"/>
          </ac:graphicFrameMkLst>
        </pc:graphicFrameChg>
        <pc:graphicFrameChg chg="add mod ord modGraphic">
          <ac:chgData name="Theresa Hodgson" userId="213b339f-9e68-4d61-b6e1-9aa385d3ff46" providerId="ADAL" clId="{47834ED6-F8B0-425E-8852-F2838C7B82F2}" dt="2019-01-16T13:59:19.109" v="226" actId="14100"/>
          <ac:graphicFrameMkLst>
            <pc:docMk/>
            <pc:sldMk cId="1669721746" sldId="365"/>
            <ac:graphicFrameMk id="70" creationId="{55943C4F-3B00-405E-B372-C2D77C73FE6C}"/>
          </ac:graphicFrameMkLst>
        </pc:graphicFrameChg>
        <pc:graphicFrameChg chg="add mod modGraphic">
          <ac:chgData name="Theresa Hodgson" userId="213b339f-9e68-4d61-b6e1-9aa385d3ff46" providerId="ADAL" clId="{47834ED6-F8B0-425E-8852-F2838C7B82F2}" dt="2019-01-16T13:59:28.499" v="227" actId="1076"/>
          <ac:graphicFrameMkLst>
            <pc:docMk/>
            <pc:sldMk cId="1669721746" sldId="365"/>
            <ac:graphicFrameMk id="71" creationId="{55940A14-6613-4F65-B867-F45D91F8998D}"/>
          </ac:graphicFrameMkLst>
        </pc:graphicFrameChg>
      </pc:sldChg>
      <pc:sldChg chg="modSp">
        <pc:chgData name="Theresa Hodgson" userId="213b339f-9e68-4d61-b6e1-9aa385d3ff46" providerId="ADAL" clId="{47834ED6-F8B0-425E-8852-F2838C7B82F2}" dt="2019-01-16T13:50:14.762" v="57" actId="20577"/>
        <pc:sldMkLst>
          <pc:docMk/>
          <pc:sldMk cId="332354265" sldId="366"/>
        </pc:sldMkLst>
        <pc:spChg chg="mod">
          <ac:chgData name="Theresa Hodgson" userId="213b339f-9e68-4d61-b6e1-9aa385d3ff46" providerId="ADAL" clId="{47834ED6-F8B0-425E-8852-F2838C7B82F2}" dt="2019-01-16T13:50:14.762" v="57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 add">
        <pc:chgData name="Theresa Hodgson" userId="213b339f-9e68-4d61-b6e1-9aa385d3ff46" providerId="ADAL" clId="{47834ED6-F8B0-425E-8852-F2838C7B82F2}" dt="2019-01-16T14:29:11.950" v="491" actId="6549"/>
        <pc:sldMkLst>
          <pc:docMk/>
          <pc:sldMk cId="237261327" sldId="369"/>
        </pc:sldMkLst>
        <pc:spChg chg="mod">
          <ac:chgData name="Theresa Hodgson" userId="213b339f-9e68-4d61-b6e1-9aa385d3ff46" providerId="ADAL" clId="{47834ED6-F8B0-425E-8852-F2838C7B82F2}" dt="2019-01-16T14:29:11.950" v="491" actId="6549"/>
          <ac:spMkLst>
            <pc:docMk/>
            <pc:sldMk cId="237261327" sldId="369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47834ED6-F8B0-425E-8852-F2838C7B82F2}" dt="2019-01-16T14:28:13.399" v="476" actId="404"/>
          <ac:graphicFrameMkLst>
            <pc:docMk/>
            <pc:sldMk cId="237261327" sldId="369"/>
            <ac:graphicFrameMk id="6" creationId="{4DA95DA9-AECA-4F4E-BC2A-D9CE2AD01644}"/>
          </ac:graphicFrameMkLst>
        </pc:graphicFrameChg>
      </pc:sldChg>
      <pc:sldChg chg="addSp modSp add">
        <pc:chgData name="Theresa Hodgson" userId="213b339f-9e68-4d61-b6e1-9aa385d3ff46" providerId="ADAL" clId="{47834ED6-F8B0-425E-8852-F2838C7B82F2}" dt="2019-01-16T17:26:02.076" v="814"/>
        <pc:sldMkLst>
          <pc:docMk/>
          <pc:sldMk cId="1026273099" sldId="370"/>
        </pc:sldMkLst>
        <pc:spChg chg="mod">
          <ac:chgData name="Theresa Hodgson" userId="213b339f-9e68-4d61-b6e1-9aa385d3ff46" providerId="ADAL" clId="{47834ED6-F8B0-425E-8852-F2838C7B82F2}" dt="2019-01-16T14:35:06.166" v="592" actId="20577"/>
          <ac:spMkLst>
            <pc:docMk/>
            <pc:sldMk cId="1026273099" sldId="370"/>
            <ac:spMk id="19" creationId="{5252A847-DE45-4FA3-A1F8-EEBEB845FF8E}"/>
          </ac:spMkLst>
        </pc:spChg>
        <pc:graphicFrameChg chg="add mod modGraphic">
          <ac:chgData name="Theresa Hodgson" userId="213b339f-9e68-4d61-b6e1-9aa385d3ff46" providerId="ADAL" clId="{47834ED6-F8B0-425E-8852-F2838C7B82F2}" dt="2019-01-16T17:26:02.076" v="814"/>
          <ac:graphicFrameMkLst>
            <pc:docMk/>
            <pc:sldMk cId="1026273099" sldId="370"/>
            <ac:graphicFrameMk id="6" creationId="{D87FC49D-F4C4-4918-B238-9BDE7A7DE955}"/>
          </ac:graphicFrameMkLst>
        </pc:graphicFrameChg>
      </pc:sldChg>
      <pc:sldChg chg="modSp add">
        <pc:chgData name="Theresa Hodgson" userId="213b339f-9e68-4d61-b6e1-9aa385d3ff46" providerId="ADAL" clId="{47834ED6-F8B0-425E-8852-F2838C7B82F2}" dt="2019-01-16T14:25:49.545" v="452"/>
        <pc:sldMkLst>
          <pc:docMk/>
          <pc:sldMk cId="3092467745" sldId="371"/>
        </pc:sldMkLst>
        <pc:spChg chg="mod">
          <ac:chgData name="Theresa Hodgson" userId="213b339f-9e68-4d61-b6e1-9aa385d3ff46" providerId="ADAL" clId="{47834ED6-F8B0-425E-8852-F2838C7B82F2}" dt="2019-01-16T14:20:41.925" v="345" actId="20577"/>
          <ac:spMkLst>
            <pc:docMk/>
            <pc:sldMk cId="3092467745" sldId="371"/>
            <ac:spMk id="19" creationId="{5252A847-DE45-4FA3-A1F8-EEBEB845FF8E}"/>
          </ac:spMkLst>
        </pc:spChg>
        <pc:graphicFrameChg chg="mod modGraphic">
          <ac:chgData name="Theresa Hodgson" userId="213b339f-9e68-4d61-b6e1-9aa385d3ff46" providerId="ADAL" clId="{47834ED6-F8B0-425E-8852-F2838C7B82F2}" dt="2019-01-16T14:25:49.545" v="452"/>
          <ac:graphicFrameMkLst>
            <pc:docMk/>
            <pc:sldMk cId="3092467745" sldId="371"/>
            <ac:graphicFrameMk id="6" creationId="{207783AA-7503-45B9-93AC-3B5EEB30717B}"/>
          </ac:graphicFrameMkLst>
        </pc:graphicFrameChg>
      </pc:sldChg>
      <pc:sldChg chg="modSp add">
        <pc:chgData name="Theresa Hodgson" userId="213b339f-9e68-4d61-b6e1-9aa385d3ff46" providerId="ADAL" clId="{47834ED6-F8B0-425E-8852-F2838C7B82F2}" dt="2019-01-16T14:26:12.717" v="456" actId="207"/>
        <pc:sldMkLst>
          <pc:docMk/>
          <pc:sldMk cId="1118709193" sldId="372"/>
        </pc:sldMkLst>
        <pc:spChg chg="mod">
          <ac:chgData name="Theresa Hodgson" userId="213b339f-9e68-4d61-b6e1-9aa385d3ff46" providerId="ADAL" clId="{47834ED6-F8B0-425E-8852-F2838C7B82F2}" dt="2019-01-16T14:21:04.925" v="378" actId="20577"/>
          <ac:spMkLst>
            <pc:docMk/>
            <pc:sldMk cId="1118709193" sldId="372"/>
            <ac:spMk id="19" creationId="{5252A847-DE45-4FA3-A1F8-EEBEB845FF8E}"/>
          </ac:spMkLst>
        </pc:spChg>
        <pc:graphicFrameChg chg="mod modGraphic">
          <ac:chgData name="Theresa Hodgson" userId="213b339f-9e68-4d61-b6e1-9aa385d3ff46" providerId="ADAL" clId="{47834ED6-F8B0-425E-8852-F2838C7B82F2}" dt="2019-01-16T14:26:12.717" v="456" actId="207"/>
          <ac:graphicFrameMkLst>
            <pc:docMk/>
            <pc:sldMk cId="1118709193" sldId="372"/>
            <ac:graphicFrameMk id="6" creationId="{207783AA-7503-45B9-93AC-3B5EEB30717B}"/>
          </ac:graphicFrameMkLst>
        </pc:graphicFrameChg>
      </pc:sldChg>
      <pc:sldChg chg="modSp add">
        <pc:chgData name="Theresa Hodgson" userId="213b339f-9e68-4d61-b6e1-9aa385d3ff46" providerId="ADAL" clId="{47834ED6-F8B0-425E-8852-F2838C7B82F2}" dt="2019-01-16T14:26:25.384" v="458"/>
        <pc:sldMkLst>
          <pc:docMk/>
          <pc:sldMk cId="2299797271" sldId="373"/>
        </pc:sldMkLst>
        <pc:spChg chg="mod">
          <ac:chgData name="Theresa Hodgson" userId="213b339f-9e68-4d61-b6e1-9aa385d3ff46" providerId="ADAL" clId="{47834ED6-F8B0-425E-8852-F2838C7B82F2}" dt="2019-01-16T14:25:01.821" v="446" actId="20577"/>
          <ac:spMkLst>
            <pc:docMk/>
            <pc:sldMk cId="2299797271" sldId="373"/>
            <ac:spMk id="19" creationId="{5252A847-DE45-4FA3-A1F8-EEBEB845FF8E}"/>
          </ac:spMkLst>
        </pc:spChg>
        <pc:graphicFrameChg chg="mod modGraphic">
          <ac:chgData name="Theresa Hodgson" userId="213b339f-9e68-4d61-b6e1-9aa385d3ff46" providerId="ADAL" clId="{47834ED6-F8B0-425E-8852-F2838C7B82F2}" dt="2019-01-16T14:26:25.384" v="458"/>
          <ac:graphicFrameMkLst>
            <pc:docMk/>
            <pc:sldMk cId="2299797271" sldId="373"/>
            <ac:graphicFrameMk id="6" creationId="{B5539378-A5B6-4F0E-B79F-AF44C7ACF41B}"/>
          </ac:graphicFrameMkLst>
        </pc:graphicFrameChg>
      </pc:sldChg>
      <pc:sldChg chg="modSp add">
        <pc:chgData name="Theresa Hodgson" userId="213b339f-9e68-4d61-b6e1-9aa385d3ff46" providerId="ADAL" clId="{47834ED6-F8B0-425E-8852-F2838C7B82F2}" dt="2019-01-16T14:26:32.641" v="460"/>
        <pc:sldMkLst>
          <pc:docMk/>
          <pc:sldMk cId="491526070" sldId="374"/>
        </pc:sldMkLst>
        <pc:graphicFrameChg chg="mod">
          <ac:chgData name="Theresa Hodgson" userId="213b339f-9e68-4d61-b6e1-9aa385d3ff46" providerId="ADAL" clId="{47834ED6-F8B0-425E-8852-F2838C7B82F2}" dt="2019-01-16T14:26:32.641" v="460"/>
          <ac:graphicFrameMkLst>
            <pc:docMk/>
            <pc:sldMk cId="491526070" sldId="374"/>
            <ac:graphicFrameMk id="6" creationId="{B5539378-A5B6-4F0E-B79F-AF44C7ACF41B}"/>
          </ac:graphicFrameMkLst>
        </pc:graphicFrameChg>
      </pc:sldChg>
      <pc:sldChg chg="modSp add">
        <pc:chgData name="Theresa Hodgson" userId="213b339f-9e68-4d61-b6e1-9aa385d3ff46" providerId="ADAL" clId="{47834ED6-F8B0-425E-8852-F2838C7B82F2}" dt="2019-01-16T14:30:40.282" v="537" actId="20577"/>
        <pc:sldMkLst>
          <pc:docMk/>
          <pc:sldMk cId="3086231155" sldId="375"/>
        </pc:sldMkLst>
        <pc:spChg chg="mod">
          <ac:chgData name="Theresa Hodgson" userId="213b339f-9e68-4d61-b6e1-9aa385d3ff46" providerId="ADAL" clId="{47834ED6-F8B0-425E-8852-F2838C7B82F2}" dt="2019-01-16T14:30:40.282" v="537" actId="20577"/>
          <ac:spMkLst>
            <pc:docMk/>
            <pc:sldMk cId="3086231155" sldId="375"/>
            <ac:spMk id="19" creationId="{5252A847-DE45-4FA3-A1F8-EEBEB845FF8E}"/>
          </ac:spMkLst>
        </pc:spChg>
      </pc:sldChg>
      <pc:sldChg chg="modSp add">
        <pc:chgData name="Theresa Hodgson" userId="213b339f-9e68-4d61-b6e1-9aa385d3ff46" providerId="ADAL" clId="{47834ED6-F8B0-425E-8852-F2838C7B82F2}" dt="2019-01-16T14:33:59.334" v="582" actId="207"/>
        <pc:sldMkLst>
          <pc:docMk/>
          <pc:sldMk cId="4246915980" sldId="376"/>
        </pc:sldMkLst>
        <pc:graphicFrameChg chg="mod modGraphic">
          <ac:chgData name="Theresa Hodgson" userId="213b339f-9e68-4d61-b6e1-9aa385d3ff46" providerId="ADAL" clId="{47834ED6-F8B0-425E-8852-F2838C7B82F2}" dt="2019-01-16T14:33:59.334" v="582" actId="207"/>
          <ac:graphicFrameMkLst>
            <pc:docMk/>
            <pc:sldMk cId="4246915980" sldId="376"/>
            <ac:graphicFrameMk id="6" creationId="{6004854C-019C-4DE9-BFE1-6A27492B3106}"/>
          </ac:graphicFrameMkLst>
        </pc:graphicFrameChg>
      </pc:sldChg>
      <pc:sldChg chg="modSp add">
        <pc:chgData name="Theresa Hodgson" userId="213b339f-9e68-4d61-b6e1-9aa385d3ff46" providerId="ADAL" clId="{47834ED6-F8B0-425E-8852-F2838C7B82F2}" dt="2019-01-16T17:25:29.619" v="810"/>
        <pc:sldMkLst>
          <pc:docMk/>
          <pc:sldMk cId="512284580" sldId="378"/>
        </pc:sldMkLst>
        <pc:spChg chg="mod">
          <ac:chgData name="Theresa Hodgson" userId="213b339f-9e68-4d61-b6e1-9aa385d3ff46" providerId="ADAL" clId="{47834ED6-F8B0-425E-8852-F2838C7B82F2}" dt="2019-01-16T14:43:48.482" v="785" actId="20577"/>
          <ac:spMkLst>
            <pc:docMk/>
            <pc:sldMk cId="512284580" sldId="378"/>
            <ac:spMk id="19" creationId="{5252A847-DE45-4FA3-A1F8-EEBEB845FF8E}"/>
          </ac:spMkLst>
        </pc:spChg>
        <pc:graphicFrameChg chg="mod modGraphic">
          <ac:chgData name="Theresa Hodgson" userId="213b339f-9e68-4d61-b6e1-9aa385d3ff46" providerId="ADAL" clId="{47834ED6-F8B0-425E-8852-F2838C7B82F2}" dt="2019-01-16T17:25:29.619" v="810"/>
          <ac:graphicFrameMkLst>
            <pc:docMk/>
            <pc:sldMk cId="512284580" sldId="378"/>
            <ac:graphicFrameMk id="6" creationId="{24562012-49D5-4EA4-BD2C-40D5856A9A7E}"/>
          </ac:graphicFrameMkLst>
        </pc:graphicFrameChg>
      </pc:sldChg>
      <pc:sldChg chg="modSp add">
        <pc:chgData name="Theresa Hodgson" userId="213b339f-9e68-4d61-b6e1-9aa385d3ff46" providerId="ADAL" clId="{47834ED6-F8B0-425E-8852-F2838C7B82F2}" dt="2019-01-16T17:26:25.092" v="818"/>
        <pc:sldMkLst>
          <pc:docMk/>
          <pc:sldMk cId="1588975334" sldId="379"/>
        </pc:sldMkLst>
        <pc:spChg chg="mod">
          <ac:chgData name="Theresa Hodgson" userId="213b339f-9e68-4d61-b6e1-9aa385d3ff46" providerId="ADAL" clId="{47834ED6-F8B0-425E-8852-F2838C7B82F2}" dt="2019-01-16T14:44:11.991" v="788" actId="6549"/>
          <ac:spMkLst>
            <pc:docMk/>
            <pc:sldMk cId="1588975334" sldId="379"/>
            <ac:spMk id="19" creationId="{5252A847-DE45-4FA3-A1F8-EEBEB845FF8E}"/>
          </ac:spMkLst>
        </pc:spChg>
        <pc:graphicFrameChg chg="mod modGraphic">
          <ac:chgData name="Theresa Hodgson" userId="213b339f-9e68-4d61-b6e1-9aa385d3ff46" providerId="ADAL" clId="{47834ED6-F8B0-425E-8852-F2838C7B82F2}" dt="2019-01-16T17:26:25.092" v="818"/>
          <ac:graphicFrameMkLst>
            <pc:docMk/>
            <pc:sldMk cId="1588975334" sldId="379"/>
            <ac:graphicFrameMk id="6" creationId="{24562012-49D5-4EA4-BD2C-40D5856A9A7E}"/>
          </ac:graphicFrameMkLst>
        </pc:graphicFrameChg>
      </pc:sldChg>
    </pc:docChg>
  </pc:docChgLst>
  <pc:docChgLst>
    <pc:chgData name="Ashleigh Sobol" userId="8430f2a2-602f-4dde-a79b-412efd9dd8bf" providerId="ADAL" clId="{4E762FB4-02C7-4155-A12A-4ED79F828FBE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3 – Spring Block 3 –Statistics</a:t>
            </a:r>
            <a:endParaRPr lang="en-GB" sz="16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Tables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table shows how many house points each pupil receives each time they do well at school. The number of points increase each time by 4 each time. They have a maximum of ten rewards.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table and answer the questions.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How many house points will a child have if they get the reward 5 times?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maximum number of house points a child could receive is higher than 200. True or false? 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29821A6-A864-4EA9-BDB5-2DF678B6CF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280464"/>
              </p:ext>
            </p:extLst>
          </p:nvPr>
        </p:nvGraphicFramePr>
        <p:xfrm>
          <a:off x="1149181" y="2207966"/>
          <a:ext cx="6845638" cy="11363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3398">
                  <a:extLst>
                    <a:ext uri="{9D8B030D-6E8A-4147-A177-3AD203B41FA5}">
                      <a16:colId xmlns:a16="http://schemas.microsoft.com/office/drawing/2014/main" val="1145212154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858113259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4291887877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2464977127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3082969025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2558103746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1896830166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3669693266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459815769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3881608652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294487994"/>
                    </a:ext>
                  </a:extLst>
                </a:gridCol>
              </a:tblGrid>
              <a:tr h="568174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Rewards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14230"/>
                  </a:ext>
                </a:extLst>
              </a:tr>
              <a:tr h="568174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Number of House points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71233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F4A1664-296D-4D0A-A48D-80100D5F3096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table shows how many house points each pupil receives each time they do well at school. The number of points increase each time by 4 each time. They have a maximum of ten rewards.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table and answer the questions.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How many house points will a child have if they get the reward 5 times?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45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The maximum number of house points a child could receive is higher than 200. True or false? </a:t>
            </a:r>
            <a:r>
              <a:rPr lang="en-GB" sz="2000" b="1">
                <a:solidFill>
                  <a:srgbClr val="FF0000"/>
                </a:solidFill>
                <a:latin typeface="Century Gothic" panose="020B0502020202020204" pitchFamily="34" charset="0"/>
              </a:rPr>
              <a:t>False. 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004854C-019C-4DE9-BFE1-6A27492B3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473655"/>
              </p:ext>
            </p:extLst>
          </p:nvPr>
        </p:nvGraphicFramePr>
        <p:xfrm>
          <a:off x="1149181" y="2207966"/>
          <a:ext cx="6845638" cy="11363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3398">
                  <a:extLst>
                    <a:ext uri="{9D8B030D-6E8A-4147-A177-3AD203B41FA5}">
                      <a16:colId xmlns:a16="http://schemas.microsoft.com/office/drawing/2014/main" val="1145212154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858113259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4291887877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2464977127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3082969025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2558103746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1896830166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3669693266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459815769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3881608652"/>
                    </a:ext>
                  </a:extLst>
                </a:gridCol>
                <a:gridCol w="527224">
                  <a:extLst>
                    <a:ext uri="{9D8B030D-6E8A-4147-A177-3AD203B41FA5}">
                      <a16:colId xmlns:a16="http://schemas.microsoft.com/office/drawing/2014/main" val="294487994"/>
                    </a:ext>
                  </a:extLst>
                </a:gridCol>
              </a:tblGrid>
              <a:tr h="568174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Rewards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14230"/>
                  </a:ext>
                </a:extLst>
              </a:tr>
              <a:tr h="568174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Number of House points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71233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5D4DB47-A2E2-4C5A-BA70-405A6247E619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4246915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Liberty writes the following statements using the information in the table, spot three mistakes she has made.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There are 80 animals in the two addresses.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There is an even number of cats in both addresses.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There are more dogs than cats.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There is one even and one odd number of dogs.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87FC49D-F4C4-4918-B238-9BDE7A7DE9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493796"/>
              </p:ext>
            </p:extLst>
          </p:nvPr>
        </p:nvGraphicFramePr>
        <p:xfrm>
          <a:off x="1456498" y="3145559"/>
          <a:ext cx="5443213" cy="1851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2219">
                  <a:extLst>
                    <a:ext uri="{9D8B030D-6E8A-4147-A177-3AD203B41FA5}">
                      <a16:colId xmlns:a16="http://schemas.microsoft.com/office/drawing/2014/main" val="1392801812"/>
                    </a:ext>
                  </a:extLst>
                </a:gridCol>
                <a:gridCol w="1442219">
                  <a:extLst>
                    <a:ext uri="{9D8B030D-6E8A-4147-A177-3AD203B41FA5}">
                      <a16:colId xmlns:a16="http://schemas.microsoft.com/office/drawing/2014/main" val="211137485"/>
                    </a:ext>
                  </a:extLst>
                </a:gridCol>
                <a:gridCol w="1442219">
                  <a:extLst>
                    <a:ext uri="{9D8B030D-6E8A-4147-A177-3AD203B41FA5}">
                      <a16:colId xmlns:a16="http://schemas.microsoft.com/office/drawing/2014/main" val="483046979"/>
                    </a:ext>
                  </a:extLst>
                </a:gridCol>
                <a:gridCol w="1116556">
                  <a:extLst>
                    <a:ext uri="{9D8B030D-6E8A-4147-A177-3AD203B41FA5}">
                      <a16:colId xmlns:a16="http://schemas.microsoft.com/office/drawing/2014/main" val="2401764078"/>
                    </a:ext>
                  </a:extLst>
                </a:gridCol>
              </a:tblGrid>
              <a:tr h="648934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124617" marR="124617" marT="62309" marB="62309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Lowdale</a:t>
                      </a:r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 Avenue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Sunnyvale Drive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Total  animals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671945"/>
                  </a:ext>
                </a:extLst>
              </a:tr>
              <a:tr h="60136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Dogs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31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44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45431"/>
                  </a:ext>
                </a:extLst>
              </a:tr>
              <a:tr h="60136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Cats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38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1793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16161F6-13B8-4DE7-8B39-D6A4A00BBD85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1026273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Liberty writes the following statements using the information in the table, spot three mistakes she has made.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There are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80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animals in the two addresses.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There is an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even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 number of cats in both addresses.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There are more dogs than cats.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There is one even and one odd number of dogs.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Error 1: There are 82 animals in total.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Error 2: There are an odd number of cats at both addresses.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Error 3: There are two odd numbers of dogs.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87FC49D-F4C4-4918-B238-9BDE7A7DE9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821632"/>
              </p:ext>
            </p:extLst>
          </p:nvPr>
        </p:nvGraphicFramePr>
        <p:xfrm>
          <a:off x="1456498" y="3145559"/>
          <a:ext cx="5443213" cy="18516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2219">
                  <a:extLst>
                    <a:ext uri="{9D8B030D-6E8A-4147-A177-3AD203B41FA5}">
                      <a16:colId xmlns:a16="http://schemas.microsoft.com/office/drawing/2014/main" val="1392801812"/>
                    </a:ext>
                  </a:extLst>
                </a:gridCol>
                <a:gridCol w="1442219">
                  <a:extLst>
                    <a:ext uri="{9D8B030D-6E8A-4147-A177-3AD203B41FA5}">
                      <a16:colId xmlns:a16="http://schemas.microsoft.com/office/drawing/2014/main" val="211137485"/>
                    </a:ext>
                  </a:extLst>
                </a:gridCol>
                <a:gridCol w="1442219">
                  <a:extLst>
                    <a:ext uri="{9D8B030D-6E8A-4147-A177-3AD203B41FA5}">
                      <a16:colId xmlns:a16="http://schemas.microsoft.com/office/drawing/2014/main" val="483046979"/>
                    </a:ext>
                  </a:extLst>
                </a:gridCol>
                <a:gridCol w="1116556">
                  <a:extLst>
                    <a:ext uri="{9D8B030D-6E8A-4147-A177-3AD203B41FA5}">
                      <a16:colId xmlns:a16="http://schemas.microsoft.com/office/drawing/2014/main" val="2401764078"/>
                    </a:ext>
                  </a:extLst>
                </a:gridCol>
              </a:tblGrid>
              <a:tr h="648934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124617" marR="124617" marT="62309" marB="62309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Lowdale</a:t>
                      </a:r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 Avenue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Sunnyvale Drive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Total  animals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671945"/>
                  </a:ext>
                </a:extLst>
              </a:tr>
              <a:tr h="60136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Dogs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31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44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45431"/>
                  </a:ext>
                </a:extLst>
              </a:tr>
              <a:tr h="60136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Cats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38</a:t>
                      </a:r>
                    </a:p>
                  </a:txBody>
                  <a:tcPr marL="124617" marR="124617" marT="62309" marB="6230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1793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E0B49E0-B082-4770-8027-DAC8700AC59A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1941532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Olly creates some questions about the table below.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many people support </a:t>
            </a: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Eastlee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?</a:t>
            </a: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many supporters go to every game?</a:t>
            </a: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many more people support </a:t>
            </a: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Northend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than Southam?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of Olly’s questions cannot be answered using the table? Explain why not. 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4562012-49D5-4EA4-BD2C-40D5856A9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457804"/>
              </p:ext>
            </p:extLst>
          </p:nvPr>
        </p:nvGraphicFramePr>
        <p:xfrm>
          <a:off x="1962000" y="1254259"/>
          <a:ext cx="5220000" cy="16402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4000">
                  <a:extLst>
                    <a:ext uri="{9D8B030D-6E8A-4147-A177-3AD203B41FA5}">
                      <a16:colId xmlns:a16="http://schemas.microsoft.com/office/drawing/2014/main" val="893946939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96847828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18981029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190467810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8453357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Eastlee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Southham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Westprom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Northend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69837"/>
                  </a:ext>
                </a:extLst>
              </a:tr>
              <a:tr h="60411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Children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385803"/>
                  </a:ext>
                </a:extLst>
              </a:tr>
              <a:tr h="60411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Adults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17730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7E129A5-C0A3-43A9-A0B4-E60B145ED036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Olly creates some questions about the table below.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How many people support </a:t>
            </a:r>
            <a:r>
              <a:rPr lang="en-GB" sz="2000" b="1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Eastlee</a:t>
            </a: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?</a:t>
            </a: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How many supporters go to every game?</a:t>
            </a: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How many more people support </a:t>
            </a:r>
            <a:r>
              <a:rPr lang="en-GB" sz="2000" b="1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Northend</a:t>
            </a: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than Southam?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of Olly’s questions cannot be answered using the table? Explain why not. 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This cannot be answered because...</a:t>
            </a:r>
            <a:endParaRPr lang="en-GB" sz="32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4562012-49D5-4EA4-BD2C-40D5856A9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256604"/>
              </p:ext>
            </p:extLst>
          </p:nvPr>
        </p:nvGraphicFramePr>
        <p:xfrm>
          <a:off x="1962000" y="1254259"/>
          <a:ext cx="5220000" cy="16402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4000">
                  <a:extLst>
                    <a:ext uri="{9D8B030D-6E8A-4147-A177-3AD203B41FA5}">
                      <a16:colId xmlns:a16="http://schemas.microsoft.com/office/drawing/2014/main" val="893946939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96847828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18981029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190467810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8453357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Eastlee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Southham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Westprom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Northend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69837"/>
                  </a:ext>
                </a:extLst>
              </a:tr>
              <a:tr h="60411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Children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385803"/>
                  </a:ext>
                </a:extLst>
              </a:tr>
              <a:tr h="60411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Adults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17730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5081062-CD2C-4B9A-8F30-A925D44337B9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1588975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Olly creates some questions about the table below.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How many people support </a:t>
            </a:r>
            <a:r>
              <a:rPr lang="en-GB" sz="2000" b="1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Eastlee</a:t>
            </a: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?</a:t>
            </a: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How many supporters go to every game?</a:t>
            </a:r>
          </a:p>
          <a:p>
            <a:pPr>
              <a:tabLst>
                <a:tab pos="3497263" algn="l"/>
              </a:tabLst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tabLst>
                <a:tab pos="3497263" algn="l"/>
              </a:tabLst>
            </a:pP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How many more people support </a:t>
            </a:r>
            <a:r>
              <a:rPr lang="en-GB" sz="2000" b="1" dirty="0" err="1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Northend</a:t>
            </a:r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than Southam?</a:t>
            </a:r>
          </a:p>
          <a:p>
            <a:endParaRPr lang="en-GB" sz="2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Which of Olly’s questions cannot be answered using the table? Explain why not. 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This cannot be answered because the table does not include that information.</a:t>
            </a:r>
          </a:p>
          <a:p>
            <a:endParaRPr lang="en-GB" sz="32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4562012-49D5-4EA4-BD2C-40D5856A9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193239"/>
              </p:ext>
            </p:extLst>
          </p:nvPr>
        </p:nvGraphicFramePr>
        <p:xfrm>
          <a:off x="1962000" y="1254259"/>
          <a:ext cx="5220000" cy="16402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4000">
                  <a:extLst>
                    <a:ext uri="{9D8B030D-6E8A-4147-A177-3AD203B41FA5}">
                      <a16:colId xmlns:a16="http://schemas.microsoft.com/office/drawing/2014/main" val="893946939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96847828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18981029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190467810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8453357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Eastlee</a:t>
                      </a:r>
                      <a:endParaRPr lang="en-GB" sz="16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Southham</a:t>
                      </a:r>
                      <a:endParaRPr lang="en-GB" sz="16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Westprom</a:t>
                      </a:r>
                      <a:endParaRPr lang="en-GB" sz="16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Northend</a:t>
                      </a:r>
                      <a:endParaRPr lang="en-GB" sz="16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69837"/>
                  </a:ext>
                </a:extLst>
              </a:tr>
              <a:tr h="60411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Children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385803"/>
                  </a:ext>
                </a:extLst>
              </a:tr>
              <a:tr h="604113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Adults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17730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53A3B29-5153-4677-AFA5-9D7C9AA039AC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512284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B19CD41C-3748-48F6-A750-A6428284E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1203"/>
            <a:ext cx="8913124" cy="6322100"/>
          </a:xfrm>
          <a:prstGeom prst="rect">
            <a:avLst/>
          </a:prstGeom>
        </p:spPr>
      </p:pic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4ED1E548-18C5-4A9E-B2DC-82F96999CAA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55212" y="3986248"/>
          <a:ext cx="4177707" cy="19720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4379">
                  <a:extLst>
                    <a:ext uri="{9D8B030D-6E8A-4147-A177-3AD203B41FA5}">
                      <a16:colId xmlns:a16="http://schemas.microsoft.com/office/drawing/2014/main" val="2230494488"/>
                    </a:ext>
                  </a:extLst>
                </a:gridCol>
                <a:gridCol w="1102124">
                  <a:extLst>
                    <a:ext uri="{9D8B030D-6E8A-4147-A177-3AD203B41FA5}">
                      <a16:colId xmlns:a16="http://schemas.microsoft.com/office/drawing/2014/main" val="286118325"/>
                    </a:ext>
                  </a:extLst>
                </a:gridCol>
                <a:gridCol w="1102124">
                  <a:extLst>
                    <a:ext uri="{9D8B030D-6E8A-4147-A177-3AD203B41FA5}">
                      <a16:colId xmlns:a16="http://schemas.microsoft.com/office/drawing/2014/main" val="3342651968"/>
                    </a:ext>
                  </a:extLst>
                </a:gridCol>
                <a:gridCol w="739080">
                  <a:extLst>
                    <a:ext uri="{9D8B030D-6E8A-4147-A177-3AD203B41FA5}">
                      <a16:colId xmlns:a16="http://schemas.microsoft.com/office/drawing/2014/main" val="2766246601"/>
                    </a:ext>
                  </a:extLst>
                </a:gridCol>
              </a:tblGrid>
              <a:tr h="295231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latin typeface="Century Gothic" panose="020B0502020202020204" pitchFamily="34" charset="0"/>
                      </a:endParaRPr>
                    </a:p>
                  </a:txBody>
                  <a:tcPr marL="69528" marR="69528" marT="34763" marB="34763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latin typeface="Century Gothic" panose="020B0502020202020204" pitchFamily="34" charset="0"/>
                        </a:rPr>
                        <a:t>Men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latin typeface="Century Gothic" panose="020B0502020202020204" pitchFamily="34" charset="0"/>
                        </a:rPr>
                        <a:t>Women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627860"/>
                  </a:ext>
                </a:extLst>
              </a:tr>
              <a:tr h="382405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latin typeface="Century Gothic" panose="020B0502020202020204" pitchFamily="34" charset="0"/>
                        </a:rPr>
                        <a:t>Running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53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41094"/>
                  </a:ext>
                </a:extLst>
              </a:tr>
              <a:tr h="382405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latin typeface="Century Gothic" panose="020B0502020202020204" pitchFamily="34" charset="0"/>
                        </a:rPr>
                        <a:t>Gym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55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103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069142"/>
                  </a:ext>
                </a:extLst>
              </a:tr>
              <a:tr h="382405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latin typeface="Century Gothic" panose="020B0502020202020204" pitchFamily="34" charset="0"/>
                        </a:rPr>
                        <a:t>Swimming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602893"/>
                  </a:ext>
                </a:extLst>
              </a:tr>
              <a:tr h="382405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latin typeface="Century Gothic" panose="020B0502020202020204" pitchFamily="34" charset="0"/>
                        </a:rPr>
                        <a:t>No exercise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37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94930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E290830D-9103-4D7B-A661-8C1A3C88D2B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74859" y="1606202"/>
          <a:ext cx="3650345" cy="1804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0069">
                  <a:extLst>
                    <a:ext uri="{9D8B030D-6E8A-4147-A177-3AD203B41FA5}">
                      <a16:colId xmlns:a16="http://schemas.microsoft.com/office/drawing/2014/main" val="734998757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1456317516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3740074277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2403787699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4037963685"/>
                    </a:ext>
                  </a:extLst>
                </a:gridCol>
              </a:tblGrid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716158"/>
                  </a:ext>
                </a:extLst>
              </a:tr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373957"/>
                  </a:ext>
                </a:extLst>
              </a:tr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43424"/>
                  </a:ext>
                </a:extLst>
              </a:tr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662938"/>
                  </a:ext>
                </a:extLst>
              </a:tr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438169"/>
                  </a:ext>
                </a:extLst>
              </a:tr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286806"/>
                  </a:ext>
                </a:extLst>
              </a:tr>
            </a:tbl>
          </a:graphicData>
        </a:graphic>
      </p:graphicFrame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A6C3CDC6-DE95-4C59-A684-A12360AD5C3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031" y="1403978"/>
          <a:ext cx="423282" cy="21916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82">
                  <a:extLst>
                    <a:ext uri="{9D8B030D-6E8A-4147-A177-3AD203B41FA5}">
                      <a16:colId xmlns:a16="http://schemas.microsoft.com/office/drawing/2014/main" val="2898274502"/>
                    </a:ext>
                  </a:extLst>
                </a:gridCol>
              </a:tblGrid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0770698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4992995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36217010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5541996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6882543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447206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6692545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E39095B9-A99A-49DF-B18F-AE813F0F312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73386" y="3417894"/>
          <a:ext cx="3650345" cy="3008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0069">
                  <a:extLst>
                    <a:ext uri="{9D8B030D-6E8A-4147-A177-3AD203B41FA5}">
                      <a16:colId xmlns:a16="http://schemas.microsoft.com/office/drawing/2014/main" val="2138819966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332842581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3597223196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2076996088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674793643"/>
                    </a:ext>
                  </a:extLst>
                </a:gridCol>
              </a:tblGrid>
              <a:tr h="30082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tennis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swimming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rugby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hockey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netball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5611891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B910E7C0-934E-44B0-8E8C-49AF906431E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100648" y="2021432"/>
          <a:ext cx="902042" cy="1474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2042">
                  <a:extLst>
                    <a:ext uri="{9D8B030D-6E8A-4147-A177-3AD203B41FA5}">
                      <a16:colId xmlns:a16="http://schemas.microsoft.com/office/drawing/2014/main" val="2898274502"/>
                    </a:ext>
                  </a:extLst>
                </a:gridCol>
              </a:tblGrid>
              <a:tr h="294914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netball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4992995"/>
                  </a:ext>
                </a:extLst>
              </a:tr>
              <a:tr h="294914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hockey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36217010"/>
                  </a:ext>
                </a:extLst>
              </a:tr>
              <a:tr h="294914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rugby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5541996"/>
                  </a:ext>
                </a:extLst>
              </a:tr>
              <a:tr h="294914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swimming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6882543"/>
                  </a:ext>
                </a:extLst>
              </a:tr>
              <a:tr h="294914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tennis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447206"/>
                  </a:ext>
                </a:extLst>
              </a:tr>
            </a:tbl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80F22BE5-DCC8-486D-99C0-AB3CC985FAC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309486" y="1535295"/>
          <a:ext cx="1202722" cy="4749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2722">
                  <a:extLst>
                    <a:ext uri="{9D8B030D-6E8A-4147-A177-3AD203B41FA5}">
                      <a16:colId xmlns:a16="http://schemas.microsoft.com/office/drawing/2014/main" val="1246439319"/>
                    </a:ext>
                  </a:extLst>
                </a:gridCol>
              </a:tblGrid>
              <a:tr h="47496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= 2 people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1594208"/>
                  </a:ext>
                </a:extLst>
              </a:tr>
            </a:tbl>
          </a:graphicData>
        </a:graphic>
      </p:graphicFrame>
      <p:sp>
        <p:nvSpPr>
          <p:cNvPr id="52" name="Rectangle 51">
            <a:extLst>
              <a:ext uri="{FF2B5EF4-FFF2-40B4-BE49-F238E27FC236}">
                <a16:creationId xmlns:a16="http://schemas.microsoft.com/office/drawing/2014/main" id="{712009E1-EE3B-44BA-8DF1-9E26A185A13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show the same data?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257134-1779-45BA-A640-A619212D6DCC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B19CD41C-3748-48F6-A750-A6428284E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1203"/>
            <a:ext cx="8913124" cy="6322100"/>
          </a:xfrm>
          <a:prstGeom prst="rect">
            <a:avLst/>
          </a:prstGeom>
        </p:spPr>
      </p:pic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4ED1E548-18C5-4A9E-B2DC-82F96999C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263191"/>
              </p:ext>
            </p:extLst>
          </p:nvPr>
        </p:nvGraphicFramePr>
        <p:xfrm>
          <a:off x="2655212" y="3986248"/>
          <a:ext cx="4177707" cy="19720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4379">
                  <a:extLst>
                    <a:ext uri="{9D8B030D-6E8A-4147-A177-3AD203B41FA5}">
                      <a16:colId xmlns:a16="http://schemas.microsoft.com/office/drawing/2014/main" val="2230494488"/>
                    </a:ext>
                  </a:extLst>
                </a:gridCol>
                <a:gridCol w="1102124">
                  <a:extLst>
                    <a:ext uri="{9D8B030D-6E8A-4147-A177-3AD203B41FA5}">
                      <a16:colId xmlns:a16="http://schemas.microsoft.com/office/drawing/2014/main" val="286118325"/>
                    </a:ext>
                  </a:extLst>
                </a:gridCol>
                <a:gridCol w="1102124">
                  <a:extLst>
                    <a:ext uri="{9D8B030D-6E8A-4147-A177-3AD203B41FA5}">
                      <a16:colId xmlns:a16="http://schemas.microsoft.com/office/drawing/2014/main" val="3342651968"/>
                    </a:ext>
                  </a:extLst>
                </a:gridCol>
                <a:gridCol w="739080">
                  <a:extLst>
                    <a:ext uri="{9D8B030D-6E8A-4147-A177-3AD203B41FA5}">
                      <a16:colId xmlns:a16="http://schemas.microsoft.com/office/drawing/2014/main" val="2766246601"/>
                    </a:ext>
                  </a:extLst>
                </a:gridCol>
              </a:tblGrid>
              <a:tr h="295231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9528" marR="69528" marT="34763" marB="34763"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Men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Women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627860"/>
                  </a:ext>
                </a:extLst>
              </a:tr>
              <a:tr h="382405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Running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53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41094"/>
                  </a:ext>
                </a:extLst>
              </a:tr>
              <a:tr h="382405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Gym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55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103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069142"/>
                  </a:ext>
                </a:extLst>
              </a:tr>
              <a:tr h="382405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Swimming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602893"/>
                  </a:ext>
                </a:extLst>
              </a:tr>
              <a:tr h="382405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No exercise</a:t>
                      </a:r>
                    </a:p>
                  </a:txBody>
                  <a:tcPr marL="69528" marR="69528" marT="34763" marB="34763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37</a:t>
                      </a:r>
                    </a:p>
                  </a:txBody>
                  <a:tcPr marL="111976" marR="111976" marT="55988" marB="55988"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94930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E39095B9-A99A-49DF-B18F-AE813F0F312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73386" y="3417894"/>
          <a:ext cx="3650345" cy="3008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0069">
                  <a:extLst>
                    <a:ext uri="{9D8B030D-6E8A-4147-A177-3AD203B41FA5}">
                      <a16:colId xmlns:a16="http://schemas.microsoft.com/office/drawing/2014/main" val="2138819966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332842581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3597223196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2076996088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674793643"/>
                    </a:ext>
                  </a:extLst>
                </a:gridCol>
              </a:tblGrid>
              <a:tr h="30082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tennis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swimming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rugby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hockey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netball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5611891"/>
                  </a:ext>
                </a:extLst>
              </a:tr>
            </a:tbl>
          </a:graphicData>
        </a:graphic>
      </p:graphicFrame>
      <p:sp>
        <p:nvSpPr>
          <p:cNvPr id="52" name="Rectangle 51">
            <a:extLst>
              <a:ext uri="{FF2B5EF4-FFF2-40B4-BE49-F238E27FC236}">
                <a16:creationId xmlns:a16="http://schemas.microsoft.com/office/drawing/2014/main" id="{712009E1-EE3B-44BA-8DF1-9E26A185A13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show the same data?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3F4C61E-09DA-4CA3-9781-5A5CBA3F12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911349"/>
              </p:ext>
            </p:extLst>
          </p:nvPr>
        </p:nvGraphicFramePr>
        <p:xfrm>
          <a:off x="1074859" y="1606202"/>
          <a:ext cx="3650345" cy="1804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0069">
                  <a:extLst>
                    <a:ext uri="{9D8B030D-6E8A-4147-A177-3AD203B41FA5}">
                      <a16:colId xmlns:a16="http://schemas.microsoft.com/office/drawing/2014/main" val="734998757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1456317516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3740074277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2403787699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4037963685"/>
                    </a:ext>
                  </a:extLst>
                </a:gridCol>
              </a:tblGrid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716158"/>
                  </a:ext>
                </a:extLst>
              </a:tr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373957"/>
                  </a:ext>
                </a:extLst>
              </a:tr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43424"/>
                  </a:ext>
                </a:extLst>
              </a:tr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662938"/>
                  </a:ext>
                </a:extLst>
              </a:tr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438169"/>
                  </a:ext>
                </a:extLst>
              </a:tr>
              <a:tr h="300820"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56777" marR="56777" marT="28388" marB="28388">
                    <a:lnL w="12700" cmpd="sng">
                      <a:noFill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28680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8BCCDD-4989-4971-8FDC-42C982D88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09321"/>
              </p:ext>
            </p:extLst>
          </p:nvPr>
        </p:nvGraphicFramePr>
        <p:xfrm>
          <a:off x="662031" y="1403978"/>
          <a:ext cx="423282" cy="21916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282">
                  <a:extLst>
                    <a:ext uri="{9D8B030D-6E8A-4147-A177-3AD203B41FA5}">
                      <a16:colId xmlns:a16="http://schemas.microsoft.com/office/drawing/2014/main" val="2898274502"/>
                    </a:ext>
                  </a:extLst>
                </a:gridCol>
              </a:tblGrid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0770698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4992995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36217010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5541996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6882543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447206"/>
                  </a:ext>
                </a:extLst>
              </a:tr>
              <a:tr h="313093">
                <a:tc>
                  <a:txBody>
                    <a:bodyPr/>
                    <a:lstStyle/>
                    <a:p>
                      <a:pPr algn="r"/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6692545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4EC719C-9141-4AF0-A8E8-BEBFA5001A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325276"/>
              </p:ext>
            </p:extLst>
          </p:nvPr>
        </p:nvGraphicFramePr>
        <p:xfrm>
          <a:off x="1073386" y="3417894"/>
          <a:ext cx="3650345" cy="3008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0069">
                  <a:extLst>
                    <a:ext uri="{9D8B030D-6E8A-4147-A177-3AD203B41FA5}">
                      <a16:colId xmlns:a16="http://schemas.microsoft.com/office/drawing/2014/main" val="2138819966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332842581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3597223196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2076996088"/>
                    </a:ext>
                  </a:extLst>
                </a:gridCol>
                <a:gridCol w="730069">
                  <a:extLst>
                    <a:ext uri="{9D8B030D-6E8A-4147-A177-3AD203B41FA5}">
                      <a16:colId xmlns:a16="http://schemas.microsoft.com/office/drawing/2014/main" val="674793643"/>
                    </a:ext>
                  </a:extLst>
                </a:gridCol>
              </a:tblGrid>
              <a:tr h="30082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tennis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swimming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rugby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hockey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netball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5611891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6AA8FD23-F53D-470F-BEE4-CD01A66E6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500382"/>
              </p:ext>
            </p:extLst>
          </p:nvPr>
        </p:nvGraphicFramePr>
        <p:xfrm>
          <a:off x="5100648" y="2021432"/>
          <a:ext cx="902042" cy="1474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2042">
                  <a:extLst>
                    <a:ext uri="{9D8B030D-6E8A-4147-A177-3AD203B41FA5}">
                      <a16:colId xmlns:a16="http://schemas.microsoft.com/office/drawing/2014/main" val="2898274502"/>
                    </a:ext>
                  </a:extLst>
                </a:gridCol>
              </a:tblGrid>
              <a:tr h="294914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netball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4992995"/>
                  </a:ext>
                </a:extLst>
              </a:tr>
              <a:tr h="294914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hockey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36217010"/>
                  </a:ext>
                </a:extLst>
              </a:tr>
              <a:tr h="294914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rugby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5541996"/>
                  </a:ext>
                </a:extLst>
              </a:tr>
              <a:tr h="294914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swimming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6882543"/>
                  </a:ext>
                </a:extLst>
              </a:tr>
              <a:tr h="294914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tennis</a:t>
                      </a:r>
                    </a:p>
                  </a:txBody>
                  <a:tcPr marL="56777" marR="56777" marT="28388" marB="2838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44720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C58EB42-BB1C-4895-899A-0F24AF1E61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042627"/>
              </p:ext>
            </p:extLst>
          </p:nvPr>
        </p:nvGraphicFramePr>
        <p:xfrm>
          <a:off x="6309486" y="1535295"/>
          <a:ext cx="1202722" cy="4749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2722">
                  <a:extLst>
                    <a:ext uri="{9D8B030D-6E8A-4147-A177-3AD203B41FA5}">
                      <a16:colId xmlns:a16="http://schemas.microsoft.com/office/drawing/2014/main" val="1246439319"/>
                    </a:ext>
                  </a:extLst>
                </a:gridCol>
              </a:tblGrid>
              <a:tr h="47496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= </a:t>
                      </a:r>
                      <a:r>
                        <a:rPr lang="en-GB" sz="1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 people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1594208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BF914E7-93D6-484E-AD81-16E78084D9B9}"/>
              </a:ext>
            </a:extLst>
          </p:cNvPr>
          <p:cNvSpPr/>
          <p:nvPr/>
        </p:nvSpPr>
        <p:spPr>
          <a:xfrm>
            <a:off x="5230167" y="1492180"/>
            <a:ext cx="3210448" cy="21350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4AFB565-337E-4A31-A20C-5A53A0481C6C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201012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table to answer the questions about favourite colours.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Which was the most popular colour?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Which colours do the girls prefer? 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Is purple a boy’s favourite? 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d. Which is the most unpopular colour?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07783AA-7503-45B9-93AC-3B5EEB307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877721"/>
              </p:ext>
            </p:extLst>
          </p:nvPr>
        </p:nvGraphicFramePr>
        <p:xfrm>
          <a:off x="2169886" y="1275094"/>
          <a:ext cx="4804227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227">
                  <a:extLst>
                    <a:ext uri="{9D8B030D-6E8A-4147-A177-3AD203B41FA5}">
                      <a16:colId xmlns:a16="http://schemas.microsoft.com/office/drawing/2014/main" val="371128735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5492612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6216869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7497798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14249091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20283689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Green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Yellow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Blue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Purple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1830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Jane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28515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Mark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6523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Michael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4022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Charlotte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9243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Emily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55463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85B599C-F84A-4F7E-8E1C-699485840502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3092467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table to answer the questions about favourite colours.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Which was the most popular colour?</a:t>
            </a: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 Blue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Which colours do the girls prefer?  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Green, red and purple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Is purple a boy’s favourite?  </a:t>
            </a: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No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d. Which is the most unpopular colour?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yellow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07783AA-7503-45B9-93AC-3B5EEB307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400192"/>
              </p:ext>
            </p:extLst>
          </p:nvPr>
        </p:nvGraphicFramePr>
        <p:xfrm>
          <a:off x="2169886" y="1275094"/>
          <a:ext cx="4804227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227">
                  <a:extLst>
                    <a:ext uri="{9D8B030D-6E8A-4147-A177-3AD203B41FA5}">
                      <a16:colId xmlns:a16="http://schemas.microsoft.com/office/drawing/2014/main" val="371128735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5492612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6216869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7497798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14249091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20283689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Green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Red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Yellow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Blue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Purple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1830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Jane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28515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Mark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6523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Michael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4022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Charlotte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9243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Emily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55463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9C52605-E334-443B-836A-B0997DAD7E9A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1118709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table below shows the results of football matches.</a:t>
            </a: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Which two teams have won the most matches?</a:t>
            </a: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 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Which team is the least successful?  </a:t>
            </a:r>
          </a:p>
          <a:p>
            <a:pPr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 </a:t>
            </a:r>
          </a:p>
          <a:p>
            <a:pPr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What is the most common result of the matches?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5539378-A5B6-4F0E-B79F-AF44C7ACF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788348"/>
              </p:ext>
            </p:extLst>
          </p:nvPr>
        </p:nvGraphicFramePr>
        <p:xfrm>
          <a:off x="2088000" y="1335093"/>
          <a:ext cx="4968000" cy="2226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4000">
                  <a:extLst>
                    <a:ext uri="{9D8B030D-6E8A-4147-A177-3AD203B41FA5}">
                      <a16:colId xmlns:a16="http://schemas.microsoft.com/office/drawing/2014/main" val="3534050054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462472916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979863770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1410417809"/>
                    </a:ext>
                  </a:extLst>
                </a:gridCol>
              </a:tblGrid>
              <a:tr h="556678">
                <a:tc>
                  <a:txBody>
                    <a:bodyPr/>
                    <a:lstStyle/>
                    <a:p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win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draw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lose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454118"/>
                  </a:ext>
                </a:extLst>
              </a:tr>
              <a:tr h="556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Northfield AFC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61341"/>
                  </a:ext>
                </a:extLst>
              </a:tr>
              <a:tr h="556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Wetherton</a:t>
                      </a:r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 Juniors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343996"/>
                  </a:ext>
                </a:extLst>
              </a:tr>
              <a:tr h="556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Jumpleby</a:t>
                      </a:r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 Town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36847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89C4ED2-CDEA-490E-A6CC-3C71B4C688BE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2299797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table below shows the results of football matches.</a:t>
            </a: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Which two teams have won the most matches?</a:t>
            </a: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 Northfield AFC and </a:t>
            </a:r>
            <a:r>
              <a:rPr lang="en-GB" sz="20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Wetherton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Juniors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Which team is the least successful?  </a:t>
            </a:r>
          </a:p>
          <a:p>
            <a:pPr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 </a:t>
            </a:r>
            <a:r>
              <a:rPr lang="en-GB" sz="20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Jumpleby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Town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What is the most common result of the matches?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 Win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5539378-A5B6-4F0E-B79F-AF44C7ACF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600913"/>
              </p:ext>
            </p:extLst>
          </p:nvPr>
        </p:nvGraphicFramePr>
        <p:xfrm>
          <a:off x="2088000" y="1335093"/>
          <a:ext cx="4968000" cy="2226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4000">
                  <a:extLst>
                    <a:ext uri="{9D8B030D-6E8A-4147-A177-3AD203B41FA5}">
                      <a16:colId xmlns:a16="http://schemas.microsoft.com/office/drawing/2014/main" val="3534050054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462472916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979863770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1410417809"/>
                    </a:ext>
                  </a:extLst>
                </a:gridCol>
              </a:tblGrid>
              <a:tr h="556678">
                <a:tc>
                  <a:txBody>
                    <a:bodyPr/>
                    <a:lstStyle/>
                    <a:p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win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draw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lose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454118"/>
                  </a:ext>
                </a:extLst>
              </a:tr>
              <a:tr h="556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Northfield AFC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61341"/>
                  </a:ext>
                </a:extLst>
              </a:tr>
              <a:tr h="556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Wetherton</a:t>
                      </a:r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 Juniors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343996"/>
                  </a:ext>
                </a:extLst>
              </a:tr>
              <a:tr h="55667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Jumpleby</a:t>
                      </a:r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 Town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F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36847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8E40C8A-7C44-4088-801D-A00A3CC37494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491526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table shows the results of a breakfast survey.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How many males eat toast?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Which was the second least popular breakfast amongst females?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How many people have nothing for breakfast?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d. What was the most popular breakfast for both boys and girls?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DA95DA9-AECA-4F4E-BC2A-D9CE2AD016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502319"/>
              </p:ext>
            </p:extLst>
          </p:nvPr>
        </p:nvGraphicFramePr>
        <p:xfrm>
          <a:off x="1624734" y="1462261"/>
          <a:ext cx="5894531" cy="22127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4536">
                  <a:extLst>
                    <a:ext uri="{9D8B030D-6E8A-4147-A177-3AD203B41FA5}">
                      <a16:colId xmlns:a16="http://schemas.microsoft.com/office/drawing/2014/main" val="3113898088"/>
                    </a:ext>
                  </a:extLst>
                </a:gridCol>
                <a:gridCol w="913999">
                  <a:extLst>
                    <a:ext uri="{9D8B030D-6E8A-4147-A177-3AD203B41FA5}">
                      <a16:colId xmlns:a16="http://schemas.microsoft.com/office/drawing/2014/main" val="3407188284"/>
                    </a:ext>
                  </a:extLst>
                </a:gridCol>
                <a:gridCol w="913999">
                  <a:extLst>
                    <a:ext uri="{9D8B030D-6E8A-4147-A177-3AD203B41FA5}">
                      <a16:colId xmlns:a16="http://schemas.microsoft.com/office/drawing/2014/main" val="3480084986"/>
                    </a:ext>
                  </a:extLst>
                </a:gridCol>
                <a:gridCol w="913999">
                  <a:extLst>
                    <a:ext uri="{9D8B030D-6E8A-4147-A177-3AD203B41FA5}">
                      <a16:colId xmlns:a16="http://schemas.microsoft.com/office/drawing/2014/main" val="3282616792"/>
                    </a:ext>
                  </a:extLst>
                </a:gridCol>
                <a:gridCol w="913999">
                  <a:extLst>
                    <a:ext uri="{9D8B030D-6E8A-4147-A177-3AD203B41FA5}">
                      <a16:colId xmlns:a16="http://schemas.microsoft.com/office/drawing/2014/main" val="1127586695"/>
                    </a:ext>
                  </a:extLst>
                </a:gridCol>
                <a:gridCol w="913999">
                  <a:extLst>
                    <a:ext uri="{9D8B030D-6E8A-4147-A177-3AD203B41FA5}">
                      <a16:colId xmlns:a16="http://schemas.microsoft.com/office/drawing/2014/main" val="3169713216"/>
                    </a:ext>
                  </a:extLst>
                </a:gridCol>
              </a:tblGrid>
              <a:tr h="665050"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toast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cereal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porridge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fruit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nothing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979909"/>
                  </a:ext>
                </a:extLst>
              </a:tr>
              <a:tr h="386926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Boys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672715"/>
                  </a:ext>
                </a:extLst>
              </a:tr>
              <a:tr h="386926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Girls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604692"/>
                  </a:ext>
                </a:extLst>
              </a:tr>
              <a:tr h="386926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Men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653101"/>
                  </a:ext>
                </a:extLst>
              </a:tr>
              <a:tr h="386926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Women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52350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B262D11-6718-4722-88F1-0BA6708267E0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237261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table shows the results of a breakfast survey.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How many males eat toast?</a:t>
            </a: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15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Which was the second least popular breakfast amongst females?</a:t>
            </a: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 Toast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How many people have nothing for breakfast?</a:t>
            </a: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18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d. What was the most popular breakfast for both boys and girls?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   Cereal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DA95DA9-AECA-4F4E-BC2A-D9CE2AD016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415815"/>
              </p:ext>
            </p:extLst>
          </p:nvPr>
        </p:nvGraphicFramePr>
        <p:xfrm>
          <a:off x="1624734" y="1462261"/>
          <a:ext cx="5894531" cy="22127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4536">
                  <a:extLst>
                    <a:ext uri="{9D8B030D-6E8A-4147-A177-3AD203B41FA5}">
                      <a16:colId xmlns:a16="http://schemas.microsoft.com/office/drawing/2014/main" val="3113898088"/>
                    </a:ext>
                  </a:extLst>
                </a:gridCol>
                <a:gridCol w="913999">
                  <a:extLst>
                    <a:ext uri="{9D8B030D-6E8A-4147-A177-3AD203B41FA5}">
                      <a16:colId xmlns:a16="http://schemas.microsoft.com/office/drawing/2014/main" val="3407188284"/>
                    </a:ext>
                  </a:extLst>
                </a:gridCol>
                <a:gridCol w="913999">
                  <a:extLst>
                    <a:ext uri="{9D8B030D-6E8A-4147-A177-3AD203B41FA5}">
                      <a16:colId xmlns:a16="http://schemas.microsoft.com/office/drawing/2014/main" val="3480084986"/>
                    </a:ext>
                  </a:extLst>
                </a:gridCol>
                <a:gridCol w="913999">
                  <a:extLst>
                    <a:ext uri="{9D8B030D-6E8A-4147-A177-3AD203B41FA5}">
                      <a16:colId xmlns:a16="http://schemas.microsoft.com/office/drawing/2014/main" val="3282616792"/>
                    </a:ext>
                  </a:extLst>
                </a:gridCol>
                <a:gridCol w="913999">
                  <a:extLst>
                    <a:ext uri="{9D8B030D-6E8A-4147-A177-3AD203B41FA5}">
                      <a16:colId xmlns:a16="http://schemas.microsoft.com/office/drawing/2014/main" val="1127586695"/>
                    </a:ext>
                  </a:extLst>
                </a:gridCol>
                <a:gridCol w="913999">
                  <a:extLst>
                    <a:ext uri="{9D8B030D-6E8A-4147-A177-3AD203B41FA5}">
                      <a16:colId xmlns:a16="http://schemas.microsoft.com/office/drawing/2014/main" val="3169713216"/>
                    </a:ext>
                  </a:extLst>
                </a:gridCol>
              </a:tblGrid>
              <a:tr h="665050"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toast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cereal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porridge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fruit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nothing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979909"/>
                  </a:ext>
                </a:extLst>
              </a:tr>
              <a:tr h="386926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Boys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672715"/>
                  </a:ext>
                </a:extLst>
              </a:tr>
              <a:tr h="386926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Girls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604692"/>
                  </a:ext>
                </a:extLst>
              </a:tr>
              <a:tr h="386926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Men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653101"/>
                  </a:ext>
                </a:extLst>
              </a:tr>
              <a:tr h="386926">
                <a:tc>
                  <a:txBody>
                    <a:bodyPr/>
                    <a:lstStyle/>
                    <a:p>
                      <a:pPr algn="ctr"/>
                      <a:r>
                        <a:rPr lang="en-GB" sz="1700" b="1" dirty="0">
                          <a:latin typeface="Century Gothic" panose="020B0502020202020204" pitchFamily="34" charset="0"/>
                        </a:rPr>
                        <a:t>Women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52350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54CA973-906C-4D2B-943C-5CF0F2422FF4}"/>
              </a:ext>
            </a:extLst>
          </p:cNvPr>
          <p:cNvSpPr txBox="1"/>
          <p:nvPr/>
        </p:nvSpPr>
        <p:spPr>
          <a:xfrm>
            <a:off x="8233705" y="5960928"/>
            <a:ext cx="5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entury Gothic" panose="020B0502020202020204" pitchFamily="34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3086231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4a0f88728004eb4f82c14282ae59273b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dbda40e16343d875009b14508550e4dd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33B46F-4D05-4ED8-B10F-94776F8DB0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6144f90-c7b6-48d0-aae5-f5e9e48cc3df"/>
    <ds:schemaRef ds:uri="http://purl.org/dc/elements/1.1/"/>
    <ds:schemaRef ds:uri="http://schemas.microsoft.com/office/2006/metadata/properties"/>
    <ds:schemaRef ds:uri="http://purl.org/dc/terms/"/>
    <ds:schemaRef ds:uri="5c7a0828-c5e4-45f8-a074-18a8fdc88ec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1672</TotalTime>
  <Words>1278</Words>
  <Application>Microsoft Office PowerPoint</Application>
  <PresentationFormat>On-screen Show (4:3)</PresentationFormat>
  <Paragraphs>571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Alice North</cp:lastModifiedBy>
  <cp:revision>52</cp:revision>
  <dcterms:created xsi:type="dcterms:W3CDTF">2018-03-17T10:08:43Z</dcterms:created>
  <dcterms:modified xsi:type="dcterms:W3CDTF">2020-06-18T12:44:30Z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1024">
    <vt:lpwstr>253</vt:lpwstr>
  </property>
</Properties>
</file>