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71" r:id="rId9"/>
    <p:sldId id="368" r:id="rId10"/>
    <p:sldId id="372" r:id="rId11"/>
    <p:sldId id="369" r:id="rId12"/>
    <p:sldId id="373" r:id="rId13"/>
    <p:sldId id="355" r:id="rId14"/>
    <p:sldId id="37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CC99"/>
    <a:srgbClr val="CCFFFF"/>
    <a:srgbClr val="FFD9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4C256-176F-43C1-9AC9-FECC2C876751}" v="18" dt="2019-05-03T08:28:15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e Pezzaioli" userId="360b41a0-b242-48d2-b707-f5fa57585d53" providerId="ADAL" clId="{4014C256-176F-43C1-9AC9-FECC2C876751}"/>
    <pc:docChg chg="custSel modSld">
      <pc:chgData name="Louise Pezzaioli" userId="360b41a0-b242-48d2-b707-f5fa57585d53" providerId="ADAL" clId="{4014C256-176F-43C1-9AC9-FECC2C876751}" dt="2019-05-03T08:28:16.634" v="61" actId="478"/>
      <pc:docMkLst>
        <pc:docMk/>
      </pc:docMkLst>
      <pc:sldChg chg="modSp">
        <pc:chgData name="Louise Pezzaioli" userId="360b41a0-b242-48d2-b707-f5fa57585d53" providerId="ADAL" clId="{4014C256-176F-43C1-9AC9-FECC2C876751}" dt="2019-05-03T08:27:02.865" v="14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4014C256-176F-43C1-9AC9-FECC2C876751}" dt="2019-05-03T08:27:02.865" v="14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">
        <pc:chgData name="Louise Pezzaioli" userId="360b41a0-b242-48d2-b707-f5fa57585d53" providerId="ADAL" clId="{4014C256-176F-43C1-9AC9-FECC2C876751}" dt="2019-05-03T08:28:06.154" v="52"/>
        <pc:sldMkLst>
          <pc:docMk/>
          <pc:sldMk cId="636014570" sldId="314"/>
        </pc:sldMkLst>
        <pc:spChg chg="add">
          <ac:chgData name="Louise Pezzaioli" userId="360b41a0-b242-48d2-b707-f5fa57585d53" providerId="ADAL" clId="{4014C256-176F-43C1-9AC9-FECC2C876751}" dt="2019-05-03T08:28:06.154" v="52"/>
          <ac:spMkLst>
            <pc:docMk/>
            <pc:sldMk cId="636014570" sldId="314"/>
            <ac:spMk id="13" creationId="{2CD500CC-4255-4B73-BC52-2CB21A1B7D88}"/>
          </ac:spMkLst>
        </pc:spChg>
      </pc:sldChg>
      <pc:sldChg chg="addSp">
        <pc:chgData name="Louise Pezzaioli" userId="360b41a0-b242-48d2-b707-f5fa57585d53" providerId="ADAL" clId="{4014C256-176F-43C1-9AC9-FECC2C876751}" dt="2019-05-03T08:28:13.475" v="58"/>
        <pc:sldMkLst>
          <pc:docMk/>
          <pc:sldMk cId="1071900124" sldId="355"/>
        </pc:sldMkLst>
        <pc:spChg chg="add">
          <ac:chgData name="Louise Pezzaioli" userId="360b41a0-b242-48d2-b707-f5fa57585d53" providerId="ADAL" clId="{4014C256-176F-43C1-9AC9-FECC2C876751}" dt="2019-05-03T08:28:13.475" v="58"/>
          <ac:spMkLst>
            <pc:docMk/>
            <pc:sldMk cId="1071900124" sldId="355"/>
            <ac:spMk id="16" creationId="{29BD89B0-7DD5-464C-9EF7-4412480784AB}"/>
          </ac:spMkLst>
        </pc:spChg>
      </pc:sldChg>
      <pc:sldChg chg="addSp">
        <pc:chgData name="Louise Pezzaioli" userId="360b41a0-b242-48d2-b707-f5fa57585d53" providerId="ADAL" clId="{4014C256-176F-43C1-9AC9-FECC2C876751}" dt="2019-05-03T08:28:00.138" v="46"/>
        <pc:sldMkLst>
          <pc:docMk/>
          <pc:sldMk cId="36917022" sldId="360"/>
        </pc:sldMkLst>
        <pc:spChg chg="add">
          <ac:chgData name="Louise Pezzaioli" userId="360b41a0-b242-48d2-b707-f5fa57585d53" providerId="ADAL" clId="{4014C256-176F-43C1-9AC9-FECC2C876751}" dt="2019-05-03T08:28:00.138" v="46"/>
          <ac:spMkLst>
            <pc:docMk/>
            <pc:sldMk cId="36917022" sldId="360"/>
            <ac:spMk id="9" creationId="{0860849A-C677-49C9-80C9-17BA5FB1E994}"/>
          </ac:spMkLst>
        </pc:spChg>
      </pc:sldChg>
      <pc:sldChg chg="addSp modSp">
        <pc:chgData name="Louise Pezzaioli" userId="360b41a0-b242-48d2-b707-f5fa57585d53" providerId="ADAL" clId="{4014C256-176F-43C1-9AC9-FECC2C876751}" dt="2019-05-03T08:27:52.088" v="44" actId="1038"/>
        <pc:sldMkLst>
          <pc:docMk/>
          <pc:sldMk cId="1669721746" sldId="365"/>
        </pc:sldMkLst>
        <pc:spChg chg="add mod">
          <ac:chgData name="Louise Pezzaioli" userId="360b41a0-b242-48d2-b707-f5fa57585d53" providerId="ADAL" clId="{4014C256-176F-43C1-9AC9-FECC2C876751}" dt="2019-05-03T08:27:52.088" v="44" actId="1038"/>
          <ac:spMkLst>
            <pc:docMk/>
            <pc:sldMk cId="1669721746" sldId="365"/>
            <ac:spMk id="2" creationId="{63930604-D314-42B5-9C6A-2D2669085699}"/>
          </ac:spMkLst>
        </pc:spChg>
      </pc:sldChg>
      <pc:sldChg chg="modSp">
        <pc:chgData name="Louise Pezzaioli" userId="360b41a0-b242-48d2-b707-f5fa57585d53" providerId="ADAL" clId="{4014C256-176F-43C1-9AC9-FECC2C876751}" dt="2019-05-03T08:27:22.666" v="33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4014C256-176F-43C1-9AC9-FECC2C876751}" dt="2019-05-03T08:27:22.666" v="33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">
        <pc:chgData name="Louise Pezzaioli" userId="360b41a0-b242-48d2-b707-f5fa57585d53" providerId="ADAL" clId="{4014C256-176F-43C1-9AC9-FECC2C876751}" dt="2019-05-03T08:27:59.156" v="45"/>
        <pc:sldMkLst>
          <pc:docMk/>
          <pc:sldMk cId="3044916956" sldId="367"/>
        </pc:sldMkLst>
        <pc:spChg chg="add">
          <ac:chgData name="Louise Pezzaioli" userId="360b41a0-b242-48d2-b707-f5fa57585d53" providerId="ADAL" clId="{4014C256-176F-43C1-9AC9-FECC2C876751}" dt="2019-05-03T08:27:59.156" v="45"/>
          <ac:spMkLst>
            <pc:docMk/>
            <pc:sldMk cId="3044916956" sldId="367"/>
            <ac:spMk id="12" creationId="{405F1D21-0DF8-443F-9AF2-89365CE24EA9}"/>
          </ac:spMkLst>
        </pc:spChg>
      </pc:sldChg>
      <pc:sldChg chg="addSp">
        <pc:chgData name="Louise Pezzaioli" userId="360b41a0-b242-48d2-b707-f5fa57585d53" providerId="ADAL" clId="{4014C256-176F-43C1-9AC9-FECC2C876751}" dt="2019-05-03T08:28:02.114" v="48"/>
        <pc:sldMkLst>
          <pc:docMk/>
          <pc:sldMk cId="3965093144" sldId="368"/>
        </pc:sldMkLst>
        <pc:spChg chg="add">
          <ac:chgData name="Louise Pezzaioli" userId="360b41a0-b242-48d2-b707-f5fa57585d53" providerId="ADAL" clId="{4014C256-176F-43C1-9AC9-FECC2C876751}" dt="2019-05-03T08:28:02.114" v="48"/>
          <ac:spMkLst>
            <pc:docMk/>
            <pc:sldMk cId="3965093144" sldId="368"/>
            <ac:spMk id="16" creationId="{6E9390C9-B8D2-402D-9812-42626879AC9C}"/>
          </ac:spMkLst>
        </pc:spChg>
      </pc:sldChg>
      <pc:sldChg chg="addSp">
        <pc:chgData name="Louise Pezzaioli" userId="360b41a0-b242-48d2-b707-f5fa57585d53" providerId="ADAL" clId="{4014C256-176F-43C1-9AC9-FECC2C876751}" dt="2019-05-03T08:28:04.123" v="50"/>
        <pc:sldMkLst>
          <pc:docMk/>
          <pc:sldMk cId="3882309013" sldId="369"/>
        </pc:sldMkLst>
        <pc:spChg chg="add">
          <ac:chgData name="Louise Pezzaioli" userId="360b41a0-b242-48d2-b707-f5fa57585d53" providerId="ADAL" clId="{4014C256-176F-43C1-9AC9-FECC2C876751}" dt="2019-05-03T08:28:04.123" v="50"/>
          <ac:spMkLst>
            <pc:docMk/>
            <pc:sldMk cId="3882309013" sldId="369"/>
            <ac:spMk id="20" creationId="{0E8C51F0-A488-464A-AFE9-5732A3A8A9FE}"/>
          </ac:spMkLst>
        </pc:spChg>
      </pc:sldChg>
      <pc:sldChg chg="addSp">
        <pc:chgData name="Louise Pezzaioli" userId="360b41a0-b242-48d2-b707-f5fa57585d53" providerId="ADAL" clId="{4014C256-176F-43C1-9AC9-FECC2C876751}" dt="2019-05-03T08:28:09.403" v="55"/>
        <pc:sldMkLst>
          <pc:docMk/>
          <pc:sldMk cId="3028945892" sldId="370"/>
        </pc:sldMkLst>
        <pc:spChg chg="add">
          <ac:chgData name="Louise Pezzaioli" userId="360b41a0-b242-48d2-b707-f5fa57585d53" providerId="ADAL" clId="{4014C256-176F-43C1-9AC9-FECC2C876751}" dt="2019-05-03T08:28:09.403" v="55"/>
          <ac:spMkLst>
            <pc:docMk/>
            <pc:sldMk cId="3028945892" sldId="370"/>
            <ac:spMk id="9" creationId="{8F1C6EE9-E9E1-4B11-8192-BF48D45A0905}"/>
          </ac:spMkLst>
        </pc:spChg>
      </pc:sldChg>
      <pc:sldChg chg="addSp">
        <pc:chgData name="Louise Pezzaioli" userId="360b41a0-b242-48d2-b707-f5fa57585d53" providerId="ADAL" clId="{4014C256-176F-43C1-9AC9-FECC2C876751}" dt="2019-05-03T08:28:01.114" v="47"/>
        <pc:sldMkLst>
          <pc:docMk/>
          <pc:sldMk cId="2849985939" sldId="371"/>
        </pc:sldMkLst>
        <pc:spChg chg="add">
          <ac:chgData name="Louise Pezzaioli" userId="360b41a0-b242-48d2-b707-f5fa57585d53" providerId="ADAL" clId="{4014C256-176F-43C1-9AC9-FECC2C876751}" dt="2019-05-03T08:28:01.114" v="47"/>
          <ac:spMkLst>
            <pc:docMk/>
            <pc:sldMk cId="2849985939" sldId="371"/>
            <ac:spMk id="9" creationId="{1CEFB605-7D9A-4EF3-9614-D04F9918E8A4}"/>
          </ac:spMkLst>
        </pc:spChg>
      </pc:sldChg>
      <pc:sldChg chg="addSp">
        <pc:chgData name="Louise Pezzaioli" userId="360b41a0-b242-48d2-b707-f5fa57585d53" providerId="ADAL" clId="{4014C256-176F-43C1-9AC9-FECC2C876751}" dt="2019-05-03T08:28:03.138" v="49"/>
        <pc:sldMkLst>
          <pc:docMk/>
          <pc:sldMk cId="2599433336" sldId="372"/>
        </pc:sldMkLst>
        <pc:spChg chg="add">
          <ac:chgData name="Louise Pezzaioli" userId="360b41a0-b242-48d2-b707-f5fa57585d53" providerId="ADAL" clId="{4014C256-176F-43C1-9AC9-FECC2C876751}" dt="2019-05-03T08:28:03.138" v="49"/>
          <ac:spMkLst>
            <pc:docMk/>
            <pc:sldMk cId="2599433336" sldId="372"/>
            <ac:spMk id="11" creationId="{33A74FE4-39D6-4BA0-94EE-A2763967D7F5}"/>
          </ac:spMkLst>
        </pc:spChg>
      </pc:sldChg>
      <pc:sldChg chg="addSp">
        <pc:chgData name="Louise Pezzaioli" userId="360b41a0-b242-48d2-b707-f5fa57585d53" providerId="ADAL" clId="{4014C256-176F-43C1-9AC9-FECC2C876751}" dt="2019-05-03T08:28:05.106" v="51"/>
        <pc:sldMkLst>
          <pc:docMk/>
          <pc:sldMk cId="2869108003" sldId="373"/>
        </pc:sldMkLst>
        <pc:spChg chg="add">
          <ac:chgData name="Louise Pezzaioli" userId="360b41a0-b242-48d2-b707-f5fa57585d53" providerId="ADAL" clId="{4014C256-176F-43C1-9AC9-FECC2C876751}" dt="2019-05-03T08:28:05.106" v="51"/>
          <ac:spMkLst>
            <pc:docMk/>
            <pc:sldMk cId="2869108003" sldId="373"/>
            <ac:spMk id="20" creationId="{391F6B9F-B696-4EA1-9CE8-9FD3CAB9D5A6}"/>
          </ac:spMkLst>
        </pc:spChg>
      </pc:sldChg>
      <pc:sldChg chg="addSp">
        <pc:chgData name="Louise Pezzaioli" userId="360b41a0-b242-48d2-b707-f5fa57585d53" providerId="ADAL" clId="{4014C256-176F-43C1-9AC9-FECC2C876751}" dt="2019-05-03T08:28:10.450" v="56"/>
        <pc:sldMkLst>
          <pc:docMk/>
          <pc:sldMk cId="297772981" sldId="376"/>
        </pc:sldMkLst>
        <pc:spChg chg="add">
          <ac:chgData name="Louise Pezzaioli" userId="360b41a0-b242-48d2-b707-f5fa57585d53" providerId="ADAL" clId="{4014C256-176F-43C1-9AC9-FECC2C876751}" dt="2019-05-03T08:28:10.450" v="56"/>
          <ac:spMkLst>
            <pc:docMk/>
            <pc:sldMk cId="297772981" sldId="376"/>
            <ac:spMk id="9" creationId="{059AB953-4FE6-4003-BA6D-F587104BA29D}"/>
          </ac:spMkLst>
        </pc:spChg>
      </pc:sldChg>
      <pc:sldChg chg="addSp">
        <pc:chgData name="Louise Pezzaioli" userId="360b41a0-b242-48d2-b707-f5fa57585d53" providerId="ADAL" clId="{4014C256-176F-43C1-9AC9-FECC2C876751}" dt="2019-05-03T08:28:12.386" v="57"/>
        <pc:sldMkLst>
          <pc:docMk/>
          <pc:sldMk cId="20840595" sldId="377"/>
        </pc:sldMkLst>
        <pc:spChg chg="add">
          <ac:chgData name="Louise Pezzaioli" userId="360b41a0-b242-48d2-b707-f5fa57585d53" providerId="ADAL" clId="{4014C256-176F-43C1-9AC9-FECC2C876751}" dt="2019-05-03T08:28:12.386" v="57"/>
          <ac:spMkLst>
            <pc:docMk/>
            <pc:sldMk cId="20840595" sldId="377"/>
            <ac:spMk id="9" creationId="{A74C8195-4BD8-422B-BD4D-5CA39A343112}"/>
          </ac:spMkLst>
        </pc:spChg>
      </pc:sldChg>
      <pc:sldChg chg="addSp delSp">
        <pc:chgData name="Louise Pezzaioli" userId="360b41a0-b242-48d2-b707-f5fa57585d53" providerId="ADAL" clId="{4014C256-176F-43C1-9AC9-FECC2C876751}" dt="2019-05-03T08:28:16.634" v="61" actId="478"/>
        <pc:sldMkLst>
          <pc:docMk/>
          <pc:sldMk cId="2071215392" sldId="378"/>
        </pc:sldMkLst>
        <pc:spChg chg="add">
          <ac:chgData name="Louise Pezzaioli" userId="360b41a0-b242-48d2-b707-f5fa57585d53" providerId="ADAL" clId="{4014C256-176F-43C1-9AC9-FECC2C876751}" dt="2019-05-03T08:28:14.618" v="59"/>
          <ac:spMkLst>
            <pc:docMk/>
            <pc:sldMk cId="2071215392" sldId="378"/>
            <ac:spMk id="22" creationId="{27FEE308-F770-461E-BD9E-089E43777E5B}"/>
          </ac:spMkLst>
        </pc:spChg>
        <pc:spChg chg="add del">
          <ac:chgData name="Louise Pezzaioli" userId="360b41a0-b242-48d2-b707-f5fa57585d53" providerId="ADAL" clId="{4014C256-176F-43C1-9AC9-FECC2C876751}" dt="2019-05-03T08:28:16.634" v="61" actId="478"/>
          <ac:spMkLst>
            <pc:docMk/>
            <pc:sldMk cId="2071215392" sldId="378"/>
            <ac:spMk id="25" creationId="{F5CDFD7B-CA15-4565-98CD-75E4AC0FD4EB}"/>
          </ac:spMkLst>
        </pc:spChg>
      </pc:sldChg>
      <pc:sldChg chg="addSp">
        <pc:chgData name="Louise Pezzaioli" userId="360b41a0-b242-48d2-b707-f5fa57585d53" providerId="ADAL" clId="{4014C256-176F-43C1-9AC9-FECC2C876751}" dt="2019-05-03T08:28:07.121" v="53"/>
        <pc:sldMkLst>
          <pc:docMk/>
          <pc:sldMk cId="777690826" sldId="379"/>
        </pc:sldMkLst>
        <pc:spChg chg="add">
          <ac:chgData name="Louise Pezzaioli" userId="360b41a0-b242-48d2-b707-f5fa57585d53" providerId="ADAL" clId="{4014C256-176F-43C1-9AC9-FECC2C876751}" dt="2019-05-03T08:28:07.121" v="53"/>
          <ac:spMkLst>
            <pc:docMk/>
            <pc:sldMk cId="777690826" sldId="379"/>
            <ac:spMk id="13" creationId="{7B86F865-5222-4E6D-926C-6A4C61A7DDC7}"/>
          </ac:spMkLst>
        </pc:spChg>
      </pc:sldChg>
      <pc:sldChg chg="addSp">
        <pc:chgData name="Louise Pezzaioli" userId="360b41a0-b242-48d2-b707-f5fa57585d53" providerId="ADAL" clId="{4014C256-176F-43C1-9AC9-FECC2C876751}" dt="2019-05-03T08:28:08.177" v="54"/>
        <pc:sldMkLst>
          <pc:docMk/>
          <pc:sldMk cId="1021942875" sldId="380"/>
        </pc:sldMkLst>
        <pc:spChg chg="add">
          <ac:chgData name="Louise Pezzaioli" userId="360b41a0-b242-48d2-b707-f5fa57585d53" providerId="ADAL" clId="{4014C256-176F-43C1-9AC9-FECC2C876751}" dt="2019-05-03T08:28:08.177" v="54"/>
          <ac:spMkLst>
            <pc:docMk/>
            <pc:sldMk cId="1021942875" sldId="380"/>
            <ac:spMk id="13" creationId="{7696EE25-6774-479D-B65F-2B0FA47C62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3/4 – Summer Block 2 – Statistics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Comparison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, </a:t>
            </a: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Sum and Difference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C4A245D4-FB7C-4612-93B5-535DD6A6F422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7ABF668F-DC3F-45BD-8274-3CA84E6463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81F9C02-FD21-433A-9F00-D4B4C9232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missing data.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were more donkeys than llamas, but fewer donkeys than goats.</a:t>
            </a:r>
          </a:p>
          <a:p>
            <a:pPr algn="ctr"/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were 20 more ponies than llamas.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3">
            <a:extLst>
              <a:ext uri="{FF2B5EF4-FFF2-40B4-BE49-F238E27FC236}">
                <a16:creationId xmlns:a16="http://schemas.microsoft.com/office/drawing/2014/main" id="{A4E77047-3791-4A33-87C4-4EC99D06FC70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1" name="Picture 4">
              <a:extLst>
                <a:ext uri="{FF2B5EF4-FFF2-40B4-BE49-F238E27FC236}">
                  <a16:creationId xmlns:a16="http://schemas.microsoft.com/office/drawing/2014/main" id="{44040B96-41BB-451F-9A33-9EA097359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2" name="Rectangle 5">
              <a:extLst>
                <a:ext uri="{FF2B5EF4-FFF2-40B4-BE49-F238E27FC236}">
                  <a16:creationId xmlns:a16="http://schemas.microsoft.com/office/drawing/2014/main" id="{61816D35-121F-40E2-B589-123DED808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31E2937-541E-4E80-9A24-1C52496106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846522"/>
              </p:ext>
            </p:extLst>
          </p:nvPr>
        </p:nvGraphicFramePr>
        <p:xfrm>
          <a:off x="1784242" y="3174722"/>
          <a:ext cx="5575520" cy="22321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80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1393880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  <a:gridCol w="1393880">
                  <a:extLst>
                    <a:ext uri="{9D8B030D-6E8A-4147-A177-3AD203B41FA5}">
                      <a16:colId xmlns:a16="http://schemas.microsoft.com/office/drawing/2014/main" val="47332691"/>
                    </a:ext>
                  </a:extLst>
                </a:gridCol>
                <a:gridCol w="1393880">
                  <a:extLst>
                    <a:ext uri="{9D8B030D-6E8A-4147-A177-3AD203B41FA5}">
                      <a16:colId xmlns:a16="http://schemas.microsoft.com/office/drawing/2014/main" val="2522705189"/>
                    </a:ext>
                  </a:extLst>
                </a:gridCol>
              </a:tblGrid>
              <a:tr h="382658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latin typeface="Century Gothic" panose="020B0502020202020204" pitchFamily="34" charset="0"/>
                        </a:rPr>
                        <a:t>Animals at the Petting Zoo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587081"/>
                  </a:ext>
                </a:extLst>
              </a:tr>
              <a:tr h="1466853"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96043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Ponies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Llamas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Donkeys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Goats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25149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611605E1-04C6-45D2-8A84-C46E29A830E4}"/>
              </a:ext>
            </a:extLst>
          </p:cNvPr>
          <p:cNvSpPr/>
          <p:nvPr/>
        </p:nvSpPr>
        <p:spPr>
          <a:xfrm>
            <a:off x="3870707" y="5558021"/>
            <a:ext cx="280614" cy="2806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76E549-93CA-422B-9B69-9D1E8C7FD995}"/>
              </a:ext>
            </a:extLst>
          </p:cNvPr>
          <p:cNvSpPr txBox="1"/>
          <p:nvPr/>
        </p:nvSpPr>
        <p:spPr>
          <a:xfrm>
            <a:off x="4151321" y="5513662"/>
            <a:ext cx="159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= 10 animals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B81D2E0-8EAB-47EC-BCD7-6D6901CB8501}"/>
              </a:ext>
            </a:extLst>
          </p:cNvPr>
          <p:cNvSpPr/>
          <p:nvPr/>
        </p:nvSpPr>
        <p:spPr>
          <a:xfrm>
            <a:off x="6524627" y="4579853"/>
            <a:ext cx="280614" cy="2806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artial Circle 22">
            <a:extLst>
              <a:ext uri="{FF2B5EF4-FFF2-40B4-BE49-F238E27FC236}">
                <a16:creationId xmlns:a16="http://schemas.microsoft.com/office/drawing/2014/main" id="{3E03C484-6F1A-42C8-813C-4058F720F48F}"/>
              </a:ext>
            </a:extLst>
          </p:cNvPr>
          <p:cNvSpPr/>
          <p:nvPr/>
        </p:nvSpPr>
        <p:spPr>
          <a:xfrm>
            <a:off x="6524627" y="4150499"/>
            <a:ext cx="280614" cy="280614"/>
          </a:xfrm>
          <a:prstGeom prst="pie">
            <a:avLst>
              <a:gd name="adj1" fmla="val 0"/>
              <a:gd name="adj2" fmla="val 10810211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artial Circle 23">
            <a:extLst>
              <a:ext uri="{FF2B5EF4-FFF2-40B4-BE49-F238E27FC236}">
                <a16:creationId xmlns:a16="http://schemas.microsoft.com/office/drawing/2014/main" id="{33422CCD-3629-4EBF-A3CE-4BFC37923235}"/>
              </a:ext>
            </a:extLst>
          </p:cNvPr>
          <p:cNvSpPr/>
          <p:nvPr/>
        </p:nvSpPr>
        <p:spPr>
          <a:xfrm>
            <a:off x="3735162" y="4579853"/>
            <a:ext cx="280614" cy="280614"/>
          </a:xfrm>
          <a:prstGeom prst="pie">
            <a:avLst>
              <a:gd name="adj1" fmla="val 0"/>
              <a:gd name="adj2" fmla="val 10810211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D89B0-7DD5-464C-9EF7-4412480784AB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missing data.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were more donkeys than llamas, but fewer donkeys than goats.</a:t>
            </a:r>
          </a:p>
          <a:p>
            <a:pPr algn="ctr"/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were 20 more ponies than llamas.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3">
            <a:extLst>
              <a:ext uri="{FF2B5EF4-FFF2-40B4-BE49-F238E27FC236}">
                <a16:creationId xmlns:a16="http://schemas.microsoft.com/office/drawing/2014/main" id="{A4E77047-3791-4A33-87C4-4EC99D06FC70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1" name="Picture 4">
              <a:extLst>
                <a:ext uri="{FF2B5EF4-FFF2-40B4-BE49-F238E27FC236}">
                  <a16:creationId xmlns:a16="http://schemas.microsoft.com/office/drawing/2014/main" id="{44040B96-41BB-451F-9A33-9EA097359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2" name="Rectangle 5">
              <a:extLst>
                <a:ext uri="{FF2B5EF4-FFF2-40B4-BE49-F238E27FC236}">
                  <a16:creationId xmlns:a16="http://schemas.microsoft.com/office/drawing/2014/main" id="{61816D35-121F-40E2-B589-123DED808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31E2937-541E-4E80-9A24-1C52496106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545649"/>
              </p:ext>
            </p:extLst>
          </p:nvPr>
        </p:nvGraphicFramePr>
        <p:xfrm>
          <a:off x="1784242" y="3174722"/>
          <a:ext cx="5575520" cy="22321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880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1393880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  <a:gridCol w="1393880">
                  <a:extLst>
                    <a:ext uri="{9D8B030D-6E8A-4147-A177-3AD203B41FA5}">
                      <a16:colId xmlns:a16="http://schemas.microsoft.com/office/drawing/2014/main" val="47332691"/>
                    </a:ext>
                  </a:extLst>
                </a:gridCol>
                <a:gridCol w="1393880">
                  <a:extLst>
                    <a:ext uri="{9D8B030D-6E8A-4147-A177-3AD203B41FA5}">
                      <a16:colId xmlns:a16="http://schemas.microsoft.com/office/drawing/2014/main" val="2522705189"/>
                    </a:ext>
                  </a:extLst>
                </a:gridCol>
              </a:tblGrid>
              <a:tr h="382658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latin typeface="Century Gothic" panose="020B0502020202020204" pitchFamily="34" charset="0"/>
                        </a:rPr>
                        <a:t>Animals at the Petting Zoo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587081"/>
                  </a:ext>
                </a:extLst>
              </a:tr>
              <a:tr h="1466853"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96043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Ponies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Llamas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Donkeys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Goats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25149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611605E1-04C6-45D2-8A84-C46E29A830E4}"/>
              </a:ext>
            </a:extLst>
          </p:cNvPr>
          <p:cNvSpPr/>
          <p:nvPr/>
        </p:nvSpPr>
        <p:spPr>
          <a:xfrm>
            <a:off x="3870707" y="5558021"/>
            <a:ext cx="280614" cy="2806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76E549-93CA-422B-9B69-9D1E8C7FD995}"/>
              </a:ext>
            </a:extLst>
          </p:cNvPr>
          <p:cNvSpPr txBox="1"/>
          <p:nvPr/>
        </p:nvSpPr>
        <p:spPr>
          <a:xfrm>
            <a:off x="4151321" y="5513662"/>
            <a:ext cx="159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= 10 animals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B81D2E0-8EAB-47EC-BCD7-6D6901CB8501}"/>
              </a:ext>
            </a:extLst>
          </p:cNvPr>
          <p:cNvSpPr/>
          <p:nvPr/>
        </p:nvSpPr>
        <p:spPr>
          <a:xfrm>
            <a:off x="6524627" y="4579853"/>
            <a:ext cx="280614" cy="2806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artial Circle 22">
            <a:extLst>
              <a:ext uri="{FF2B5EF4-FFF2-40B4-BE49-F238E27FC236}">
                <a16:creationId xmlns:a16="http://schemas.microsoft.com/office/drawing/2014/main" id="{3E03C484-6F1A-42C8-813C-4058F720F48F}"/>
              </a:ext>
            </a:extLst>
          </p:cNvPr>
          <p:cNvSpPr/>
          <p:nvPr/>
        </p:nvSpPr>
        <p:spPr>
          <a:xfrm>
            <a:off x="6524627" y="4150499"/>
            <a:ext cx="280614" cy="280614"/>
          </a:xfrm>
          <a:prstGeom prst="pie">
            <a:avLst>
              <a:gd name="adj1" fmla="val 0"/>
              <a:gd name="adj2" fmla="val 10810211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artial Circle 23">
            <a:extLst>
              <a:ext uri="{FF2B5EF4-FFF2-40B4-BE49-F238E27FC236}">
                <a16:creationId xmlns:a16="http://schemas.microsoft.com/office/drawing/2014/main" id="{33422CCD-3629-4EBF-A3CE-4BFC37923235}"/>
              </a:ext>
            </a:extLst>
          </p:cNvPr>
          <p:cNvSpPr/>
          <p:nvPr/>
        </p:nvSpPr>
        <p:spPr>
          <a:xfrm>
            <a:off x="3735162" y="4579853"/>
            <a:ext cx="280614" cy="280614"/>
          </a:xfrm>
          <a:prstGeom prst="pie">
            <a:avLst>
              <a:gd name="adj1" fmla="val 0"/>
              <a:gd name="adj2" fmla="val 10810211"/>
            </a:avLst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D1831DA-87A0-4BDB-89A8-433EAD10D390}"/>
              </a:ext>
            </a:extLst>
          </p:cNvPr>
          <p:cNvSpPr/>
          <p:nvPr/>
        </p:nvSpPr>
        <p:spPr>
          <a:xfrm>
            <a:off x="2340430" y="4579853"/>
            <a:ext cx="280614" cy="280614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74F9E81-1F67-470A-9A63-C2C5672440FA}"/>
              </a:ext>
            </a:extLst>
          </p:cNvPr>
          <p:cNvSpPr/>
          <p:nvPr/>
        </p:nvSpPr>
        <p:spPr>
          <a:xfrm>
            <a:off x="2342166" y="4148109"/>
            <a:ext cx="280614" cy="280614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Partial Circle 17">
            <a:extLst>
              <a:ext uri="{FF2B5EF4-FFF2-40B4-BE49-F238E27FC236}">
                <a16:creationId xmlns:a16="http://schemas.microsoft.com/office/drawing/2014/main" id="{DAC1F725-2DD9-4036-BA40-F3A60AEA24DF}"/>
              </a:ext>
            </a:extLst>
          </p:cNvPr>
          <p:cNvSpPr/>
          <p:nvPr/>
        </p:nvSpPr>
        <p:spPr>
          <a:xfrm>
            <a:off x="2340430" y="3716365"/>
            <a:ext cx="280614" cy="280614"/>
          </a:xfrm>
          <a:prstGeom prst="pie">
            <a:avLst>
              <a:gd name="adj1" fmla="val 0"/>
              <a:gd name="adj2" fmla="val 10810211"/>
            </a:avLst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F03CBF6-BAF5-43EE-A631-25FD4C2154B7}"/>
              </a:ext>
            </a:extLst>
          </p:cNvPr>
          <p:cNvSpPr/>
          <p:nvPr/>
        </p:nvSpPr>
        <p:spPr>
          <a:xfrm>
            <a:off x="5128226" y="4579853"/>
            <a:ext cx="280614" cy="280614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7FEE308-F770-461E-BD9E-089E43777E5B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207121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Partial Circle 6">
            <a:extLst>
              <a:ext uri="{FF2B5EF4-FFF2-40B4-BE49-F238E27FC236}">
                <a16:creationId xmlns:a16="http://schemas.microsoft.com/office/drawing/2014/main" id="{46F7F25A-5665-4480-A20E-5B8A7DA6197B}"/>
              </a:ext>
            </a:extLst>
          </p:cNvPr>
          <p:cNvSpPr/>
          <p:nvPr/>
        </p:nvSpPr>
        <p:spPr>
          <a:xfrm>
            <a:off x="618350" y="2306447"/>
            <a:ext cx="1224000" cy="1224000"/>
          </a:xfrm>
          <a:prstGeom prst="pi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Partial Circle 10">
            <a:extLst>
              <a:ext uri="{FF2B5EF4-FFF2-40B4-BE49-F238E27FC236}">
                <a16:creationId xmlns:a16="http://schemas.microsoft.com/office/drawing/2014/main" id="{54787FD2-2E61-4818-9DA0-EAACC4AB3C2C}"/>
              </a:ext>
            </a:extLst>
          </p:cNvPr>
          <p:cNvSpPr/>
          <p:nvPr/>
        </p:nvSpPr>
        <p:spPr>
          <a:xfrm rot="16200000">
            <a:off x="618351" y="3368135"/>
            <a:ext cx="1224000" cy="1224000"/>
          </a:xfrm>
          <a:prstGeom prst="pie">
            <a:avLst>
              <a:gd name="adj1" fmla="val 5446555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artial Circle 11">
            <a:extLst>
              <a:ext uri="{FF2B5EF4-FFF2-40B4-BE49-F238E27FC236}">
                <a16:creationId xmlns:a16="http://schemas.microsoft.com/office/drawing/2014/main" id="{B1E40C95-62E3-4576-A8AF-C8ABE50E3F72}"/>
              </a:ext>
            </a:extLst>
          </p:cNvPr>
          <p:cNvSpPr/>
          <p:nvPr/>
        </p:nvSpPr>
        <p:spPr>
          <a:xfrm rot="10800000">
            <a:off x="618350" y="4639374"/>
            <a:ext cx="1224000" cy="1224000"/>
          </a:xfrm>
          <a:prstGeom prst="pie">
            <a:avLst>
              <a:gd name="adj1" fmla="val 10783534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9D3635C-1D3F-4B95-8876-6E66B1B85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81444"/>
              </p:ext>
            </p:extLst>
          </p:nvPr>
        </p:nvGraphicFramePr>
        <p:xfrm>
          <a:off x="275303" y="754707"/>
          <a:ext cx="8593393" cy="5348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529">
                  <a:extLst>
                    <a:ext uri="{9D8B030D-6E8A-4147-A177-3AD203B41FA5}">
                      <a16:colId xmlns:a16="http://schemas.microsoft.com/office/drawing/2014/main" val="2218904740"/>
                    </a:ext>
                  </a:extLst>
                </a:gridCol>
                <a:gridCol w="6771864">
                  <a:extLst>
                    <a:ext uri="{9D8B030D-6E8A-4147-A177-3AD203B41FA5}">
                      <a16:colId xmlns:a16="http://schemas.microsoft.com/office/drawing/2014/main" val="2677811193"/>
                    </a:ext>
                  </a:extLst>
                </a:gridCol>
              </a:tblGrid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full circle represents 20 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362332"/>
                  </a:ext>
                </a:extLst>
              </a:tr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Three quarters of a circle represents </a:t>
                      </a:r>
                      <a:r>
                        <a:rPr lang="en-GB" sz="20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 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574507"/>
                  </a:ext>
                </a:extLst>
              </a:tr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Half of a circle represents </a:t>
                      </a:r>
                      <a:r>
                        <a:rPr lang="en-GB" sz="20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 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125381"/>
                  </a:ext>
                </a:extLst>
              </a:tr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quarter of a circle represents </a:t>
                      </a:r>
                      <a:r>
                        <a:rPr lang="en-GB" sz="20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 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807357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2AA99F60-7438-4577-97E6-ABA62AF6AA4B}"/>
              </a:ext>
            </a:extLst>
          </p:cNvPr>
          <p:cNvSpPr/>
          <p:nvPr/>
        </p:nvSpPr>
        <p:spPr>
          <a:xfrm>
            <a:off x="618350" y="825659"/>
            <a:ext cx="1224000" cy="12240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3">
            <a:extLst>
              <a:ext uri="{FF2B5EF4-FFF2-40B4-BE49-F238E27FC236}">
                <a16:creationId xmlns:a16="http://schemas.microsoft.com/office/drawing/2014/main" id="{6F387061-3A9E-45D6-8556-E77A8F5915C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6" name="Picture 4">
              <a:extLst>
                <a:ext uri="{FF2B5EF4-FFF2-40B4-BE49-F238E27FC236}">
                  <a16:creationId xmlns:a16="http://schemas.microsoft.com/office/drawing/2014/main" id="{B9339A0F-C579-4A5E-AC31-C1A3D1D3A8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7" name="Rectangle 5">
              <a:extLst>
                <a:ext uri="{FF2B5EF4-FFF2-40B4-BE49-F238E27FC236}">
                  <a16:creationId xmlns:a16="http://schemas.microsoft.com/office/drawing/2014/main" id="{E7A0578A-A6F0-41B8-91B9-7728FDF0F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3930604-D314-42B5-9C6A-2D2669085699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9D3635C-1D3F-4B95-8876-6E66B1B85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88136"/>
              </p:ext>
            </p:extLst>
          </p:nvPr>
        </p:nvGraphicFramePr>
        <p:xfrm>
          <a:off x="275303" y="754707"/>
          <a:ext cx="8593393" cy="5348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529">
                  <a:extLst>
                    <a:ext uri="{9D8B030D-6E8A-4147-A177-3AD203B41FA5}">
                      <a16:colId xmlns:a16="http://schemas.microsoft.com/office/drawing/2014/main" val="2218904740"/>
                    </a:ext>
                  </a:extLst>
                </a:gridCol>
                <a:gridCol w="6771864">
                  <a:extLst>
                    <a:ext uri="{9D8B030D-6E8A-4147-A177-3AD203B41FA5}">
                      <a16:colId xmlns:a16="http://schemas.microsoft.com/office/drawing/2014/main" val="2677811193"/>
                    </a:ext>
                  </a:extLst>
                </a:gridCol>
              </a:tblGrid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full circle represents 20 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362332"/>
                  </a:ext>
                </a:extLst>
              </a:tr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Three quarters of a circle represents </a:t>
                      </a:r>
                      <a:r>
                        <a:rPr lang="en-GB" sz="2000" b="1" spc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  <a:r>
                        <a:rPr lang="en-GB" sz="2000" b="1" spc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574507"/>
                  </a:ext>
                </a:extLst>
              </a:tr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Half of a circle represents 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125381"/>
                  </a:ext>
                </a:extLst>
              </a:tr>
              <a:tr h="1337171">
                <a:tc>
                  <a:txBody>
                    <a:bodyPr/>
                    <a:lstStyle/>
                    <a:p>
                      <a:endParaRPr lang="en-GB" sz="2400" dirty="0">
                        <a:latin typeface="SassoonCRInfantMedium" panose="0200060302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quarter of a circle represents </a:t>
                      </a:r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children.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807357"/>
                  </a:ext>
                </a:extLst>
              </a:tr>
            </a:tbl>
          </a:graphicData>
        </a:graphic>
      </p:graphicFrame>
      <p:sp>
        <p:nvSpPr>
          <p:cNvPr id="15" name="Partial Circle 14">
            <a:extLst>
              <a:ext uri="{FF2B5EF4-FFF2-40B4-BE49-F238E27FC236}">
                <a16:creationId xmlns:a16="http://schemas.microsoft.com/office/drawing/2014/main" id="{7D586639-0840-4C7C-9F9E-3F7D2320DED6}"/>
              </a:ext>
            </a:extLst>
          </p:cNvPr>
          <p:cNvSpPr/>
          <p:nvPr/>
        </p:nvSpPr>
        <p:spPr>
          <a:xfrm>
            <a:off x="618350" y="2306447"/>
            <a:ext cx="1224000" cy="1224000"/>
          </a:xfrm>
          <a:prstGeom prst="pi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Partial Circle 15">
            <a:extLst>
              <a:ext uri="{FF2B5EF4-FFF2-40B4-BE49-F238E27FC236}">
                <a16:creationId xmlns:a16="http://schemas.microsoft.com/office/drawing/2014/main" id="{D2303973-C786-4CFB-BA5E-7A189F662E99}"/>
              </a:ext>
            </a:extLst>
          </p:cNvPr>
          <p:cNvSpPr/>
          <p:nvPr/>
        </p:nvSpPr>
        <p:spPr>
          <a:xfrm rot="16200000">
            <a:off x="618351" y="3368135"/>
            <a:ext cx="1224000" cy="1224000"/>
          </a:xfrm>
          <a:prstGeom prst="pie">
            <a:avLst>
              <a:gd name="adj1" fmla="val 5446555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Partial Circle 16">
            <a:extLst>
              <a:ext uri="{FF2B5EF4-FFF2-40B4-BE49-F238E27FC236}">
                <a16:creationId xmlns:a16="http://schemas.microsoft.com/office/drawing/2014/main" id="{14990798-D71B-455A-B98D-F95E05A5054D}"/>
              </a:ext>
            </a:extLst>
          </p:cNvPr>
          <p:cNvSpPr/>
          <p:nvPr/>
        </p:nvSpPr>
        <p:spPr>
          <a:xfrm rot="10800000">
            <a:off x="618350" y="4639374"/>
            <a:ext cx="1224000" cy="1224000"/>
          </a:xfrm>
          <a:prstGeom prst="pie">
            <a:avLst>
              <a:gd name="adj1" fmla="val 10783534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80C4666-6835-427D-9B11-591CF97CAFC9}"/>
              </a:ext>
            </a:extLst>
          </p:cNvPr>
          <p:cNvSpPr/>
          <p:nvPr/>
        </p:nvSpPr>
        <p:spPr>
          <a:xfrm>
            <a:off x="618350" y="825659"/>
            <a:ext cx="1224000" cy="12240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3">
            <a:extLst>
              <a:ext uri="{FF2B5EF4-FFF2-40B4-BE49-F238E27FC236}">
                <a16:creationId xmlns:a16="http://schemas.microsoft.com/office/drawing/2014/main" id="{98887097-69DD-437B-842E-FF550244BCDF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21" name="Picture 4">
              <a:extLst>
                <a:ext uri="{FF2B5EF4-FFF2-40B4-BE49-F238E27FC236}">
                  <a16:creationId xmlns:a16="http://schemas.microsoft.com/office/drawing/2014/main" id="{E868B313-E7F7-4443-86B5-F204A5C6E0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2" name="Rectangle 5">
              <a:extLst>
                <a:ext uri="{FF2B5EF4-FFF2-40B4-BE49-F238E27FC236}">
                  <a16:creationId xmlns:a16="http://schemas.microsoft.com/office/drawing/2014/main" id="{C7C28E3F-3573-4180-85BB-A1AE5BA54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05F1D21-0DF8-443F-9AF2-89365CE24EA9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304491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table to calculate the number of tickets bought altogether.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Sort the films in order from the most to least popular.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774F7A-BBEF-4084-852B-9913C2A6C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887525"/>
              </p:ext>
            </p:extLst>
          </p:nvPr>
        </p:nvGraphicFramePr>
        <p:xfrm>
          <a:off x="1920184" y="1228548"/>
          <a:ext cx="5303631" cy="30888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92679">
                  <a:extLst>
                    <a:ext uri="{9D8B030D-6E8A-4147-A177-3AD203B41FA5}">
                      <a16:colId xmlns:a16="http://schemas.microsoft.com/office/drawing/2014/main" val="1821221050"/>
                    </a:ext>
                  </a:extLst>
                </a:gridCol>
                <a:gridCol w="1910952">
                  <a:extLst>
                    <a:ext uri="{9D8B030D-6E8A-4147-A177-3AD203B41FA5}">
                      <a16:colId xmlns:a16="http://schemas.microsoft.com/office/drawing/2014/main" val="622276849"/>
                    </a:ext>
                  </a:extLst>
                </a:gridCol>
              </a:tblGrid>
              <a:tr h="77216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i="1" dirty="0">
                          <a:latin typeface="Century Gothic" panose="020B0502020202020204" pitchFamily="34" charset="0"/>
                        </a:rPr>
                        <a:t>Monday’s Cinema Ticket Sales</a:t>
                      </a:r>
                    </a:p>
                  </a:txBody>
                  <a:tcPr marL="100584" marR="100584" marT="50292" marB="50292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14250"/>
                  </a:ext>
                </a:extLst>
              </a:tr>
              <a:tr h="420924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Film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Tickets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300722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Attack of the Robots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292069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Frostbite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87264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True Love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593797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The Great Adventure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273671"/>
                  </a:ext>
                </a:extLst>
              </a:tr>
            </a:tbl>
          </a:graphicData>
        </a:graphic>
      </p:graphicFrame>
      <p:grpSp>
        <p:nvGrpSpPr>
          <p:cNvPr id="11" name="Group 3">
            <a:extLst>
              <a:ext uri="{FF2B5EF4-FFF2-40B4-BE49-F238E27FC236}">
                <a16:creationId xmlns:a16="http://schemas.microsoft.com/office/drawing/2014/main" id="{D5E731F7-D4C5-42C5-972C-761998A35E81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2" name="Picture 4">
              <a:extLst>
                <a:ext uri="{FF2B5EF4-FFF2-40B4-BE49-F238E27FC236}">
                  <a16:creationId xmlns:a16="http://schemas.microsoft.com/office/drawing/2014/main" id="{045EF63E-4B17-4107-8C6A-6AAE68DCDF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A278B62-010F-43ED-A50F-705779FD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860849A-C677-49C9-80C9-17BA5FB1E994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table to calculate the number of tickets bought altogether.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200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1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Sort the films in order from the most to least popular.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Great Adventure, Attack of the Robots, True Love, Frostbite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774F7A-BBEF-4084-852B-9913C2A6C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94401"/>
              </p:ext>
            </p:extLst>
          </p:nvPr>
        </p:nvGraphicFramePr>
        <p:xfrm>
          <a:off x="1920184" y="1228548"/>
          <a:ext cx="5303631" cy="30888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92679">
                  <a:extLst>
                    <a:ext uri="{9D8B030D-6E8A-4147-A177-3AD203B41FA5}">
                      <a16:colId xmlns:a16="http://schemas.microsoft.com/office/drawing/2014/main" val="1821221050"/>
                    </a:ext>
                  </a:extLst>
                </a:gridCol>
                <a:gridCol w="1910952">
                  <a:extLst>
                    <a:ext uri="{9D8B030D-6E8A-4147-A177-3AD203B41FA5}">
                      <a16:colId xmlns:a16="http://schemas.microsoft.com/office/drawing/2014/main" val="622276849"/>
                    </a:ext>
                  </a:extLst>
                </a:gridCol>
              </a:tblGrid>
              <a:tr h="77216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i="1" dirty="0">
                          <a:latin typeface="Century Gothic" panose="020B0502020202020204" pitchFamily="34" charset="0"/>
                        </a:rPr>
                        <a:t>Monday’s Cinema Ticket Sales</a:t>
                      </a:r>
                    </a:p>
                  </a:txBody>
                  <a:tcPr marL="100584" marR="100584" marT="50292" marB="50292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514250"/>
                  </a:ext>
                </a:extLst>
              </a:tr>
              <a:tr h="420924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Film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latin typeface="Century Gothic" panose="020B0502020202020204" pitchFamily="34" charset="0"/>
                        </a:rPr>
                        <a:t>Tickets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300722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Attack of the Robots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292069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Frostbite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87264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True Love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593797"/>
                  </a:ext>
                </a:extLst>
              </a:tr>
              <a:tr h="473946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The Great Adventure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147265" marR="147265" marT="73632" marB="7363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273671"/>
                  </a:ext>
                </a:extLst>
              </a:tr>
            </a:tbl>
          </a:graphicData>
        </a:graphic>
      </p:graphicFrame>
      <p:grpSp>
        <p:nvGrpSpPr>
          <p:cNvPr id="11" name="Group 3">
            <a:extLst>
              <a:ext uri="{FF2B5EF4-FFF2-40B4-BE49-F238E27FC236}">
                <a16:creationId xmlns:a16="http://schemas.microsoft.com/office/drawing/2014/main" id="{29353A12-A845-4F2A-998F-33C87449DE53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2" name="Picture 4">
              <a:extLst>
                <a:ext uri="{FF2B5EF4-FFF2-40B4-BE49-F238E27FC236}">
                  <a16:creationId xmlns:a16="http://schemas.microsoft.com/office/drawing/2014/main" id="{32B07F88-9C0E-45D0-9B87-0B8F86F0F5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E0DB9031-E651-4B7F-B28D-36E039217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CEFB605-7D9A-4EF3-9614-D04F9918E8A4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284998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Complete the sentences below.</a:t>
            </a: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On average, Tom drinks </a:t>
            </a:r>
            <a:r>
              <a:rPr lang="en-GB" sz="2000" b="1" spc="-300" dirty="0">
                <a:solidFill>
                  <a:prstClr val="black"/>
                </a:solidFill>
                <a:latin typeface="Century Gothic" panose="020B0502020202020204" pitchFamily="34" charset="0"/>
              </a:rPr>
              <a:t>_______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ml more water than Ali. </a:t>
            </a: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Jess drinks </a:t>
            </a:r>
            <a:r>
              <a:rPr lang="en-GB" sz="2000" b="1" spc="-300" dirty="0">
                <a:solidFill>
                  <a:prstClr val="black"/>
                </a:solidFill>
                <a:latin typeface="Century Gothic" panose="020B0502020202020204" pitchFamily="34" charset="0"/>
              </a:rPr>
              <a:t>_______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ml less water than Fay.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C4C04CC-89D2-4E95-AEB1-7A9452182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35809"/>
              </p:ext>
            </p:extLst>
          </p:nvPr>
        </p:nvGraphicFramePr>
        <p:xfrm>
          <a:off x="1818506" y="1824672"/>
          <a:ext cx="689879" cy="204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9879">
                  <a:extLst>
                    <a:ext uri="{9D8B030D-6E8A-4147-A177-3AD203B41FA5}">
                      <a16:colId xmlns:a16="http://schemas.microsoft.com/office/drawing/2014/main" val="3324221419"/>
                    </a:ext>
                  </a:extLst>
                </a:gridCol>
              </a:tblGrid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9296132"/>
                  </a:ext>
                </a:extLst>
              </a:tr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7338571"/>
                  </a:ext>
                </a:extLst>
              </a:tr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4938629"/>
                  </a:ext>
                </a:extLst>
              </a:tr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3975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8E394B9-7165-47BC-85DC-009BD020351A}"/>
              </a:ext>
            </a:extLst>
          </p:cNvPr>
          <p:cNvSpPr txBox="1"/>
          <p:nvPr/>
        </p:nvSpPr>
        <p:spPr>
          <a:xfrm rot="16200000">
            <a:off x="1125467" y="2153536"/>
            <a:ext cx="138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>
                <a:latin typeface="Century Gothic" panose="020B0502020202020204" pitchFamily="34" charset="0"/>
              </a:rPr>
              <a:t>ml</a:t>
            </a:r>
          </a:p>
        </p:txBody>
      </p:sp>
      <p:grpSp>
        <p:nvGrpSpPr>
          <p:cNvPr id="13" name="Group 3">
            <a:extLst>
              <a:ext uri="{FF2B5EF4-FFF2-40B4-BE49-F238E27FC236}">
                <a16:creationId xmlns:a16="http://schemas.microsoft.com/office/drawing/2014/main" id="{05253976-D8CD-4BFB-9884-92ADD110C0D5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4" name="Picture 4">
              <a:extLst>
                <a:ext uri="{FF2B5EF4-FFF2-40B4-BE49-F238E27FC236}">
                  <a16:creationId xmlns:a16="http://schemas.microsoft.com/office/drawing/2014/main" id="{E462A719-9C0E-46FE-AE04-AAA9E0D0E1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6832B63A-5DBD-4E8A-93AC-315E3AC87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D1E93E5-AEA1-4A85-96B8-CECAE9D25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743576"/>
              </p:ext>
            </p:extLst>
          </p:nvPr>
        </p:nvGraphicFramePr>
        <p:xfrm>
          <a:off x="2403610" y="1645163"/>
          <a:ext cx="4336780" cy="27624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4195">
                  <a:extLst>
                    <a:ext uri="{9D8B030D-6E8A-4147-A177-3AD203B41FA5}">
                      <a16:colId xmlns:a16="http://schemas.microsoft.com/office/drawing/2014/main" val="3642291792"/>
                    </a:ext>
                  </a:extLst>
                </a:gridCol>
                <a:gridCol w="1084195">
                  <a:extLst>
                    <a:ext uri="{9D8B030D-6E8A-4147-A177-3AD203B41FA5}">
                      <a16:colId xmlns:a16="http://schemas.microsoft.com/office/drawing/2014/main" val="1954004233"/>
                    </a:ext>
                  </a:extLst>
                </a:gridCol>
                <a:gridCol w="1084195">
                  <a:extLst>
                    <a:ext uri="{9D8B030D-6E8A-4147-A177-3AD203B41FA5}">
                      <a16:colId xmlns:a16="http://schemas.microsoft.com/office/drawing/2014/main" val="4063257112"/>
                    </a:ext>
                  </a:extLst>
                </a:gridCol>
                <a:gridCol w="1084195">
                  <a:extLst>
                    <a:ext uri="{9D8B030D-6E8A-4147-A177-3AD203B41FA5}">
                      <a16:colId xmlns:a16="http://schemas.microsoft.com/office/drawing/2014/main" val="982449396"/>
                    </a:ext>
                  </a:extLst>
                </a:gridCol>
              </a:tblGrid>
              <a:tr h="382658">
                <a:tc gridSpan="4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622727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59002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732009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168445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126513"/>
                  </a:ext>
                </a:extLst>
              </a:tr>
              <a:tr h="342484"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95266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81D39C9-2C57-4671-B793-2459C49BB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67005"/>
              </p:ext>
            </p:extLst>
          </p:nvPr>
        </p:nvGraphicFramePr>
        <p:xfrm>
          <a:off x="2402390" y="1646442"/>
          <a:ext cx="4338000" cy="2761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94">
                  <a:extLst>
                    <a:ext uri="{9D8B030D-6E8A-4147-A177-3AD203B41FA5}">
                      <a16:colId xmlns:a16="http://schemas.microsoft.com/office/drawing/2014/main" val="3642291792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1760406692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2192092759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1954004233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649449927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2035598338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4063257112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2302537967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830939815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982449396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547718960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3722835314"/>
                    </a:ext>
                  </a:extLst>
                </a:gridCol>
              </a:tblGrid>
              <a:tr h="382481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latin typeface="Century Gothic" panose="020B0502020202020204" pitchFamily="34" charset="0"/>
                        </a:rPr>
                        <a:t>Average Water Intake During PE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SassoonCRInfantMedium" panose="02000603020000020003" pitchFamily="2" charset="7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SassoonCRInfantMedium" panose="02000603020000020003" pitchFamily="2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622727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959002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266916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837560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349532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906875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487032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7111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72573"/>
                  </a:ext>
                </a:extLst>
              </a:tr>
              <a:tr h="34232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Tom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Jess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Ali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Fay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95266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E9390C9-B8D2-402D-9812-42626879AC9C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396509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Complete the sentences below.</a:t>
            </a: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On average, Tom drinks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ml more water than Ali. </a:t>
            </a: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Jess drinks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20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ml less water than Fay.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3" name="Group 3">
            <a:extLst>
              <a:ext uri="{FF2B5EF4-FFF2-40B4-BE49-F238E27FC236}">
                <a16:creationId xmlns:a16="http://schemas.microsoft.com/office/drawing/2014/main" id="{7BE20D97-93AC-4617-A4A1-3EAE184725D4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14" name="Picture 4">
              <a:extLst>
                <a:ext uri="{FF2B5EF4-FFF2-40B4-BE49-F238E27FC236}">
                  <a16:creationId xmlns:a16="http://schemas.microsoft.com/office/drawing/2014/main" id="{62E6253C-6F56-4BC0-8C90-3B40EB681E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3F31A745-E2D8-4FCD-AAB5-A8FFE89CE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752D10F-1BD9-4683-838C-71836A6B7C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926931"/>
              </p:ext>
            </p:extLst>
          </p:nvPr>
        </p:nvGraphicFramePr>
        <p:xfrm>
          <a:off x="1818506" y="1824672"/>
          <a:ext cx="689879" cy="204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9879">
                  <a:extLst>
                    <a:ext uri="{9D8B030D-6E8A-4147-A177-3AD203B41FA5}">
                      <a16:colId xmlns:a16="http://schemas.microsoft.com/office/drawing/2014/main" val="3324221419"/>
                    </a:ext>
                  </a:extLst>
                </a:gridCol>
              </a:tblGrid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9296132"/>
                  </a:ext>
                </a:extLst>
              </a:tr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07338571"/>
                  </a:ext>
                </a:extLst>
              </a:tr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44938629"/>
                  </a:ext>
                </a:extLst>
              </a:tr>
              <a:tr h="51021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161992" marR="161992" marT="80995" marB="8099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39751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5BCE8A6-879E-43A9-9358-8BC17077EC85}"/>
              </a:ext>
            </a:extLst>
          </p:cNvPr>
          <p:cNvSpPr txBox="1"/>
          <p:nvPr/>
        </p:nvSpPr>
        <p:spPr>
          <a:xfrm rot="16200000">
            <a:off x="1125467" y="2153536"/>
            <a:ext cx="138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>
                <a:latin typeface="Century Gothic" panose="020B0502020202020204" pitchFamily="34" charset="0"/>
              </a:rPr>
              <a:t>ml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D1A4583-3413-4D64-9AED-61DB19DF3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737254"/>
              </p:ext>
            </p:extLst>
          </p:nvPr>
        </p:nvGraphicFramePr>
        <p:xfrm>
          <a:off x="2403610" y="1645163"/>
          <a:ext cx="4336780" cy="27624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4195">
                  <a:extLst>
                    <a:ext uri="{9D8B030D-6E8A-4147-A177-3AD203B41FA5}">
                      <a16:colId xmlns:a16="http://schemas.microsoft.com/office/drawing/2014/main" val="3642291792"/>
                    </a:ext>
                  </a:extLst>
                </a:gridCol>
                <a:gridCol w="1084195">
                  <a:extLst>
                    <a:ext uri="{9D8B030D-6E8A-4147-A177-3AD203B41FA5}">
                      <a16:colId xmlns:a16="http://schemas.microsoft.com/office/drawing/2014/main" val="1954004233"/>
                    </a:ext>
                  </a:extLst>
                </a:gridCol>
                <a:gridCol w="1084195">
                  <a:extLst>
                    <a:ext uri="{9D8B030D-6E8A-4147-A177-3AD203B41FA5}">
                      <a16:colId xmlns:a16="http://schemas.microsoft.com/office/drawing/2014/main" val="4063257112"/>
                    </a:ext>
                  </a:extLst>
                </a:gridCol>
                <a:gridCol w="1084195">
                  <a:extLst>
                    <a:ext uri="{9D8B030D-6E8A-4147-A177-3AD203B41FA5}">
                      <a16:colId xmlns:a16="http://schemas.microsoft.com/office/drawing/2014/main" val="982449396"/>
                    </a:ext>
                  </a:extLst>
                </a:gridCol>
              </a:tblGrid>
              <a:tr h="382658">
                <a:tc gridSpan="4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622727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59002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732009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168445"/>
                  </a:ext>
                </a:extLst>
              </a:tr>
              <a:tr h="509334">
                <a:tc gridSpan="4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126513"/>
                  </a:ext>
                </a:extLst>
              </a:tr>
              <a:tr h="342484"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95266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BC4B2054-34D4-4646-860B-AE0D01954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565408"/>
              </p:ext>
            </p:extLst>
          </p:nvPr>
        </p:nvGraphicFramePr>
        <p:xfrm>
          <a:off x="2402390" y="1646442"/>
          <a:ext cx="4338000" cy="2761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794">
                  <a:extLst>
                    <a:ext uri="{9D8B030D-6E8A-4147-A177-3AD203B41FA5}">
                      <a16:colId xmlns:a16="http://schemas.microsoft.com/office/drawing/2014/main" val="3642291792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1760406692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2192092759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1954004233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649449927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2035598338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4063257112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2302537967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830939815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982449396"/>
                    </a:ext>
                  </a:extLst>
                </a:gridCol>
                <a:gridCol w="956912">
                  <a:extLst>
                    <a:ext uri="{9D8B030D-6E8A-4147-A177-3AD203B41FA5}">
                      <a16:colId xmlns:a16="http://schemas.microsoft.com/office/drawing/2014/main" val="547718960"/>
                    </a:ext>
                  </a:extLst>
                </a:gridCol>
                <a:gridCol w="63794">
                  <a:extLst>
                    <a:ext uri="{9D8B030D-6E8A-4147-A177-3AD203B41FA5}">
                      <a16:colId xmlns:a16="http://schemas.microsoft.com/office/drawing/2014/main" val="3722835314"/>
                    </a:ext>
                  </a:extLst>
                </a:gridCol>
              </a:tblGrid>
              <a:tr h="382481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latin typeface="Century Gothic" panose="020B0502020202020204" pitchFamily="34" charset="0"/>
                        </a:rPr>
                        <a:t>Average Water Intake During PE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SassoonCRInfantMedium" panose="02000603020000020003" pitchFamily="2" charset="77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SassoonCRInfantMedium" panose="02000603020000020003" pitchFamily="2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i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622727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959002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266916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837560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349532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906875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487032"/>
                  </a:ext>
                </a:extLst>
              </a:tr>
              <a:tr h="254550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7111"/>
                  </a:ext>
                </a:extLst>
              </a:tr>
              <a:tr h="254548"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72573"/>
                  </a:ext>
                </a:extLst>
              </a:tr>
              <a:tr h="34232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Tom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Jess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Ali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Fay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95266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3A74FE4-39D6-4BA0-94EE-A2763967D7F5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259943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difference between the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number of pears and apples grown.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fruits total 55?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114521E-83F3-4F64-A7ED-01B90B1E4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45692"/>
              </p:ext>
            </p:extLst>
          </p:nvPr>
        </p:nvGraphicFramePr>
        <p:xfrm>
          <a:off x="1534504" y="1720651"/>
          <a:ext cx="6133072" cy="2641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68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1533268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  <a:gridCol w="1533268">
                  <a:extLst>
                    <a:ext uri="{9D8B030D-6E8A-4147-A177-3AD203B41FA5}">
                      <a16:colId xmlns:a16="http://schemas.microsoft.com/office/drawing/2014/main" val="47332691"/>
                    </a:ext>
                  </a:extLst>
                </a:gridCol>
                <a:gridCol w="1533268">
                  <a:extLst>
                    <a:ext uri="{9D8B030D-6E8A-4147-A177-3AD203B41FA5}">
                      <a16:colId xmlns:a16="http://schemas.microsoft.com/office/drawing/2014/main" val="2522705189"/>
                    </a:ext>
                  </a:extLst>
                </a:gridCol>
              </a:tblGrid>
              <a:tr h="420924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latin typeface="Century Gothic" panose="020B0502020202020204" pitchFamily="34" charset="0"/>
                        </a:rPr>
                        <a:t>Fruits Grown at Farley Farm Each Year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587081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96043"/>
                  </a:ext>
                </a:extLst>
              </a:tr>
              <a:tr h="42092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Strawberries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Pears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Oranges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Apples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251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33B365-9ABF-4581-9FED-B1146BAE57B3}"/>
              </a:ext>
            </a:extLst>
          </p:cNvPr>
          <p:cNvSpPr txBox="1"/>
          <p:nvPr/>
        </p:nvSpPr>
        <p:spPr>
          <a:xfrm>
            <a:off x="4297996" y="4464018"/>
            <a:ext cx="1423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= 10 fruits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F7DFAA-707C-47B2-A313-6C462EF0C224}"/>
              </a:ext>
            </a:extLst>
          </p:cNvPr>
          <p:cNvSpPr/>
          <p:nvPr/>
        </p:nvSpPr>
        <p:spPr>
          <a:xfrm>
            <a:off x="3958453" y="4478913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Partial Circle 14">
            <a:extLst>
              <a:ext uri="{FF2B5EF4-FFF2-40B4-BE49-F238E27FC236}">
                <a16:creationId xmlns:a16="http://schemas.microsoft.com/office/drawing/2014/main" id="{D3E11EDB-452A-4303-BE3F-F6F0B2C23769}"/>
              </a:ext>
            </a:extLst>
          </p:cNvPr>
          <p:cNvSpPr/>
          <p:nvPr/>
        </p:nvSpPr>
        <p:spPr>
          <a:xfrm>
            <a:off x="3654205" y="2901462"/>
            <a:ext cx="339543" cy="339543"/>
          </a:xfrm>
          <a:prstGeom prst="pie">
            <a:avLst>
              <a:gd name="adj1" fmla="val 0"/>
              <a:gd name="adj2" fmla="val 10810211"/>
            </a:avLst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3" name="Group 3">
            <a:extLst>
              <a:ext uri="{FF2B5EF4-FFF2-40B4-BE49-F238E27FC236}">
                <a16:creationId xmlns:a16="http://schemas.microsoft.com/office/drawing/2014/main" id="{4BC13464-DC1D-4B98-9684-DCB9BE7B4695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24" name="Picture 4">
              <a:extLst>
                <a:ext uri="{FF2B5EF4-FFF2-40B4-BE49-F238E27FC236}">
                  <a16:creationId xmlns:a16="http://schemas.microsoft.com/office/drawing/2014/main" id="{161676C5-B574-42E4-A5CE-FBC5D92869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7EC765B0-B1D7-479A-B285-2E6FDE734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B70E1569-C665-4342-9EEB-6499A22DFFE7}"/>
              </a:ext>
            </a:extLst>
          </p:cNvPr>
          <p:cNvSpPr/>
          <p:nvPr/>
        </p:nvSpPr>
        <p:spPr>
          <a:xfrm>
            <a:off x="2129653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4B4A208-D9BA-4D8E-832E-DFDC044A8D51}"/>
              </a:ext>
            </a:extLst>
          </p:cNvPr>
          <p:cNvSpPr/>
          <p:nvPr/>
        </p:nvSpPr>
        <p:spPr>
          <a:xfrm>
            <a:off x="3654206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839B036-9879-4946-B5FC-82413EB644E1}"/>
              </a:ext>
            </a:extLst>
          </p:cNvPr>
          <p:cNvSpPr/>
          <p:nvPr/>
        </p:nvSpPr>
        <p:spPr>
          <a:xfrm>
            <a:off x="5196227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5D41E2B-FF22-4E00-B78C-7C4D00FB094B}"/>
              </a:ext>
            </a:extLst>
          </p:cNvPr>
          <p:cNvSpPr/>
          <p:nvPr/>
        </p:nvSpPr>
        <p:spPr>
          <a:xfrm>
            <a:off x="6736028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890CBF5-4AE2-41BD-AAA5-3455E999C694}"/>
              </a:ext>
            </a:extLst>
          </p:cNvPr>
          <p:cNvSpPr/>
          <p:nvPr/>
        </p:nvSpPr>
        <p:spPr>
          <a:xfrm>
            <a:off x="2129653" y="2902151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2687223-985A-44F3-9761-846C12B65805}"/>
              </a:ext>
            </a:extLst>
          </p:cNvPr>
          <p:cNvSpPr/>
          <p:nvPr/>
        </p:nvSpPr>
        <p:spPr>
          <a:xfrm>
            <a:off x="5196227" y="2897153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FE7AD32-B6BF-4224-9F14-7BC16C8FA3FD}"/>
              </a:ext>
            </a:extLst>
          </p:cNvPr>
          <p:cNvSpPr/>
          <p:nvPr/>
        </p:nvSpPr>
        <p:spPr>
          <a:xfrm>
            <a:off x="6736028" y="2897153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Partial Circle 32">
            <a:extLst>
              <a:ext uri="{FF2B5EF4-FFF2-40B4-BE49-F238E27FC236}">
                <a16:creationId xmlns:a16="http://schemas.microsoft.com/office/drawing/2014/main" id="{00420B89-554F-420C-A04A-F606A6E478A6}"/>
              </a:ext>
            </a:extLst>
          </p:cNvPr>
          <p:cNvSpPr/>
          <p:nvPr/>
        </p:nvSpPr>
        <p:spPr>
          <a:xfrm>
            <a:off x="6739341" y="2368785"/>
            <a:ext cx="339543" cy="339543"/>
          </a:xfrm>
          <a:prstGeom prst="pie">
            <a:avLst>
              <a:gd name="adj1" fmla="val 0"/>
              <a:gd name="adj2" fmla="val 10810211"/>
            </a:avLst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84CB3AA-989D-4036-B976-EC6E2A522E87}"/>
              </a:ext>
            </a:extLst>
          </p:cNvPr>
          <p:cNvSpPr/>
          <p:nvPr/>
        </p:nvSpPr>
        <p:spPr>
          <a:xfrm>
            <a:off x="5196227" y="2371474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8C51F0-A488-464A-AFE9-5732A3A8A9FE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3882309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Calculate the difference between the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number of pears and apples grown.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fruits total 55?</a:t>
            </a: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Oranges and apples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114521E-83F3-4F64-A7ED-01B90B1E409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4504" y="1720651"/>
          <a:ext cx="6133072" cy="2641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3268">
                  <a:extLst>
                    <a:ext uri="{9D8B030D-6E8A-4147-A177-3AD203B41FA5}">
                      <a16:colId xmlns:a16="http://schemas.microsoft.com/office/drawing/2014/main" val="2323881741"/>
                    </a:ext>
                  </a:extLst>
                </a:gridCol>
                <a:gridCol w="1533268">
                  <a:extLst>
                    <a:ext uri="{9D8B030D-6E8A-4147-A177-3AD203B41FA5}">
                      <a16:colId xmlns:a16="http://schemas.microsoft.com/office/drawing/2014/main" val="2312068291"/>
                    </a:ext>
                  </a:extLst>
                </a:gridCol>
                <a:gridCol w="1533268">
                  <a:extLst>
                    <a:ext uri="{9D8B030D-6E8A-4147-A177-3AD203B41FA5}">
                      <a16:colId xmlns:a16="http://schemas.microsoft.com/office/drawing/2014/main" val="47332691"/>
                    </a:ext>
                  </a:extLst>
                </a:gridCol>
                <a:gridCol w="1533268">
                  <a:extLst>
                    <a:ext uri="{9D8B030D-6E8A-4147-A177-3AD203B41FA5}">
                      <a16:colId xmlns:a16="http://schemas.microsoft.com/office/drawing/2014/main" val="2522705189"/>
                    </a:ext>
                  </a:extLst>
                </a:gridCol>
              </a:tblGrid>
              <a:tr h="420924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b="1" i="1" dirty="0">
                          <a:latin typeface="Century Gothic" panose="020B0502020202020204" pitchFamily="34" charset="0"/>
                        </a:rPr>
                        <a:t>Fruits Grown at Farley Farm Each Year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587081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96043"/>
                  </a:ext>
                </a:extLst>
              </a:tr>
              <a:tr h="42092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Strawberries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Pears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Oranges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entury Gothic" panose="020B0502020202020204" pitchFamily="34" charset="0"/>
                        </a:rPr>
                        <a:t>Apples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2514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33B365-9ABF-4581-9FED-B1146BAE57B3}"/>
              </a:ext>
            </a:extLst>
          </p:cNvPr>
          <p:cNvSpPr txBox="1"/>
          <p:nvPr/>
        </p:nvSpPr>
        <p:spPr>
          <a:xfrm>
            <a:off x="4297996" y="4464018"/>
            <a:ext cx="1423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entury Gothic" panose="020B0502020202020204" pitchFamily="34" charset="0"/>
              </a:rPr>
              <a:t>= 10 fruits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CF7DFAA-707C-47B2-A313-6C462EF0C224}"/>
              </a:ext>
            </a:extLst>
          </p:cNvPr>
          <p:cNvSpPr/>
          <p:nvPr/>
        </p:nvSpPr>
        <p:spPr>
          <a:xfrm>
            <a:off x="3958453" y="4478913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Partial Circle 14">
            <a:extLst>
              <a:ext uri="{FF2B5EF4-FFF2-40B4-BE49-F238E27FC236}">
                <a16:creationId xmlns:a16="http://schemas.microsoft.com/office/drawing/2014/main" id="{D3E11EDB-452A-4303-BE3F-F6F0B2C23769}"/>
              </a:ext>
            </a:extLst>
          </p:cNvPr>
          <p:cNvSpPr/>
          <p:nvPr/>
        </p:nvSpPr>
        <p:spPr>
          <a:xfrm>
            <a:off x="3654205" y="2901462"/>
            <a:ext cx="339543" cy="339543"/>
          </a:xfrm>
          <a:prstGeom prst="pie">
            <a:avLst>
              <a:gd name="adj1" fmla="val 0"/>
              <a:gd name="adj2" fmla="val 10810211"/>
            </a:avLst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3" name="Group 3">
            <a:extLst>
              <a:ext uri="{FF2B5EF4-FFF2-40B4-BE49-F238E27FC236}">
                <a16:creationId xmlns:a16="http://schemas.microsoft.com/office/drawing/2014/main" id="{4BC13464-DC1D-4B98-9684-DCB9BE7B4695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24" name="Picture 4">
              <a:extLst>
                <a:ext uri="{FF2B5EF4-FFF2-40B4-BE49-F238E27FC236}">
                  <a16:creationId xmlns:a16="http://schemas.microsoft.com/office/drawing/2014/main" id="{161676C5-B574-42E4-A5CE-FBC5D92869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7EC765B0-B1D7-479A-B285-2E6FDE734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2019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B70E1569-C665-4342-9EEB-6499A22DFFE7}"/>
              </a:ext>
            </a:extLst>
          </p:cNvPr>
          <p:cNvSpPr/>
          <p:nvPr/>
        </p:nvSpPr>
        <p:spPr>
          <a:xfrm>
            <a:off x="2129653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4B4A208-D9BA-4D8E-832E-DFDC044A8D51}"/>
              </a:ext>
            </a:extLst>
          </p:cNvPr>
          <p:cNvSpPr/>
          <p:nvPr/>
        </p:nvSpPr>
        <p:spPr>
          <a:xfrm>
            <a:off x="3654206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839B036-9879-4946-B5FC-82413EB644E1}"/>
              </a:ext>
            </a:extLst>
          </p:cNvPr>
          <p:cNvSpPr/>
          <p:nvPr/>
        </p:nvSpPr>
        <p:spPr>
          <a:xfrm>
            <a:off x="5196227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5D41E2B-FF22-4E00-B78C-7C4D00FB094B}"/>
              </a:ext>
            </a:extLst>
          </p:cNvPr>
          <p:cNvSpPr/>
          <p:nvPr/>
        </p:nvSpPr>
        <p:spPr>
          <a:xfrm>
            <a:off x="6736028" y="3430519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890CBF5-4AE2-41BD-AAA5-3455E999C694}"/>
              </a:ext>
            </a:extLst>
          </p:cNvPr>
          <p:cNvSpPr/>
          <p:nvPr/>
        </p:nvSpPr>
        <p:spPr>
          <a:xfrm>
            <a:off x="2129653" y="2902151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2687223-985A-44F3-9761-846C12B65805}"/>
              </a:ext>
            </a:extLst>
          </p:cNvPr>
          <p:cNvSpPr/>
          <p:nvPr/>
        </p:nvSpPr>
        <p:spPr>
          <a:xfrm>
            <a:off x="5196227" y="2897153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FE7AD32-B6BF-4224-9F14-7BC16C8FA3FD}"/>
              </a:ext>
            </a:extLst>
          </p:cNvPr>
          <p:cNvSpPr/>
          <p:nvPr/>
        </p:nvSpPr>
        <p:spPr>
          <a:xfrm>
            <a:off x="6736028" y="2897153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Partial Circle 32">
            <a:extLst>
              <a:ext uri="{FF2B5EF4-FFF2-40B4-BE49-F238E27FC236}">
                <a16:creationId xmlns:a16="http://schemas.microsoft.com/office/drawing/2014/main" id="{00420B89-554F-420C-A04A-F606A6E478A6}"/>
              </a:ext>
            </a:extLst>
          </p:cNvPr>
          <p:cNvSpPr/>
          <p:nvPr/>
        </p:nvSpPr>
        <p:spPr>
          <a:xfrm>
            <a:off x="6739341" y="2368785"/>
            <a:ext cx="339543" cy="339543"/>
          </a:xfrm>
          <a:prstGeom prst="pie">
            <a:avLst>
              <a:gd name="adj1" fmla="val 0"/>
              <a:gd name="adj2" fmla="val 10810211"/>
            </a:avLst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84CB3AA-989D-4036-B976-EC6E2A522E87}"/>
              </a:ext>
            </a:extLst>
          </p:cNvPr>
          <p:cNvSpPr/>
          <p:nvPr/>
        </p:nvSpPr>
        <p:spPr>
          <a:xfrm>
            <a:off x="5196227" y="2371474"/>
            <a:ext cx="339543" cy="339543"/>
          </a:xfrm>
          <a:prstGeom prst="ellipse">
            <a:avLst/>
          </a:prstGeom>
          <a:solidFill>
            <a:srgbClr val="CCCCFF"/>
          </a:solidFill>
          <a:ln w="28575"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1F6B9F-B696-4EA1-9CE8-9FD3CAB9D5A6}"/>
              </a:ext>
            </a:extLst>
          </p:cNvPr>
          <p:cNvSpPr txBox="1"/>
          <p:nvPr/>
        </p:nvSpPr>
        <p:spPr>
          <a:xfrm>
            <a:off x="8466374" y="6026059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Y4</a:t>
            </a:r>
          </a:p>
        </p:txBody>
      </p:sp>
    </p:spTree>
    <p:extLst>
      <p:ext uri="{BB962C8B-B14F-4D97-AF65-F5344CB8AC3E}">
        <p14:creationId xmlns:p14="http://schemas.microsoft.com/office/powerpoint/2010/main" val="2869108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6768ad0e7065588ff79bad5efd391656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023737c47b7c15f707c24ad90848c5a9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sharepoint/v3"/>
    <ds:schemaRef ds:uri="http://purl.org/dc/terms/"/>
    <ds:schemaRef ds:uri="0f0ae0ff-29c4-4766-b250-c1a9bee8d430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C69AF29-47AF-4AE0-B305-DC45C7A2D2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499</Words>
  <Application>Microsoft Office PowerPoint</Application>
  <PresentationFormat>On-screen Show (4:3)</PresentationFormat>
  <Paragraphs>237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SimSun</vt:lpstr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Alice North</cp:lastModifiedBy>
  <cp:revision>16</cp:revision>
  <dcterms:created xsi:type="dcterms:W3CDTF">2018-03-17T10:08:43Z</dcterms:created>
  <dcterms:modified xsi:type="dcterms:W3CDTF">2020-06-18T12:40:15Z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