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75" r:id="rId8"/>
    <p:sldId id="376" r:id="rId9"/>
    <p:sldId id="369" r:id="rId10"/>
    <p:sldId id="412" r:id="rId11"/>
    <p:sldId id="385" r:id="rId12"/>
    <p:sldId id="386" r:id="rId13"/>
    <p:sldId id="379" r:id="rId14"/>
    <p:sldId id="380" r:id="rId15"/>
    <p:sldId id="368" r:id="rId16"/>
    <p:sldId id="381" r:id="rId17"/>
    <p:sldId id="420" r:id="rId18"/>
    <p:sldId id="421" r:id="rId19"/>
    <p:sldId id="371" r:id="rId20"/>
    <p:sldId id="413" r:id="rId21"/>
    <p:sldId id="414" r:id="rId22"/>
    <p:sldId id="378" r:id="rId23"/>
    <p:sldId id="377" r:id="rId24"/>
    <p:sldId id="373" r:id="rId25"/>
    <p:sldId id="415" r:id="rId26"/>
    <p:sldId id="370" r:id="rId27"/>
    <p:sldId id="382" r:id="rId28"/>
    <p:sldId id="387" r:id="rId29"/>
    <p:sldId id="388" r:id="rId30"/>
    <p:sldId id="389" r:id="rId31"/>
    <p:sldId id="390" r:id="rId32"/>
    <p:sldId id="374" r:id="rId33"/>
    <p:sldId id="416" r:id="rId34"/>
    <p:sldId id="395" r:id="rId35"/>
    <p:sldId id="394" r:id="rId36"/>
    <p:sldId id="355" r:id="rId37"/>
    <p:sldId id="417" r:id="rId38"/>
    <p:sldId id="418" r:id="rId39"/>
    <p:sldId id="41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89CCC-81D1-449A-8E78-224966E526C1}" v="1" dt="2019-05-03T07:09:20.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38"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4F30C623-50D1-4DD8-AFFA-CB32DF7DDB6E}"/>
    <pc:docChg chg="undo custSel addSld delSld modSld">
      <pc:chgData name="Hannah Saunders" userId="4acd6fa6-2685-4aaa-85f8-4ec2b6dbf9d1" providerId="ADAL" clId="{4F30C623-50D1-4DD8-AFFA-CB32DF7DDB6E}" dt="2019-03-25T09:54:56.770" v="42"/>
      <pc:docMkLst>
        <pc:docMk/>
      </pc:docMkLst>
      <pc:sldChg chg="addSp delSp modSp add">
        <pc:chgData name="Hannah Saunders" userId="4acd6fa6-2685-4aaa-85f8-4ec2b6dbf9d1" providerId="ADAL" clId="{4F30C623-50D1-4DD8-AFFA-CB32DF7DDB6E}" dt="2019-03-25T09:54:56.770" v="42"/>
        <pc:sldMkLst>
          <pc:docMk/>
          <pc:sldMk cId="880248328" sldId="420"/>
        </pc:sldMkLst>
        <pc:spChg chg="del">
          <ac:chgData name="Hannah Saunders" userId="4acd6fa6-2685-4aaa-85f8-4ec2b6dbf9d1" providerId="ADAL" clId="{4F30C623-50D1-4DD8-AFFA-CB32DF7DDB6E}" dt="2019-03-25T09:52:46.294" v="22" actId="478"/>
          <ac:spMkLst>
            <pc:docMk/>
            <pc:sldMk cId="880248328" sldId="420"/>
            <ac:spMk id="5" creationId="{A89B77FB-7E12-4952-946D-6DB1E6B7D23E}"/>
          </ac:spMkLst>
        </pc:spChg>
        <pc:spChg chg="del mod">
          <ac:chgData name="Hannah Saunders" userId="4acd6fa6-2685-4aaa-85f8-4ec2b6dbf9d1" providerId="ADAL" clId="{4F30C623-50D1-4DD8-AFFA-CB32DF7DDB6E}" dt="2019-03-25T09:52:46.294" v="22" actId="478"/>
          <ac:spMkLst>
            <pc:docMk/>
            <pc:sldMk cId="880248328" sldId="420"/>
            <ac:spMk id="19" creationId="{5252A847-DE45-4FA3-A1F8-EEBEB845FF8E}"/>
          </ac:spMkLst>
        </pc:spChg>
        <pc:spChg chg="add">
          <ac:chgData name="Hannah Saunders" userId="4acd6fa6-2685-4aaa-85f8-4ec2b6dbf9d1" providerId="ADAL" clId="{4F30C623-50D1-4DD8-AFFA-CB32DF7DDB6E}" dt="2019-03-25T09:53:51.825" v="31"/>
          <ac:spMkLst>
            <pc:docMk/>
            <pc:sldMk cId="880248328" sldId="420"/>
            <ac:spMk id="24" creationId="{FFF373E0-3E03-482C-94D2-A76213731A21}"/>
          </ac:spMkLst>
        </pc:spChg>
        <pc:spChg chg="add">
          <ac:chgData name="Hannah Saunders" userId="4acd6fa6-2685-4aaa-85f8-4ec2b6dbf9d1" providerId="ADAL" clId="{4F30C623-50D1-4DD8-AFFA-CB32DF7DDB6E}" dt="2019-03-25T09:54:07.851" v="32"/>
          <ac:spMkLst>
            <pc:docMk/>
            <pc:sldMk cId="880248328" sldId="420"/>
            <ac:spMk id="25" creationId="{6BA75584-716D-4E3E-8BB4-94977BF5B3DD}"/>
          </ac:spMkLst>
        </pc:spChg>
        <pc:spChg chg="del">
          <ac:chgData name="Hannah Saunders" userId="4acd6fa6-2685-4aaa-85f8-4ec2b6dbf9d1" providerId="ADAL" clId="{4F30C623-50D1-4DD8-AFFA-CB32DF7DDB6E}" dt="2019-03-25T09:52:04.405" v="3" actId="478"/>
          <ac:spMkLst>
            <pc:docMk/>
            <pc:sldMk cId="880248328" sldId="420"/>
            <ac:spMk id="27" creationId="{4D1611D9-20D0-4A0E-8BD3-3FC595A90C2F}"/>
          </ac:spMkLst>
        </pc:spChg>
        <pc:spChg chg="add">
          <ac:chgData name="Hannah Saunders" userId="4acd6fa6-2685-4aaa-85f8-4ec2b6dbf9d1" providerId="ADAL" clId="{4F30C623-50D1-4DD8-AFFA-CB32DF7DDB6E}" dt="2019-03-25T09:54:56.770" v="42"/>
          <ac:spMkLst>
            <pc:docMk/>
            <pc:sldMk cId="880248328" sldId="420"/>
            <ac:spMk id="38" creationId="{B6646541-CD39-47FE-98F7-AB22ED04AC17}"/>
          </ac:spMkLst>
        </pc:spChg>
        <pc:graphicFrameChg chg="del">
          <ac:chgData name="Hannah Saunders" userId="4acd6fa6-2685-4aaa-85f8-4ec2b6dbf9d1" providerId="ADAL" clId="{4F30C623-50D1-4DD8-AFFA-CB32DF7DDB6E}" dt="2019-03-25T09:52:46.294" v="22" actId="478"/>
          <ac:graphicFrameMkLst>
            <pc:docMk/>
            <pc:sldMk cId="880248328" sldId="420"/>
            <ac:graphicFrameMk id="2" creationId="{7E398744-61C7-45EF-9476-C6D7D76960B6}"/>
          </ac:graphicFrameMkLst>
        </pc:graphicFrameChg>
        <pc:graphicFrameChg chg="add modGraphic">
          <ac:chgData name="Hannah Saunders" userId="4acd6fa6-2685-4aaa-85f8-4ec2b6dbf9d1" providerId="ADAL" clId="{4F30C623-50D1-4DD8-AFFA-CB32DF7DDB6E}" dt="2019-03-25T09:54:29.180" v="38" actId="20577"/>
          <ac:graphicFrameMkLst>
            <pc:docMk/>
            <pc:sldMk cId="880248328" sldId="420"/>
            <ac:graphicFrameMk id="26" creationId="{9251BD34-56ED-47F2-B75A-A2E28F534F9E}"/>
          </ac:graphicFrameMkLst>
        </pc:graphicFrameChg>
        <pc:graphicFrameChg chg="del">
          <ac:chgData name="Hannah Saunders" userId="4acd6fa6-2685-4aaa-85f8-4ec2b6dbf9d1" providerId="ADAL" clId="{4F30C623-50D1-4DD8-AFFA-CB32DF7DDB6E}" dt="2019-03-25T09:51:59.204" v="2" actId="478"/>
          <ac:graphicFrameMkLst>
            <pc:docMk/>
            <pc:sldMk cId="880248328" sldId="420"/>
            <ac:graphicFrameMk id="28" creationId="{47FE8808-E532-4927-84C1-7631CF4C0FE3}"/>
          </ac:graphicFrameMkLst>
        </pc:graphicFrameChg>
        <pc:picChg chg="add del mod">
          <ac:chgData name="Hannah Saunders" userId="4acd6fa6-2685-4aaa-85f8-4ec2b6dbf9d1" providerId="ADAL" clId="{4F30C623-50D1-4DD8-AFFA-CB32DF7DDB6E}" dt="2019-03-25T09:52:40.927" v="21"/>
          <ac:picMkLst>
            <pc:docMk/>
            <pc:sldMk cId="880248328" sldId="420"/>
            <ac:picMk id="3" creationId="{71E40593-39DF-4C6F-B5AA-DA49B0118170}"/>
          </ac:picMkLst>
        </pc:picChg>
        <pc:picChg chg="del mod">
          <ac:chgData name="Hannah Saunders" userId="4acd6fa6-2685-4aaa-85f8-4ec2b6dbf9d1" providerId="ADAL" clId="{4F30C623-50D1-4DD8-AFFA-CB32DF7DDB6E}" dt="2019-03-25T09:52:46.294" v="22" actId="478"/>
          <ac:picMkLst>
            <pc:docMk/>
            <pc:sldMk cId="880248328" sldId="420"/>
            <ac:picMk id="4" creationId="{957AA69A-4235-4D45-B66C-6CF1EE2B9A5E}"/>
          </ac:picMkLst>
        </pc:picChg>
        <pc:picChg chg="add">
          <ac:chgData name="Hannah Saunders" userId="4acd6fa6-2685-4aaa-85f8-4ec2b6dbf9d1" providerId="ADAL" clId="{4F30C623-50D1-4DD8-AFFA-CB32DF7DDB6E}" dt="2019-03-25T09:52:47.113" v="23"/>
          <ac:picMkLst>
            <pc:docMk/>
            <pc:sldMk cId="880248328" sldId="420"/>
            <ac:picMk id="22" creationId="{787C8639-0A72-4F3B-B9D0-37890A1D7C0F}"/>
          </ac:picMkLst>
        </pc:picChg>
        <pc:picChg chg="add del">
          <ac:chgData name="Hannah Saunders" userId="4acd6fa6-2685-4aaa-85f8-4ec2b6dbf9d1" providerId="ADAL" clId="{4F30C623-50D1-4DD8-AFFA-CB32DF7DDB6E}" dt="2019-03-25T09:53:43.110" v="30"/>
          <ac:picMkLst>
            <pc:docMk/>
            <pc:sldMk cId="880248328" sldId="420"/>
            <ac:picMk id="23" creationId="{50F59D6C-A62B-4FD5-B387-63105012A4E4}"/>
          </ac:picMkLst>
        </pc:picChg>
        <pc:picChg chg="del mod">
          <ac:chgData name="Hannah Saunders" userId="4acd6fa6-2685-4aaa-85f8-4ec2b6dbf9d1" providerId="ADAL" clId="{4F30C623-50D1-4DD8-AFFA-CB32DF7DDB6E}" dt="2019-03-25T09:52:46.294" v="22" actId="478"/>
          <ac:picMkLst>
            <pc:docMk/>
            <pc:sldMk cId="880248328" sldId="420"/>
            <ac:picMk id="29" creationId="{1CAEE2D4-E70B-4B1C-98FF-5EEA4778C474}"/>
          </ac:picMkLst>
        </pc:picChg>
        <pc:picChg chg="del mod">
          <ac:chgData name="Hannah Saunders" userId="4acd6fa6-2685-4aaa-85f8-4ec2b6dbf9d1" providerId="ADAL" clId="{4F30C623-50D1-4DD8-AFFA-CB32DF7DDB6E}" dt="2019-03-25T09:52:46.294" v="22" actId="478"/>
          <ac:picMkLst>
            <pc:docMk/>
            <pc:sldMk cId="880248328" sldId="420"/>
            <ac:picMk id="30" creationId="{83557CFD-F133-4205-AE06-CFE6D75D7CE0}"/>
          </ac:picMkLst>
        </pc:picChg>
        <pc:picChg chg="del mod">
          <ac:chgData name="Hannah Saunders" userId="4acd6fa6-2685-4aaa-85f8-4ec2b6dbf9d1" providerId="ADAL" clId="{4F30C623-50D1-4DD8-AFFA-CB32DF7DDB6E}" dt="2019-03-25T09:52:46.294" v="22" actId="478"/>
          <ac:picMkLst>
            <pc:docMk/>
            <pc:sldMk cId="880248328" sldId="420"/>
            <ac:picMk id="31" creationId="{8680B98E-042E-4CD9-A35B-8026848E5DDC}"/>
          </ac:picMkLst>
        </pc:picChg>
        <pc:picChg chg="del mod">
          <ac:chgData name="Hannah Saunders" userId="4acd6fa6-2685-4aaa-85f8-4ec2b6dbf9d1" providerId="ADAL" clId="{4F30C623-50D1-4DD8-AFFA-CB32DF7DDB6E}" dt="2019-03-25T09:52:46.294" v="22" actId="478"/>
          <ac:picMkLst>
            <pc:docMk/>
            <pc:sldMk cId="880248328" sldId="420"/>
            <ac:picMk id="32" creationId="{F23E8F4A-1920-41AA-BAA8-499A50E0EEEF}"/>
          </ac:picMkLst>
        </pc:picChg>
        <pc:picChg chg="del mod">
          <ac:chgData name="Hannah Saunders" userId="4acd6fa6-2685-4aaa-85f8-4ec2b6dbf9d1" providerId="ADAL" clId="{4F30C623-50D1-4DD8-AFFA-CB32DF7DDB6E}" dt="2019-03-25T09:52:46.294" v="22" actId="478"/>
          <ac:picMkLst>
            <pc:docMk/>
            <pc:sldMk cId="880248328" sldId="420"/>
            <ac:picMk id="33" creationId="{D22291BE-C6DE-4D61-BC87-F86139A40DC4}"/>
          </ac:picMkLst>
        </pc:picChg>
        <pc:picChg chg="del mod">
          <ac:chgData name="Hannah Saunders" userId="4acd6fa6-2685-4aaa-85f8-4ec2b6dbf9d1" providerId="ADAL" clId="{4F30C623-50D1-4DD8-AFFA-CB32DF7DDB6E}" dt="2019-03-25T09:52:46.294" v="22" actId="478"/>
          <ac:picMkLst>
            <pc:docMk/>
            <pc:sldMk cId="880248328" sldId="420"/>
            <ac:picMk id="34" creationId="{3FE647AF-A54D-4471-8517-FF7B59339262}"/>
          </ac:picMkLst>
        </pc:picChg>
        <pc:picChg chg="del mod">
          <ac:chgData name="Hannah Saunders" userId="4acd6fa6-2685-4aaa-85f8-4ec2b6dbf9d1" providerId="ADAL" clId="{4F30C623-50D1-4DD8-AFFA-CB32DF7DDB6E}" dt="2019-03-25T09:52:46.294" v="22" actId="478"/>
          <ac:picMkLst>
            <pc:docMk/>
            <pc:sldMk cId="880248328" sldId="420"/>
            <ac:picMk id="35" creationId="{AA5306A2-251C-47B4-8566-A7F123F2DEBF}"/>
          </ac:picMkLst>
        </pc:picChg>
        <pc:picChg chg="del mod">
          <ac:chgData name="Hannah Saunders" userId="4acd6fa6-2685-4aaa-85f8-4ec2b6dbf9d1" providerId="ADAL" clId="{4F30C623-50D1-4DD8-AFFA-CB32DF7DDB6E}" dt="2019-03-25T09:52:46.294" v="22" actId="478"/>
          <ac:picMkLst>
            <pc:docMk/>
            <pc:sldMk cId="880248328" sldId="420"/>
            <ac:picMk id="36" creationId="{F84BFF00-EB63-4D6C-8C64-62ED77746F13}"/>
          </ac:picMkLst>
        </pc:picChg>
        <pc:picChg chg="del">
          <ac:chgData name="Hannah Saunders" userId="4acd6fa6-2685-4aaa-85f8-4ec2b6dbf9d1" providerId="ADAL" clId="{4F30C623-50D1-4DD8-AFFA-CB32DF7DDB6E}" dt="2019-03-25T09:52:46.294" v="22" actId="478"/>
          <ac:picMkLst>
            <pc:docMk/>
            <pc:sldMk cId="880248328" sldId="420"/>
            <ac:picMk id="37" creationId="{75E93287-DADC-4C7F-B0A3-8432F44E6A80}"/>
          </ac:picMkLst>
        </pc:picChg>
      </pc:sldChg>
      <pc:sldChg chg="addSp add">
        <pc:chgData name="Hannah Saunders" userId="4acd6fa6-2685-4aaa-85f8-4ec2b6dbf9d1" providerId="ADAL" clId="{4F30C623-50D1-4DD8-AFFA-CB32DF7DDB6E}" dt="2019-03-25T09:54:54.370" v="41"/>
        <pc:sldMkLst>
          <pc:docMk/>
          <pc:sldMk cId="3683372382" sldId="421"/>
        </pc:sldMkLst>
        <pc:spChg chg="add">
          <ac:chgData name="Hannah Saunders" userId="4acd6fa6-2685-4aaa-85f8-4ec2b6dbf9d1" providerId="ADAL" clId="{4F30C623-50D1-4DD8-AFFA-CB32DF7DDB6E}" dt="2019-03-25T09:54:54.370" v="41"/>
          <ac:spMkLst>
            <pc:docMk/>
            <pc:sldMk cId="3683372382" sldId="421"/>
            <ac:spMk id="10" creationId="{75D3019D-008B-421B-88FE-AFC6410A13D2}"/>
          </ac:spMkLst>
        </pc:spChg>
      </pc:sldChg>
    </pc:docChg>
  </pc:docChgLst>
  <pc:docChgLst>
    <pc:chgData name="Hannah Saunders" userId="S::hannah.saunders@classroomsecrets.co.uk::4acd6fa6-2685-4aaa-85f8-4ec2b6dbf9d1" providerId="AD" clId="Web-{948BCCBD-8E2A-E47C-471B-45D2BA3E82F3}"/>
    <pc:docChg chg="modSld">
      <pc:chgData name="Hannah Saunders" userId="S::hannah.saunders@classroomsecrets.co.uk::4acd6fa6-2685-4aaa-85f8-4ec2b6dbf9d1" providerId="AD" clId="Web-{948BCCBD-8E2A-E47C-471B-45D2BA3E82F3}" dt="2019-03-25T10:50:53.583" v="16" actId="20577"/>
      <pc:docMkLst>
        <pc:docMk/>
      </pc:docMkLst>
      <pc:sldChg chg="modSp">
        <pc:chgData name="Hannah Saunders" userId="S::hannah.saunders@classroomsecrets.co.uk::4acd6fa6-2685-4aaa-85f8-4ec2b6dbf9d1" providerId="AD" clId="Web-{948BCCBD-8E2A-E47C-471B-45D2BA3E82F3}" dt="2019-03-25T10:48:58.098" v="1" actId="20577"/>
        <pc:sldMkLst>
          <pc:docMk/>
          <pc:sldMk cId="2637481266" sldId="256"/>
        </pc:sldMkLst>
        <pc:spChg chg="mod">
          <ac:chgData name="Hannah Saunders" userId="S::hannah.saunders@classroomsecrets.co.uk::4acd6fa6-2685-4aaa-85f8-4ec2b6dbf9d1" providerId="AD" clId="Web-{948BCCBD-8E2A-E47C-471B-45D2BA3E82F3}" dt="2019-03-25T10:48:58.098" v="1" actId="20577"/>
          <ac:spMkLst>
            <pc:docMk/>
            <pc:sldMk cId="2637481266" sldId="256"/>
            <ac:spMk id="19" creationId="{5252A847-DE45-4FA3-A1F8-EEBEB845FF8E}"/>
          </ac:spMkLst>
        </pc:spChg>
      </pc:sldChg>
      <pc:sldChg chg="modSp">
        <pc:chgData name="Hannah Saunders" userId="S::hannah.saunders@classroomsecrets.co.uk::4acd6fa6-2685-4aaa-85f8-4ec2b6dbf9d1" providerId="AD" clId="Web-{948BCCBD-8E2A-E47C-471B-45D2BA3E82F3}" dt="2019-03-25T10:50:53.583" v="16" actId="20577"/>
        <pc:sldMkLst>
          <pc:docMk/>
          <pc:sldMk cId="3855900595" sldId="301"/>
        </pc:sldMkLst>
        <pc:spChg chg="mod">
          <ac:chgData name="Hannah Saunders" userId="S::hannah.saunders@classroomsecrets.co.uk::4acd6fa6-2685-4aaa-85f8-4ec2b6dbf9d1" providerId="AD" clId="Web-{948BCCBD-8E2A-E47C-471B-45D2BA3E82F3}" dt="2019-03-25T10:50:53.583" v="16" actId="20577"/>
          <ac:spMkLst>
            <pc:docMk/>
            <pc:sldMk cId="3855900595" sldId="301"/>
            <ac:spMk id="19" creationId="{5252A847-DE45-4FA3-A1F8-EEBEB845FF8E}"/>
          </ac:spMkLst>
        </pc:spChg>
      </pc:sldChg>
    </pc:docChg>
  </pc:docChgLst>
  <pc:docChgLst>
    <pc:chgData name="Jan Fitzpatrick" userId="d1b284ec-d1dd-4765-b823-b34899491c26" providerId="ADAL" clId="{3E163023-17D9-4CB4-998A-2EB7C668001A}"/>
  </pc:docChgLst>
  <pc:docChgLst>
    <pc:chgData name="Theresa Hodgson" userId="213b339f-9e68-4d61-b6e1-9aa385d3ff46" providerId="ADAL" clId="{CEDF6EAB-48B3-4E8B-B988-15571ECC3495}"/>
  </pc:docChgLst>
  <pc:docChgLst>
    <pc:chgData name="Hannah Saunders" userId="S::hannah.saunders@classroomsecrets.co.uk::4acd6fa6-2685-4aaa-85f8-4ec2b6dbf9d1" providerId="AD" clId="Web-{49EA3DB4-305F-7837-386F-2C8FC4D83237}"/>
    <pc:docChg chg="modSld">
      <pc:chgData name="Hannah Saunders" userId="S::hannah.saunders@classroomsecrets.co.uk::4acd6fa6-2685-4aaa-85f8-4ec2b6dbf9d1" providerId="AD" clId="Web-{49EA3DB4-305F-7837-386F-2C8FC4D83237}" dt="2019-03-25T10:48:21.063" v="5" actId="20577"/>
      <pc:docMkLst>
        <pc:docMk/>
      </pc:docMkLst>
      <pc:sldChg chg="modSp">
        <pc:chgData name="Hannah Saunders" userId="S::hannah.saunders@classroomsecrets.co.uk::4acd6fa6-2685-4aaa-85f8-4ec2b6dbf9d1" providerId="AD" clId="Web-{49EA3DB4-305F-7837-386F-2C8FC4D83237}" dt="2019-03-25T10:48:21.063" v="5" actId="20577"/>
        <pc:sldMkLst>
          <pc:docMk/>
          <pc:sldMk cId="2637481266" sldId="256"/>
        </pc:sldMkLst>
        <pc:spChg chg="mod">
          <ac:chgData name="Hannah Saunders" userId="S::hannah.saunders@classroomsecrets.co.uk::4acd6fa6-2685-4aaa-85f8-4ec2b6dbf9d1" providerId="AD" clId="Web-{49EA3DB4-305F-7837-386F-2C8FC4D83237}" dt="2019-03-25T10:48:21.063" v="5" actId="20577"/>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Louise Pezzaioli" userId="360b41a0-b242-48d2-b707-f5fa57585d53" providerId="ADAL" clId="{27C89CCC-81D1-449A-8E78-224966E526C1}"/>
    <pc:docChg chg="modSld">
      <pc:chgData name="Louise Pezzaioli" userId="360b41a0-b242-48d2-b707-f5fa57585d53" providerId="ADAL" clId="{27C89CCC-81D1-449A-8E78-224966E526C1}" dt="2019-05-03T07:09:22.535" v="1" actId="167"/>
      <pc:docMkLst>
        <pc:docMk/>
      </pc:docMkLst>
      <pc:sldChg chg="addSp modSp">
        <pc:chgData name="Louise Pezzaioli" userId="360b41a0-b242-48d2-b707-f5fa57585d53" providerId="ADAL" clId="{27C89CCC-81D1-449A-8E78-224966E526C1}" dt="2019-05-03T07:09:22.535" v="1" actId="167"/>
        <pc:sldMkLst>
          <pc:docMk/>
          <pc:sldMk cId="3844832371" sldId="411"/>
        </pc:sldMkLst>
        <pc:picChg chg="add ord">
          <ac:chgData name="Louise Pezzaioli" userId="360b41a0-b242-48d2-b707-f5fa57585d53" providerId="ADAL" clId="{27C89CCC-81D1-449A-8E78-224966E526C1}" dt="2019-05-03T07:09:22.535" v="1" actId="167"/>
          <ac:picMkLst>
            <pc:docMk/>
            <pc:sldMk cId="3844832371" sldId="411"/>
            <ac:picMk id="7" creationId="{74E1C989-21DE-4515-8CC1-B2536FEFC18E}"/>
          </ac:picMkLst>
        </pc:picChg>
      </pc:sldChg>
    </pc:docChg>
  </pc:docChgLst>
  <pc:docChgLst>
    <pc:chgData name="Ashleigh Sobol" userId="8430f2a2-602f-4dde-a79b-412efd9dd8bf" providerId="ADAL" clId="{A204DDAC-AA7C-4679-9F40-91028CD5C38E}"/>
  </pc:docChgLst>
  <pc:docChgLst>
    <pc:chgData name="Eleanor Simpson" userId="975f5492-d74c-431c-90fe-9bfc34b8124b" providerId="ADAL" clId="{997F0A5F-0CF8-4207-B889-CF5FC9F2494B}"/>
  </pc:docChgLst>
  <pc:docChgLst>
    <pc:chgData name="Ashleigh Sobol" userId="8430f2a2-602f-4dde-a79b-412efd9dd8bf" providerId="ADAL" clId="{945C51C1-2AFD-4D2A-8B01-38125315A474}"/>
  </pc:docChgLst>
  <pc:docChgLst>
    <pc:chgData name="Faye Taylor" userId="32266afe-4e54-4012-9703-e1912c09c24c" providerId="ADAL" clId="{DBD2F0D1-9666-4497-AA8C-D46D75526899}"/>
    <pc:docChg chg="addSld modSld">
      <pc:chgData name="Faye Taylor" userId="32266afe-4e54-4012-9703-e1912c09c24c" providerId="ADAL" clId="{DBD2F0D1-9666-4497-AA8C-D46D75526899}" dt="2019-03-22T10:16:00.284" v="120"/>
      <pc:docMkLst>
        <pc:docMk/>
      </pc:docMkLst>
      <pc:sldChg chg="modSp">
        <pc:chgData name="Faye Taylor" userId="32266afe-4e54-4012-9703-e1912c09c24c" providerId="ADAL" clId="{DBD2F0D1-9666-4497-AA8C-D46D75526899}" dt="2019-03-22T09:53:27.447" v="52" actId="113"/>
        <pc:sldMkLst>
          <pc:docMk/>
          <pc:sldMk cId="2637481266" sldId="256"/>
        </pc:sldMkLst>
        <pc:spChg chg="mod">
          <ac:chgData name="Faye Taylor" userId="32266afe-4e54-4012-9703-e1912c09c24c" providerId="ADAL" clId="{DBD2F0D1-9666-4497-AA8C-D46D75526899}" dt="2019-03-22T09:53:27.447" v="52" actId="113"/>
          <ac:spMkLst>
            <pc:docMk/>
            <pc:sldMk cId="2637481266" sldId="256"/>
            <ac:spMk id="19" creationId="{5252A847-DE45-4FA3-A1F8-EEBEB845FF8E}"/>
          </ac:spMkLst>
        </pc:spChg>
      </pc:sldChg>
      <pc:sldChg chg="modSp">
        <pc:chgData name="Faye Taylor" userId="32266afe-4e54-4012-9703-e1912c09c24c" providerId="ADAL" clId="{DBD2F0D1-9666-4497-AA8C-D46D75526899}" dt="2019-03-22T09:54:12.443" v="83" actId="403"/>
        <pc:sldMkLst>
          <pc:docMk/>
          <pc:sldMk cId="3855900595" sldId="301"/>
        </pc:sldMkLst>
        <pc:spChg chg="mod">
          <ac:chgData name="Faye Taylor" userId="32266afe-4e54-4012-9703-e1912c09c24c" providerId="ADAL" clId="{DBD2F0D1-9666-4497-AA8C-D46D75526899}" dt="2019-03-22T09:54:12.443" v="83" actId="403"/>
          <ac:spMkLst>
            <pc:docMk/>
            <pc:sldMk cId="3855900595" sldId="301"/>
            <ac:spMk id="19" creationId="{5252A847-DE45-4FA3-A1F8-EEBEB845FF8E}"/>
          </ac:spMkLst>
        </pc:spChg>
      </pc:sldChg>
      <pc:sldChg chg="add">
        <pc:chgData name="Faye Taylor" userId="32266afe-4e54-4012-9703-e1912c09c24c" providerId="ADAL" clId="{DBD2F0D1-9666-4497-AA8C-D46D75526899}" dt="2019-03-22T10:16:00.284" v="120"/>
        <pc:sldMkLst>
          <pc:docMk/>
          <pc:sldMk cId="1071900124" sldId="355"/>
        </pc:sldMkLst>
      </pc:sldChg>
      <pc:sldChg chg="addSp">
        <pc:chgData name="Faye Taylor" userId="32266afe-4e54-4012-9703-e1912c09c24c" providerId="ADAL" clId="{DBD2F0D1-9666-4497-AA8C-D46D75526899}" dt="2019-03-22T09:54:51.840" v="108"/>
        <pc:sldMkLst>
          <pc:docMk/>
          <pc:sldMk cId="3596498030" sldId="368"/>
        </pc:sldMkLst>
        <pc:spChg chg="add">
          <ac:chgData name="Faye Taylor" userId="32266afe-4e54-4012-9703-e1912c09c24c" providerId="ADAL" clId="{DBD2F0D1-9666-4497-AA8C-D46D75526899}" dt="2019-03-22T09:54:51.840" v="108"/>
          <ac:spMkLst>
            <pc:docMk/>
            <pc:sldMk cId="3596498030" sldId="368"/>
            <ac:spMk id="26" creationId="{300503CE-C580-4185-8E92-BC20AC8F9E23}"/>
          </ac:spMkLst>
        </pc:spChg>
      </pc:sldChg>
      <pc:sldChg chg="add">
        <pc:chgData name="Faye Taylor" userId="32266afe-4e54-4012-9703-e1912c09c24c" providerId="ADAL" clId="{DBD2F0D1-9666-4497-AA8C-D46D75526899}" dt="2019-03-22T10:15:20.596" v="118"/>
        <pc:sldMkLst>
          <pc:docMk/>
          <pc:sldMk cId="339082187" sldId="369"/>
        </pc:sldMkLst>
      </pc:sldChg>
      <pc:sldChg chg="addSp">
        <pc:chgData name="Faye Taylor" userId="32266afe-4e54-4012-9703-e1912c09c24c" providerId="ADAL" clId="{DBD2F0D1-9666-4497-AA8C-D46D75526899}" dt="2019-03-22T09:54:54.676" v="110"/>
        <pc:sldMkLst>
          <pc:docMk/>
          <pc:sldMk cId="477480248" sldId="370"/>
        </pc:sldMkLst>
        <pc:spChg chg="add">
          <ac:chgData name="Faye Taylor" userId="32266afe-4e54-4012-9703-e1912c09c24c" providerId="ADAL" clId="{DBD2F0D1-9666-4497-AA8C-D46D75526899}" dt="2019-03-22T09:54:54.676" v="110"/>
          <ac:spMkLst>
            <pc:docMk/>
            <pc:sldMk cId="477480248" sldId="370"/>
            <ac:spMk id="9" creationId="{BCF251A9-5796-4D28-B7E9-6D16CB8FB745}"/>
          </ac:spMkLst>
        </pc:spChg>
      </pc:sldChg>
      <pc:sldChg chg="add">
        <pc:chgData name="Faye Taylor" userId="32266afe-4e54-4012-9703-e1912c09c24c" providerId="ADAL" clId="{DBD2F0D1-9666-4497-AA8C-D46D75526899}" dt="2019-03-22T10:15:42.954" v="119"/>
        <pc:sldMkLst>
          <pc:docMk/>
          <pc:sldMk cId="911031142" sldId="371"/>
        </pc:sldMkLst>
      </pc:sldChg>
      <pc:sldChg chg="add">
        <pc:chgData name="Faye Taylor" userId="32266afe-4e54-4012-9703-e1912c09c24c" providerId="ADAL" clId="{DBD2F0D1-9666-4497-AA8C-D46D75526899}" dt="2019-03-22T10:15:42.954" v="119"/>
        <pc:sldMkLst>
          <pc:docMk/>
          <pc:sldMk cId="1620229727" sldId="373"/>
        </pc:sldMkLst>
      </pc:sldChg>
      <pc:sldChg chg="addSp modSp">
        <pc:chgData name="Faye Taylor" userId="32266afe-4e54-4012-9703-e1912c09c24c" providerId="ADAL" clId="{DBD2F0D1-9666-4497-AA8C-D46D75526899}" dt="2019-03-22T10:13:37.568" v="117" actId="164"/>
        <pc:sldMkLst>
          <pc:docMk/>
          <pc:sldMk cId="3193655618" sldId="374"/>
        </pc:sldMkLst>
        <pc:spChg chg="mod">
          <ac:chgData name="Faye Taylor" userId="32266afe-4e54-4012-9703-e1912c09c24c" providerId="ADAL" clId="{DBD2F0D1-9666-4497-AA8C-D46D75526899}" dt="2019-03-22T10:13:37.568" v="117" actId="164"/>
          <ac:spMkLst>
            <pc:docMk/>
            <pc:sldMk cId="3193655618" sldId="374"/>
            <ac:spMk id="7" creationId="{F2267ACB-233E-41BC-B01B-8F3DC45483E4}"/>
          </ac:spMkLst>
        </pc:spChg>
        <pc:spChg chg="add">
          <ac:chgData name="Faye Taylor" userId="32266afe-4e54-4012-9703-e1912c09c24c" providerId="ADAL" clId="{DBD2F0D1-9666-4497-AA8C-D46D75526899}" dt="2019-03-22T09:55:00.729" v="116"/>
          <ac:spMkLst>
            <pc:docMk/>
            <pc:sldMk cId="3193655618" sldId="374"/>
            <ac:spMk id="9" creationId="{E9ECD1CD-B11D-44BE-9827-BD63B90C8AB1}"/>
          </ac:spMkLst>
        </pc:spChg>
        <pc:grpChg chg="add mod">
          <ac:chgData name="Faye Taylor" userId="32266afe-4e54-4012-9703-e1912c09c24c" providerId="ADAL" clId="{DBD2F0D1-9666-4497-AA8C-D46D75526899}" dt="2019-03-22T10:13:37.568" v="117" actId="164"/>
          <ac:grpSpMkLst>
            <pc:docMk/>
            <pc:sldMk cId="3193655618" sldId="374"/>
            <ac:grpSpMk id="3" creationId="{62DF3DD5-6018-4CDA-A66B-3829D25527FA}"/>
          </ac:grpSpMkLst>
        </pc:grpChg>
        <pc:picChg chg="mod">
          <ac:chgData name="Faye Taylor" userId="32266afe-4e54-4012-9703-e1912c09c24c" providerId="ADAL" clId="{DBD2F0D1-9666-4497-AA8C-D46D75526899}" dt="2019-03-22T10:13:37.568" v="117" actId="164"/>
          <ac:picMkLst>
            <pc:docMk/>
            <pc:sldMk cId="3193655618" sldId="374"/>
            <ac:picMk id="18" creationId="{AF62330C-AB9B-43BE-82E4-98A7F5B9D6D1}"/>
          </ac:picMkLst>
        </pc:picChg>
      </pc:sldChg>
      <pc:sldChg chg="addSp modSp">
        <pc:chgData name="Faye Taylor" userId="32266afe-4e54-4012-9703-e1912c09c24c" providerId="ADAL" clId="{DBD2F0D1-9666-4497-AA8C-D46D75526899}" dt="2019-03-22T09:54:41.464" v="102" actId="1037"/>
        <pc:sldMkLst>
          <pc:docMk/>
          <pc:sldMk cId="1114812364" sldId="375"/>
        </pc:sldMkLst>
        <pc:spChg chg="add mod">
          <ac:chgData name="Faye Taylor" userId="32266afe-4e54-4012-9703-e1912c09c24c" providerId="ADAL" clId="{DBD2F0D1-9666-4497-AA8C-D46D75526899}" dt="2019-03-22T09:54:41.464" v="102" actId="1037"/>
          <ac:spMkLst>
            <pc:docMk/>
            <pc:sldMk cId="1114812364" sldId="375"/>
            <ac:spMk id="3" creationId="{00E85573-3CCA-43FA-AB06-4A5D83AFB4EE}"/>
          </ac:spMkLst>
        </pc:spChg>
      </pc:sldChg>
      <pc:sldChg chg="addSp">
        <pc:chgData name="Faye Taylor" userId="32266afe-4e54-4012-9703-e1912c09c24c" providerId="ADAL" clId="{DBD2F0D1-9666-4497-AA8C-D46D75526899}" dt="2019-03-22T09:54:45.138" v="103"/>
        <pc:sldMkLst>
          <pc:docMk/>
          <pc:sldMk cId="298080064" sldId="376"/>
        </pc:sldMkLst>
        <pc:spChg chg="add">
          <ac:chgData name="Faye Taylor" userId="32266afe-4e54-4012-9703-e1912c09c24c" providerId="ADAL" clId="{DBD2F0D1-9666-4497-AA8C-D46D75526899}" dt="2019-03-22T09:54:45.138" v="103"/>
          <ac:spMkLst>
            <pc:docMk/>
            <pc:sldMk cId="298080064" sldId="376"/>
            <ac:spMk id="55" creationId="{1CEF5807-1756-43DF-9DD3-BFD628D6B679}"/>
          </ac:spMkLst>
        </pc:spChg>
      </pc:sldChg>
      <pc:sldChg chg="add">
        <pc:chgData name="Faye Taylor" userId="32266afe-4e54-4012-9703-e1912c09c24c" providerId="ADAL" clId="{DBD2F0D1-9666-4497-AA8C-D46D75526899}" dt="2019-03-22T10:15:42.954" v="119"/>
        <pc:sldMkLst>
          <pc:docMk/>
          <pc:sldMk cId="1923890851" sldId="377"/>
        </pc:sldMkLst>
      </pc:sldChg>
      <pc:sldChg chg="add">
        <pc:chgData name="Faye Taylor" userId="32266afe-4e54-4012-9703-e1912c09c24c" providerId="ADAL" clId="{DBD2F0D1-9666-4497-AA8C-D46D75526899}" dt="2019-03-22T10:15:42.954" v="119"/>
        <pc:sldMkLst>
          <pc:docMk/>
          <pc:sldMk cId="2335638539" sldId="378"/>
        </pc:sldMkLst>
      </pc:sldChg>
      <pc:sldChg chg="addSp">
        <pc:chgData name="Faye Taylor" userId="32266afe-4e54-4012-9703-e1912c09c24c" providerId="ADAL" clId="{DBD2F0D1-9666-4497-AA8C-D46D75526899}" dt="2019-03-22T09:54:49.959" v="106"/>
        <pc:sldMkLst>
          <pc:docMk/>
          <pc:sldMk cId="3008345546" sldId="379"/>
        </pc:sldMkLst>
        <pc:spChg chg="add">
          <ac:chgData name="Faye Taylor" userId="32266afe-4e54-4012-9703-e1912c09c24c" providerId="ADAL" clId="{DBD2F0D1-9666-4497-AA8C-D46D75526899}" dt="2019-03-22T09:54:49.959" v="106"/>
          <ac:spMkLst>
            <pc:docMk/>
            <pc:sldMk cId="3008345546" sldId="379"/>
            <ac:spMk id="10" creationId="{1F87E5B4-49C0-452D-BD4E-1097CBFAA320}"/>
          </ac:spMkLst>
        </pc:spChg>
      </pc:sldChg>
      <pc:sldChg chg="addSp">
        <pc:chgData name="Faye Taylor" userId="32266afe-4e54-4012-9703-e1912c09c24c" providerId="ADAL" clId="{DBD2F0D1-9666-4497-AA8C-D46D75526899}" dt="2019-03-22T09:54:50.733" v="107"/>
        <pc:sldMkLst>
          <pc:docMk/>
          <pc:sldMk cId="549788593" sldId="380"/>
        </pc:sldMkLst>
        <pc:spChg chg="add">
          <ac:chgData name="Faye Taylor" userId="32266afe-4e54-4012-9703-e1912c09c24c" providerId="ADAL" clId="{DBD2F0D1-9666-4497-AA8C-D46D75526899}" dt="2019-03-22T09:54:50.733" v="107"/>
          <ac:spMkLst>
            <pc:docMk/>
            <pc:sldMk cId="549788593" sldId="380"/>
            <ac:spMk id="11" creationId="{21A69ED4-943F-4060-9945-7D39D80989EB}"/>
          </ac:spMkLst>
        </pc:spChg>
      </pc:sldChg>
      <pc:sldChg chg="addSp">
        <pc:chgData name="Faye Taylor" userId="32266afe-4e54-4012-9703-e1912c09c24c" providerId="ADAL" clId="{DBD2F0D1-9666-4497-AA8C-D46D75526899}" dt="2019-03-22T09:54:52.541" v="109"/>
        <pc:sldMkLst>
          <pc:docMk/>
          <pc:sldMk cId="3354004686" sldId="381"/>
        </pc:sldMkLst>
        <pc:spChg chg="add">
          <ac:chgData name="Faye Taylor" userId="32266afe-4e54-4012-9703-e1912c09c24c" providerId="ADAL" clId="{DBD2F0D1-9666-4497-AA8C-D46D75526899}" dt="2019-03-22T09:54:52.541" v="109"/>
          <ac:spMkLst>
            <pc:docMk/>
            <pc:sldMk cId="3354004686" sldId="381"/>
            <ac:spMk id="27" creationId="{18B86456-98A0-4CEC-920D-9EED46E6F6B3}"/>
          </ac:spMkLst>
        </pc:spChg>
      </pc:sldChg>
      <pc:sldChg chg="addSp">
        <pc:chgData name="Faye Taylor" userId="32266afe-4e54-4012-9703-e1912c09c24c" providerId="ADAL" clId="{DBD2F0D1-9666-4497-AA8C-D46D75526899}" dt="2019-03-22T09:54:56.144" v="111"/>
        <pc:sldMkLst>
          <pc:docMk/>
          <pc:sldMk cId="3106835026" sldId="382"/>
        </pc:sldMkLst>
        <pc:spChg chg="add">
          <ac:chgData name="Faye Taylor" userId="32266afe-4e54-4012-9703-e1912c09c24c" providerId="ADAL" clId="{DBD2F0D1-9666-4497-AA8C-D46D75526899}" dt="2019-03-22T09:54:56.144" v="111"/>
          <ac:spMkLst>
            <pc:docMk/>
            <pc:sldMk cId="3106835026" sldId="382"/>
            <ac:spMk id="9" creationId="{BC63638A-1493-42E9-99BF-484E2A5103DB}"/>
          </ac:spMkLst>
        </pc:spChg>
      </pc:sldChg>
      <pc:sldChg chg="addSp">
        <pc:chgData name="Faye Taylor" userId="32266afe-4e54-4012-9703-e1912c09c24c" providerId="ADAL" clId="{DBD2F0D1-9666-4497-AA8C-D46D75526899}" dt="2019-03-22T09:54:46.678" v="104"/>
        <pc:sldMkLst>
          <pc:docMk/>
          <pc:sldMk cId="4288169527" sldId="385"/>
        </pc:sldMkLst>
        <pc:spChg chg="add">
          <ac:chgData name="Faye Taylor" userId="32266afe-4e54-4012-9703-e1912c09c24c" providerId="ADAL" clId="{DBD2F0D1-9666-4497-AA8C-D46D75526899}" dt="2019-03-22T09:54:46.678" v="104"/>
          <ac:spMkLst>
            <pc:docMk/>
            <pc:sldMk cId="4288169527" sldId="385"/>
            <ac:spMk id="10" creationId="{225B9E46-0A6E-4988-97FC-299834C0B747}"/>
          </ac:spMkLst>
        </pc:spChg>
      </pc:sldChg>
      <pc:sldChg chg="addSp">
        <pc:chgData name="Faye Taylor" userId="32266afe-4e54-4012-9703-e1912c09c24c" providerId="ADAL" clId="{DBD2F0D1-9666-4497-AA8C-D46D75526899}" dt="2019-03-22T09:54:48.202" v="105"/>
        <pc:sldMkLst>
          <pc:docMk/>
          <pc:sldMk cId="2658286455" sldId="386"/>
        </pc:sldMkLst>
        <pc:spChg chg="add">
          <ac:chgData name="Faye Taylor" userId="32266afe-4e54-4012-9703-e1912c09c24c" providerId="ADAL" clId="{DBD2F0D1-9666-4497-AA8C-D46D75526899}" dt="2019-03-22T09:54:48.202" v="105"/>
          <ac:spMkLst>
            <pc:docMk/>
            <pc:sldMk cId="2658286455" sldId="386"/>
            <ac:spMk id="10" creationId="{9CABD1AA-87CF-42D5-BCE5-3547951A389E}"/>
          </ac:spMkLst>
        </pc:spChg>
      </pc:sldChg>
      <pc:sldChg chg="addSp">
        <pc:chgData name="Faye Taylor" userId="32266afe-4e54-4012-9703-e1912c09c24c" providerId="ADAL" clId="{DBD2F0D1-9666-4497-AA8C-D46D75526899}" dt="2019-03-22T09:54:56.893" v="112"/>
        <pc:sldMkLst>
          <pc:docMk/>
          <pc:sldMk cId="404710125" sldId="387"/>
        </pc:sldMkLst>
        <pc:spChg chg="add">
          <ac:chgData name="Faye Taylor" userId="32266afe-4e54-4012-9703-e1912c09c24c" providerId="ADAL" clId="{DBD2F0D1-9666-4497-AA8C-D46D75526899}" dt="2019-03-22T09:54:56.893" v="112"/>
          <ac:spMkLst>
            <pc:docMk/>
            <pc:sldMk cId="404710125" sldId="387"/>
            <ac:spMk id="11" creationId="{4222E4D3-32EB-454F-81FD-9C973F528083}"/>
          </ac:spMkLst>
        </pc:spChg>
      </pc:sldChg>
      <pc:sldChg chg="addSp">
        <pc:chgData name="Faye Taylor" userId="32266afe-4e54-4012-9703-e1912c09c24c" providerId="ADAL" clId="{DBD2F0D1-9666-4497-AA8C-D46D75526899}" dt="2019-03-22T09:54:57.624" v="113"/>
        <pc:sldMkLst>
          <pc:docMk/>
          <pc:sldMk cId="81335118" sldId="388"/>
        </pc:sldMkLst>
        <pc:spChg chg="add">
          <ac:chgData name="Faye Taylor" userId="32266afe-4e54-4012-9703-e1912c09c24c" providerId="ADAL" clId="{DBD2F0D1-9666-4497-AA8C-D46D75526899}" dt="2019-03-22T09:54:57.624" v="113"/>
          <ac:spMkLst>
            <pc:docMk/>
            <pc:sldMk cId="81335118" sldId="388"/>
            <ac:spMk id="11" creationId="{9CFC15F7-B9C0-4528-AAFA-A8AA7DC5E61F}"/>
          </ac:spMkLst>
        </pc:spChg>
      </pc:sldChg>
      <pc:sldChg chg="addSp">
        <pc:chgData name="Faye Taylor" userId="32266afe-4e54-4012-9703-e1912c09c24c" providerId="ADAL" clId="{DBD2F0D1-9666-4497-AA8C-D46D75526899}" dt="2019-03-22T09:54:59.175" v="114"/>
        <pc:sldMkLst>
          <pc:docMk/>
          <pc:sldMk cId="3282283037" sldId="389"/>
        </pc:sldMkLst>
        <pc:spChg chg="add">
          <ac:chgData name="Faye Taylor" userId="32266afe-4e54-4012-9703-e1912c09c24c" providerId="ADAL" clId="{DBD2F0D1-9666-4497-AA8C-D46D75526899}" dt="2019-03-22T09:54:59.175" v="114"/>
          <ac:spMkLst>
            <pc:docMk/>
            <pc:sldMk cId="3282283037" sldId="389"/>
            <ac:spMk id="11" creationId="{8A94E293-F8A3-4982-BF16-BDDC6B3E50C6}"/>
          </ac:spMkLst>
        </pc:spChg>
      </pc:sldChg>
      <pc:sldChg chg="addSp">
        <pc:chgData name="Faye Taylor" userId="32266afe-4e54-4012-9703-e1912c09c24c" providerId="ADAL" clId="{DBD2F0D1-9666-4497-AA8C-D46D75526899}" dt="2019-03-22T09:54:59.982" v="115"/>
        <pc:sldMkLst>
          <pc:docMk/>
          <pc:sldMk cId="3162857404" sldId="390"/>
        </pc:sldMkLst>
        <pc:spChg chg="add">
          <ac:chgData name="Faye Taylor" userId="32266afe-4e54-4012-9703-e1912c09c24c" providerId="ADAL" clId="{DBD2F0D1-9666-4497-AA8C-D46D75526899}" dt="2019-03-22T09:54:59.982" v="115"/>
          <ac:spMkLst>
            <pc:docMk/>
            <pc:sldMk cId="3162857404" sldId="390"/>
            <ac:spMk id="11" creationId="{062CE1D0-DF98-43F4-9DE1-FDBCF390CD4E}"/>
          </ac:spMkLst>
        </pc:spChg>
      </pc:sldChg>
      <pc:sldChg chg="add">
        <pc:chgData name="Faye Taylor" userId="32266afe-4e54-4012-9703-e1912c09c24c" providerId="ADAL" clId="{DBD2F0D1-9666-4497-AA8C-D46D75526899}" dt="2019-03-22T10:16:00.284" v="120"/>
        <pc:sldMkLst>
          <pc:docMk/>
          <pc:sldMk cId="128055736" sldId="394"/>
        </pc:sldMkLst>
      </pc:sldChg>
      <pc:sldChg chg="add">
        <pc:chgData name="Faye Taylor" userId="32266afe-4e54-4012-9703-e1912c09c24c" providerId="ADAL" clId="{DBD2F0D1-9666-4497-AA8C-D46D75526899}" dt="2019-03-22T10:16:00.284" v="120"/>
        <pc:sldMkLst>
          <pc:docMk/>
          <pc:sldMk cId="3604443637" sldId="395"/>
        </pc:sldMkLst>
      </pc:sldChg>
      <pc:sldChg chg="add">
        <pc:chgData name="Faye Taylor" userId="32266afe-4e54-4012-9703-e1912c09c24c" providerId="ADAL" clId="{DBD2F0D1-9666-4497-AA8C-D46D75526899}" dt="2019-03-22T09:52:43.072" v="47"/>
        <pc:sldMkLst>
          <pc:docMk/>
          <pc:sldMk cId="3844832371" sldId="411"/>
        </pc:sldMkLst>
      </pc:sldChg>
      <pc:sldChg chg="add">
        <pc:chgData name="Faye Taylor" userId="32266afe-4e54-4012-9703-e1912c09c24c" providerId="ADAL" clId="{DBD2F0D1-9666-4497-AA8C-D46D75526899}" dt="2019-03-22T10:15:20.596" v="118"/>
        <pc:sldMkLst>
          <pc:docMk/>
          <pc:sldMk cId="1813168397" sldId="412"/>
        </pc:sldMkLst>
      </pc:sldChg>
      <pc:sldChg chg="add">
        <pc:chgData name="Faye Taylor" userId="32266afe-4e54-4012-9703-e1912c09c24c" providerId="ADAL" clId="{DBD2F0D1-9666-4497-AA8C-D46D75526899}" dt="2019-03-22T10:15:42.954" v="119"/>
        <pc:sldMkLst>
          <pc:docMk/>
          <pc:sldMk cId="4218178571" sldId="413"/>
        </pc:sldMkLst>
      </pc:sldChg>
      <pc:sldChg chg="add">
        <pc:chgData name="Faye Taylor" userId="32266afe-4e54-4012-9703-e1912c09c24c" providerId="ADAL" clId="{DBD2F0D1-9666-4497-AA8C-D46D75526899}" dt="2019-03-22T10:15:42.954" v="119"/>
        <pc:sldMkLst>
          <pc:docMk/>
          <pc:sldMk cId="1514254807" sldId="414"/>
        </pc:sldMkLst>
      </pc:sldChg>
      <pc:sldChg chg="add">
        <pc:chgData name="Faye Taylor" userId="32266afe-4e54-4012-9703-e1912c09c24c" providerId="ADAL" clId="{DBD2F0D1-9666-4497-AA8C-D46D75526899}" dt="2019-03-22T10:15:42.954" v="119"/>
        <pc:sldMkLst>
          <pc:docMk/>
          <pc:sldMk cId="2625879343" sldId="415"/>
        </pc:sldMkLst>
      </pc:sldChg>
      <pc:sldChg chg="add">
        <pc:chgData name="Faye Taylor" userId="32266afe-4e54-4012-9703-e1912c09c24c" providerId="ADAL" clId="{DBD2F0D1-9666-4497-AA8C-D46D75526899}" dt="2019-03-22T10:16:00.284" v="120"/>
        <pc:sldMkLst>
          <pc:docMk/>
          <pc:sldMk cId="281146720" sldId="416"/>
        </pc:sldMkLst>
      </pc:sldChg>
      <pc:sldChg chg="add">
        <pc:chgData name="Faye Taylor" userId="32266afe-4e54-4012-9703-e1912c09c24c" providerId="ADAL" clId="{DBD2F0D1-9666-4497-AA8C-D46D75526899}" dt="2019-03-22T10:16:00.284" v="120"/>
        <pc:sldMkLst>
          <pc:docMk/>
          <pc:sldMk cId="3297992607" sldId="417"/>
        </pc:sldMkLst>
      </pc:sldChg>
      <pc:sldChg chg="add">
        <pc:chgData name="Faye Taylor" userId="32266afe-4e54-4012-9703-e1912c09c24c" providerId="ADAL" clId="{DBD2F0D1-9666-4497-AA8C-D46D75526899}" dt="2019-03-22T10:16:00.284" v="120"/>
        <pc:sldMkLst>
          <pc:docMk/>
          <pc:sldMk cId="274971558" sldId="418"/>
        </pc:sldMkLst>
      </pc:sldChg>
      <pc:sldChg chg="add">
        <pc:chgData name="Faye Taylor" userId="32266afe-4e54-4012-9703-e1912c09c24c" providerId="ADAL" clId="{DBD2F0D1-9666-4497-AA8C-D46D75526899}" dt="2019-03-22T10:16:00.284" v="120"/>
        <pc:sldMkLst>
          <pc:docMk/>
          <pc:sldMk cId="3977871055" sldId="419"/>
        </pc:sldMkLst>
      </pc:sldChg>
    </pc:docChg>
  </pc:docChgLst>
  <pc:docChgLst>
    <pc:chgData name="Lindsay Grix" userId="a678036f-2d88-407c-addb-d0af3fea6eec" providerId="ADAL" clId="{9DADDA2D-7023-4224-AA88-96B93008952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classroomsecrets.co.uk/category/mixed-age-maths/year-3-4/summer-block-2-statistics-year-3-4/"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4s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s1" TargetMode="External"/><Relationship Id="rId5" Type="http://schemas.openxmlformats.org/officeDocument/2006/relationships/hyperlink" Target="https://classroomsecrets.co.uk/content-domain-filter/?fwp_contentdomain=3s2" TargetMode="External"/><Relationship Id="rId4" Type="http://schemas.openxmlformats.org/officeDocument/2006/relationships/hyperlink" Target="https://classroomsecrets.co.uk/content-domain-filter/?fwp_contentdomain=3s1" TargetMode="External"/><Relationship Id="rId9" Type="http://schemas.openxmlformats.org/officeDocument/2006/relationships/hyperlink" Target="https://www.classroomsecrets.co.uk/mixed-age-year-3-and-4-statistics-step-1-free-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1C989-21DE-4515-8CC1-B2536FEFC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lvl="0" algn="ctr"/>
            <a:endParaRPr lang="en-GB" sz="2000" b="1" u="sng">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Use this bar chart to answer the questions about goals scored in a tournament.</a:t>
            </a: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42" name="TextBox 41">
            <a:extLst>
              <a:ext uri="{FF2B5EF4-FFF2-40B4-BE49-F238E27FC236}">
                <a16:creationId xmlns:a16="http://schemas.microsoft.com/office/drawing/2014/main" id="{5110F34E-E4EC-4F1E-9282-197FB1B75992}"/>
              </a:ext>
            </a:extLst>
          </p:cNvPr>
          <p:cNvSpPr txBox="1"/>
          <p:nvPr/>
        </p:nvSpPr>
        <p:spPr>
          <a:xfrm>
            <a:off x="4433521" y="2037727"/>
            <a:ext cx="4268854" cy="2308324"/>
          </a:xfrm>
          <a:prstGeom prst="rect">
            <a:avLst/>
          </a:prstGeom>
          <a:solidFill>
            <a:schemeClr val="bg1"/>
          </a:solidFill>
          <a:ln w="28575">
            <a:solidFill>
              <a:srgbClr val="00B050"/>
            </a:solidFill>
          </a:ln>
        </p:spPr>
        <p:txBody>
          <a:bodyPr wrap="square" rtlCol="0">
            <a:spAutoFit/>
          </a:bodyPr>
          <a:lstStyle/>
          <a:p>
            <a:pPr marL="228600" indent="-228600">
              <a:buAutoNum type="alphaUcPeriod"/>
            </a:pPr>
            <a:r>
              <a:rPr lang="en-GB" sz="1600" b="1">
                <a:latin typeface="Century Gothic" panose="020B0502020202020204" pitchFamily="34" charset="0"/>
              </a:rPr>
              <a:t>Which team scored the most goals?</a:t>
            </a:r>
          </a:p>
          <a:p>
            <a:endParaRPr lang="en-GB" sz="1600" b="1">
              <a:latin typeface="Century Gothic" panose="020B0502020202020204" pitchFamily="34" charset="0"/>
            </a:endParaRPr>
          </a:p>
          <a:p>
            <a:r>
              <a:rPr lang="en-GB" sz="1600" b="1">
                <a:latin typeface="Century Gothic" panose="020B0502020202020204" pitchFamily="34" charset="0"/>
              </a:rPr>
              <a:t>B. How many more goals did Team A score than Team D?</a:t>
            </a:r>
          </a:p>
          <a:p>
            <a:endParaRPr lang="en-GB" sz="1600" b="1">
              <a:latin typeface="Century Gothic" panose="020B0502020202020204" pitchFamily="34" charset="0"/>
            </a:endParaRPr>
          </a:p>
          <a:p>
            <a:r>
              <a:rPr lang="en-GB" sz="1600" b="1">
                <a:latin typeface="Century Gothic" panose="020B0502020202020204" pitchFamily="34" charset="0"/>
              </a:rPr>
              <a:t>C. How many goals did Teams C and E score altogether?</a:t>
            </a:r>
          </a:p>
          <a:p>
            <a:endParaRPr lang="en-GB" sz="1600" b="1">
              <a:latin typeface="Century Gothic" panose="020B0502020202020204" pitchFamily="34" charset="0"/>
            </a:endParaRPr>
          </a:p>
          <a:p>
            <a:r>
              <a:rPr lang="en-GB" sz="1600" b="1">
                <a:latin typeface="Century Gothic" panose="020B0502020202020204" pitchFamily="34" charset="0"/>
              </a:rPr>
              <a:t>D. How many goals were scored in total?</a:t>
            </a:r>
            <a:endParaRPr lang="en-US" sz="1600"/>
          </a:p>
        </p:txBody>
      </p:sp>
      <p:sp>
        <p:nvSpPr>
          <p:cNvPr id="3" name="Rectangle 2">
            <a:extLst>
              <a:ext uri="{FF2B5EF4-FFF2-40B4-BE49-F238E27FC236}">
                <a16:creationId xmlns:a16="http://schemas.microsoft.com/office/drawing/2014/main" id="{27CEF015-0FD6-4DE4-9BB0-A479B74BD489}"/>
              </a:ext>
            </a:extLst>
          </p:cNvPr>
          <p:cNvSpPr/>
          <p:nvPr/>
        </p:nvSpPr>
        <p:spPr>
          <a:xfrm>
            <a:off x="466725" y="2037727"/>
            <a:ext cx="3800475" cy="4058273"/>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0" name="Table 39">
            <a:extLst>
              <a:ext uri="{FF2B5EF4-FFF2-40B4-BE49-F238E27FC236}">
                <a16:creationId xmlns:a16="http://schemas.microsoft.com/office/drawing/2014/main" id="{53D50C57-ED91-495B-8034-7739B67BF41A}"/>
              </a:ext>
            </a:extLst>
          </p:cNvPr>
          <p:cNvGraphicFramePr>
            <a:graphicFrameLocks noGrp="1"/>
          </p:cNvGraphicFramePr>
          <p:nvPr>
            <p:extLst>
              <p:ext uri="{D42A27DB-BD31-4B8C-83A1-F6EECF244321}">
                <p14:modId xmlns:p14="http://schemas.microsoft.com/office/powerpoint/2010/main" val="1726570595"/>
              </p:ext>
            </p:extLst>
          </p:nvPr>
        </p:nvGraphicFramePr>
        <p:xfrm>
          <a:off x="1008333" y="2763067"/>
          <a:ext cx="2831400" cy="2881930"/>
        </p:xfrm>
        <a:graphic>
          <a:graphicData uri="http://schemas.openxmlformats.org/drawingml/2006/table">
            <a:tbl>
              <a:tblPr firstRow="1" bandRow="1">
                <a:tableStyleId>{2D5ABB26-0587-4C30-8999-92F81FD0307C}</a:tableStyleId>
              </a:tblPr>
              <a:tblGrid>
                <a:gridCol w="566280">
                  <a:extLst>
                    <a:ext uri="{9D8B030D-6E8A-4147-A177-3AD203B41FA5}">
                      <a16:colId xmlns:a16="http://schemas.microsoft.com/office/drawing/2014/main" val="2228897420"/>
                    </a:ext>
                  </a:extLst>
                </a:gridCol>
                <a:gridCol w="566280">
                  <a:extLst>
                    <a:ext uri="{9D8B030D-6E8A-4147-A177-3AD203B41FA5}">
                      <a16:colId xmlns:a16="http://schemas.microsoft.com/office/drawing/2014/main" val="3575605710"/>
                    </a:ext>
                  </a:extLst>
                </a:gridCol>
                <a:gridCol w="566280">
                  <a:extLst>
                    <a:ext uri="{9D8B030D-6E8A-4147-A177-3AD203B41FA5}">
                      <a16:colId xmlns:a16="http://schemas.microsoft.com/office/drawing/2014/main" val="2647548918"/>
                    </a:ext>
                  </a:extLst>
                </a:gridCol>
                <a:gridCol w="566280">
                  <a:extLst>
                    <a:ext uri="{9D8B030D-6E8A-4147-A177-3AD203B41FA5}">
                      <a16:colId xmlns:a16="http://schemas.microsoft.com/office/drawing/2014/main" val="29784472"/>
                    </a:ext>
                  </a:extLst>
                </a:gridCol>
                <a:gridCol w="566280">
                  <a:extLst>
                    <a:ext uri="{9D8B030D-6E8A-4147-A177-3AD203B41FA5}">
                      <a16:colId xmlns:a16="http://schemas.microsoft.com/office/drawing/2014/main" val="3816958097"/>
                    </a:ext>
                  </a:extLst>
                </a:gridCol>
              </a:tblGrid>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01787038"/>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867438031"/>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73573266"/>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029623"/>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03493765"/>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28098156"/>
                  </a:ext>
                </a:extLst>
              </a:tr>
              <a:tr h="442570">
                <a:tc>
                  <a:txBody>
                    <a:bodyPr/>
                    <a:lstStyle/>
                    <a:p>
                      <a:pPr algn="ctr"/>
                      <a:r>
                        <a:rPr lang="en-GB" sz="1400" b="1">
                          <a:latin typeface="Century Gothic" panose="020B0502020202020204" pitchFamily="34" charset="0"/>
                        </a:rPr>
                        <a:t>Team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41" name="Table 40">
            <a:extLst>
              <a:ext uri="{FF2B5EF4-FFF2-40B4-BE49-F238E27FC236}">
                <a16:creationId xmlns:a16="http://schemas.microsoft.com/office/drawing/2014/main" id="{ABD7AC6C-454F-48ED-8D8F-4E3F2F5643B4}"/>
              </a:ext>
            </a:extLst>
          </p:cNvPr>
          <p:cNvGraphicFramePr>
            <a:graphicFrameLocks noGrp="1"/>
          </p:cNvGraphicFramePr>
          <p:nvPr>
            <p:extLst>
              <p:ext uri="{D42A27DB-BD31-4B8C-83A1-F6EECF244321}">
                <p14:modId xmlns:p14="http://schemas.microsoft.com/office/powerpoint/2010/main" val="2879291296"/>
              </p:ext>
            </p:extLst>
          </p:nvPr>
        </p:nvGraphicFramePr>
        <p:xfrm>
          <a:off x="664207" y="2690623"/>
          <a:ext cx="304920" cy="2787840"/>
        </p:xfrm>
        <a:graphic>
          <a:graphicData uri="http://schemas.openxmlformats.org/drawingml/2006/table">
            <a:tbl>
              <a:tblPr firstRow="1" bandRow="1">
                <a:tableStyleId>{2D5ABB26-0587-4C30-8999-92F81FD0307C}</a:tableStyleId>
              </a:tblPr>
              <a:tblGrid>
                <a:gridCol w="304920">
                  <a:extLst>
                    <a:ext uri="{9D8B030D-6E8A-4147-A177-3AD203B41FA5}">
                      <a16:colId xmlns:a16="http://schemas.microsoft.com/office/drawing/2014/main" val="2629864076"/>
                    </a:ext>
                  </a:extLst>
                </a:gridCol>
              </a:tblGrid>
              <a:tr h="348480">
                <a:tc>
                  <a:txBody>
                    <a:bodyPr/>
                    <a:lstStyle/>
                    <a:p>
                      <a:pPr algn="r"/>
                      <a:r>
                        <a:rPr lang="en-GB" sz="1400" b="1">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06282"/>
                  </a:ext>
                </a:extLst>
              </a:tr>
              <a:tr h="348480">
                <a:tc>
                  <a:txBody>
                    <a:bodyPr/>
                    <a:lstStyle/>
                    <a:p>
                      <a:pPr algn="r"/>
                      <a:r>
                        <a:rPr lang="en-GB" sz="1400" b="1">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348480">
                <a:tc>
                  <a:txBody>
                    <a:bodyPr/>
                    <a:lstStyle/>
                    <a:p>
                      <a:pPr algn="r"/>
                      <a:r>
                        <a:rPr lang="en-GB" sz="1400" b="1">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348480">
                <a:tc>
                  <a:txBody>
                    <a:bodyPr/>
                    <a:lstStyle/>
                    <a:p>
                      <a:pPr algn="r"/>
                      <a:r>
                        <a:rPr lang="en-GB" sz="1400" b="1">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348480">
                <a:tc>
                  <a:txBody>
                    <a:bodyPr/>
                    <a:lstStyle/>
                    <a:p>
                      <a:pPr algn="r"/>
                      <a:r>
                        <a:rPr lang="en-GB" sz="1400" b="1">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348480">
                <a:tc>
                  <a:txBody>
                    <a:bodyPr/>
                    <a:lstStyle/>
                    <a:p>
                      <a:pPr algn="r"/>
                      <a:r>
                        <a:rPr lang="en-GB" sz="1400" b="1">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348480">
                <a:tc>
                  <a:txBody>
                    <a:bodyPr/>
                    <a:lstStyle/>
                    <a:p>
                      <a:pPr algn="r"/>
                      <a:r>
                        <a:rPr lang="en-GB" sz="14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48480">
                <a:tc>
                  <a:txBody>
                    <a:bodyPr/>
                    <a:lstStyle/>
                    <a:p>
                      <a:pPr algn="r"/>
                      <a:r>
                        <a:rPr lang="en-GB" sz="14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10" name="TextBox 9">
            <a:extLst>
              <a:ext uri="{FF2B5EF4-FFF2-40B4-BE49-F238E27FC236}">
                <a16:creationId xmlns:a16="http://schemas.microsoft.com/office/drawing/2014/main" id="{1F87E5B4-49C0-452D-BD4E-1097CBFAA320}"/>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0083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lvl="0" algn="ctr"/>
            <a:endParaRPr lang="en-GB" sz="2000" b="1" u="sng">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Use this bar chart to answer the questions about goals scored in a tournament.</a:t>
            </a: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algn="ct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42" name="TextBox 41">
            <a:extLst>
              <a:ext uri="{FF2B5EF4-FFF2-40B4-BE49-F238E27FC236}">
                <a16:creationId xmlns:a16="http://schemas.microsoft.com/office/drawing/2014/main" id="{5110F34E-E4EC-4F1E-9282-197FB1B75992}"/>
              </a:ext>
            </a:extLst>
          </p:cNvPr>
          <p:cNvSpPr txBox="1"/>
          <p:nvPr/>
        </p:nvSpPr>
        <p:spPr>
          <a:xfrm>
            <a:off x="4433521" y="2037727"/>
            <a:ext cx="4268854" cy="2308324"/>
          </a:xfrm>
          <a:prstGeom prst="rect">
            <a:avLst/>
          </a:prstGeom>
          <a:solidFill>
            <a:schemeClr val="bg1"/>
          </a:solidFill>
          <a:ln w="28575">
            <a:solidFill>
              <a:srgbClr val="FF0000"/>
            </a:solidFill>
          </a:ln>
        </p:spPr>
        <p:txBody>
          <a:bodyPr wrap="square" rtlCol="0">
            <a:spAutoFit/>
          </a:bodyPr>
          <a:lstStyle/>
          <a:p>
            <a:pPr marL="228600" indent="-228600">
              <a:buAutoNum type="alphaUcPeriod"/>
            </a:pPr>
            <a:r>
              <a:rPr lang="en-GB" sz="1600" b="1">
                <a:latin typeface="Century Gothic" panose="020B0502020202020204" pitchFamily="34" charset="0"/>
              </a:rPr>
              <a:t>Which team scored the most goals?</a:t>
            </a:r>
          </a:p>
          <a:p>
            <a:endParaRPr lang="en-GB" sz="1600" b="1">
              <a:latin typeface="Century Gothic" panose="020B0502020202020204" pitchFamily="34" charset="0"/>
            </a:endParaRPr>
          </a:p>
          <a:p>
            <a:r>
              <a:rPr lang="en-GB" sz="1600" b="1">
                <a:latin typeface="Century Gothic" panose="020B0502020202020204" pitchFamily="34" charset="0"/>
              </a:rPr>
              <a:t>B. How many more goals did Team A score than Team D?</a:t>
            </a:r>
          </a:p>
          <a:p>
            <a:endParaRPr lang="en-GB" sz="1600" b="1">
              <a:latin typeface="Century Gothic" panose="020B0502020202020204" pitchFamily="34" charset="0"/>
            </a:endParaRPr>
          </a:p>
          <a:p>
            <a:r>
              <a:rPr lang="en-GB" sz="1600" b="1">
                <a:latin typeface="Century Gothic" panose="020B0502020202020204" pitchFamily="34" charset="0"/>
              </a:rPr>
              <a:t>C. How many goals did Teams C and E score altogether?</a:t>
            </a:r>
          </a:p>
          <a:p>
            <a:endParaRPr lang="en-GB" sz="1600" b="1">
              <a:latin typeface="Century Gothic" panose="020B0502020202020204" pitchFamily="34" charset="0"/>
            </a:endParaRPr>
          </a:p>
          <a:p>
            <a:r>
              <a:rPr lang="en-GB" sz="1600" b="1">
                <a:latin typeface="Century Gothic" panose="020B0502020202020204" pitchFamily="34" charset="0"/>
              </a:rPr>
              <a:t>D. How many goals were scored in total?</a:t>
            </a:r>
            <a:endParaRPr lang="en-US" sz="1600"/>
          </a:p>
        </p:txBody>
      </p:sp>
      <p:sp>
        <p:nvSpPr>
          <p:cNvPr id="3" name="Rectangle 2">
            <a:extLst>
              <a:ext uri="{FF2B5EF4-FFF2-40B4-BE49-F238E27FC236}">
                <a16:creationId xmlns:a16="http://schemas.microsoft.com/office/drawing/2014/main" id="{27CEF015-0FD6-4DE4-9BB0-A479B74BD489}"/>
              </a:ext>
            </a:extLst>
          </p:cNvPr>
          <p:cNvSpPr/>
          <p:nvPr/>
        </p:nvSpPr>
        <p:spPr>
          <a:xfrm>
            <a:off x="466725" y="2037727"/>
            <a:ext cx="3800475" cy="405827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0" name="Table 39">
            <a:extLst>
              <a:ext uri="{FF2B5EF4-FFF2-40B4-BE49-F238E27FC236}">
                <a16:creationId xmlns:a16="http://schemas.microsoft.com/office/drawing/2014/main" id="{53D50C57-ED91-495B-8034-7739B67BF41A}"/>
              </a:ext>
            </a:extLst>
          </p:cNvPr>
          <p:cNvGraphicFramePr>
            <a:graphicFrameLocks noGrp="1"/>
          </p:cNvGraphicFramePr>
          <p:nvPr>
            <p:extLst/>
          </p:nvPr>
        </p:nvGraphicFramePr>
        <p:xfrm>
          <a:off x="1008333" y="2763067"/>
          <a:ext cx="2831400" cy="2881930"/>
        </p:xfrm>
        <a:graphic>
          <a:graphicData uri="http://schemas.openxmlformats.org/drawingml/2006/table">
            <a:tbl>
              <a:tblPr firstRow="1" bandRow="1">
                <a:tableStyleId>{2D5ABB26-0587-4C30-8999-92F81FD0307C}</a:tableStyleId>
              </a:tblPr>
              <a:tblGrid>
                <a:gridCol w="566280">
                  <a:extLst>
                    <a:ext uri="{9D8B030D-6E8A-4147-A177-3AD203B41FA5}">
                      <a16:colId xmlns:a16="http://schemas.microsoft.com/office/drawing/2014/main" val="2228897420"/>
                    </a:ext>
                  </a:extLst>
                </a:gridCol>
                <a:gridCol w="566280">
                  <a:extLst>
                    <a:ext uri="{9D8B030D-6E8A-4147-A177-3AD203B41FA5}">
                      <a16:colId xmlns:a16="http://schemas.microsoft.com/office/drawing/2014/main" val="3575605710"/>
                    </a:ext>
                  </a:extLst>
                </a:gridCol>
                <a:gridCol w="566280">
                  <a:extLst>
                    <a:ext uri="{9D8B030D-6E8A-4147-A177-3AD203B41FA5}">
                      <a16:colId xmlns:a16="http://schemas.microsoft.com/office/drawing/2014/main" val="2647548918"/>
                    </a:ext>
                  </a:extLst>
                </a:gridCol>
                <a:gridCol w="566280">
                  <a:extLst>
                    <a:ext uri="{9D8B030D-6E8A-4147-A177-3AD203B41FA5}">
                      <a16:colId xmlns:a16="http://schemas.microsoft.com/office/drawing/2014/main" val="29784472"/>
                    </a:ext>
                  </a:extLst>
                </a:gridCol>
                <a:gridCol w="566280">
                  <a:extLst>
                    <a:ext uri="{9D8B030D-6E8A-4147-A177-3AD203B41FA5}">
                      <a16:colId xmlns:a16="http://schemas.microsoft.com/office/drawing/2014/main" val="3816958097"/>
                    </a:ext>
                  </a:extLst>
                </a:gridCol>
              </a:tblGrid>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01787038"/>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867438031"/>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73573266"/>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029623"/>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03493765"/>
                  </a:ext>
                </a:extLst>
              </a:tr>
              <a:tr h="348480">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28098156"/>
                  </a:ext>
                </a:extLst>
              </a:tr>
              <a:tr h="442570">
                <a:tc>
                  <a:txBody>
                    <a:bodyPr/>
                    <a:lstStyle/>
                    <a:p>
                      <a:pPr algn="ctr"/>
                      <a:r>
                        <a:rPr lang="en-GB" sz="1400" b="1">
                          <a:latin typeface="Century Gothic" panose="020B0502020202020204" pitchFamily="34" charset="0"/>
                        </a:rPr>
                        <a:t>Team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Team 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41" name="Table 40">
            <a:extLst>
              <a:ext uri="{FF2B5EF4-FFF2-40B4-BE49-F238E27FC236}">
                <a16:creationId xmlns:a16="http://schemas.microsoft.com/office/drawing/2014/main" id="{ABD7AC6C-454F-48ED-8D8F-4E3F2F5643B4}"/>
              </a:ext>
            </a:extLst>
          </p:cNvPr>
          <p:cNvGraphicFramePr>
            <a:graphicFrameLocks noGrp="1"/>
          </p:cNvGraphicFramePr>
          <p:nvPr>
            <p:extLst/>
          </p:nvPr>
        </p:nvGraphicFramePr>
        <p:xfrm>
          <a:off x="664207" y="2690623"/>
          <a:ext cx="304920" cy="2787840"/>
        </p:xfrm>
        <a:graphic>
          <a:graphicData uri="http://schemas.openxmlformats.org/drawingml/2006/table">
            <a:tbl>
              <a:tblPr firstRow="1" bandRow="1">
                <a:tableStyleId>{2D5ABB26-0587-4C30-8999-92F81FD0307C}</a:tableStyleId>
              </a:tblPr>
              <a:tblGrid>
                <a:gridCol w="304920">
                  <a:extLst>
                    <a:ext uri="{9D8B030D-6E8A-4147-A177-3AD203B41FA5}">
                      <a16:colId xmlns:a16="http://schemas.microsoft.com/office/drawing/2014/main" val="2629864076"/>
                    </a:ext>
                  </a:extLst>
                </a:gridCol>
              </a:tblGrid>
              <a:tr h="348480">
                <a:tc>
                  <a:txBody>
                    <a:bodyPr/>
                    <a:lstStyle/>
                    <a:p>
                      <a:pPr algn="r"/>
                      <a:r>
                        <a:rPr lang="en-GB" sz="1400" b="1">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06282"/>
                  </a:ext>
                </a:extLst>
              </a:tr>
              <a:tr h="348480">
                <a:tc>
                  <a:txBody>
                    <a:bodyPr/>
                    <a:lstStyle/>
                    <a:p>
                      <a:pPr algn="r"/>
                      <a:r>
                        <a:rPr lang="en-GB" sz="1400" b="1">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348480">
                <a:tc>
                  <a:txBody>
                    <a:bodyPr/>
                    <a:lstStyle/>
                    <a:p>
                      <a:pPr algn="r"/>
                      <a:r>
                        <a:rPr lang="en-GB" sz="1400" b="1">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348480">
                <a:tc>
                  <a:txBody>
                    <a:bodyPr/>
                    <a:lstStyle/>
                    <a:p>
                      <a:pPr algn="r"/>
                      <a:r>
                        <a:rPr lang="en-GB" sz="1400" b="1">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348480">
                <a:tc>
                  <a:txBody>
                    <a:bodyPr/>
                    <a:lstStyle/>
                    <a:p>
                      <a:pPr algn="r"/>
                      <a:r>
                        <a:rPr lang="en-GB" sz="1400" b="1">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348480">
                <a:tc>
                  <a:txBody>
                    <a:bodyPr/>
                    <a:lstStyle/>
                    <a:p>
                      <a:pPr algn="r"/>
                      <a:r>
                        <a:rPr lang="en-GB" sz="1400" b="1">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348480">
                <a:tc>
                  <a:txBody>
                    <a:bodyPr/>
                    <a:lstStyle/>
                    <a:p>
                      <a:pPr algn="r"/>
                      <a:r>
                        <a:rPr lang="en-GB" sz="1400" b="1">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48480">
                <a:tc>
                  <a:txBody>
                    <a:bodyPr/>
                    <a:lstStyle/>
                    <a:p>
                      <a:pPr algn="r"/>
                      <a:r>
                        <a:rPr lang="en-GB" sz="14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4" name="TextBox 3">
            <a:extLst>
              <a:ext uri="{FF2B5EF4-FFF2-40B4-BE49-F238E27FC236}">
                <a16:creationId xmlns:a16="http://schemas.microsoft.com/office/drawing/2014/main" id="{1D440081-06F6-47D5-B2D1-19895001C589}"/>
              </a:ext>
            </a:extLst>
          </p:cNvPr>
          <p:cNvSpPr txBox="1"/>
          <p:nvPr/>
        </p:nvSpPr>
        <p:spPr>
          <a:xfrm>
            <a:off x="4381341" y="4676122"/>
            <a:ext cx="2357803" cy="1323439"/>
          </a:xfrm>
          <a:prstGeom prst="rect">
            <a:avLst/>
          </a:prstGeom>
          <a:noFill/>
        </p:spPr>
        <p:txBody>
          <a:bodyPr wrap="square" rtlCol="0">
            <a:spAutoFit/>
          </a:bodyPr>
          <a:lstStyle/>
          <a:p>
            <a:pPr marL="342900" indent="-342900">
              <a:buAutoNum type="alphaUcPeriod"/>
            </a:pPr>
            <a:r>
              <a:rPr lang="en-GB" sz="2000" b="1">
                <a:solidFill>
                  <a:srgbClr val="FF0000"/>
                </a:solidFill>
                <a:latin typeface="Century Gothic" panose="020B0502020202020204" pitchFamily="34" charset="0"/>
              </a:rPr>
              <a:t>Team E</a:t>
            </a:r>
          </a:p>
          <a:p>
            <a:pPr marL="342900" indent="-342900">
              <a:buAutoNum type="alphaUcPeriod"/>
            </a:pPr>
            <a:r>
              <a:rPr lang="en-GB" sz="2000" b="1">
                <a:solidFill>
                  <a:srgbClr val="FF0000"/>
                </a:solidFill>
                <a:latin typeface="Century Gothic" panose="020B0502020202020204" pitchFamily="34" charset="0"/>
              </a:rPr>
              <a:t>15</a:t>
            </a:r>
          </a:p>
          <a:p>
            <a:pPr marL="342900" indent="-342900">
              <a:buAutoNum type="alphaUcPeriod"/>
            </a:pPr>
            <a:r>
              <a:rPr lang="en-GB" sz="2000" b="1">
                <a:solidFill>
                  <a:srgbClr val="FF0000"/>
                </a:solidFill>
                <a:latin typeface="Century Gothic" panose="020B0502020202020204" pitchFamily="34" charset="0"/>
              </a:rPr>
              <a:t>45</a:t>
            </a:r>
          </a:p>
          <a:p>
            <a:pPr marL="342900" indent="-342900">
              <a:buAutoNum type="alphaUcPeriod"/>
            </a:pPr>
            <a:r>
              <a:rPr lang="en-GB" sz="2000" b="1">
                <a:solidFill>
                  <a:srgbClr val="FF0000"/>
                </a:solidFill>
                <a:latin typeface="Century Gothic" panose="020B0502020202020204" pitchFamily="34" charset="0"/>
              </a:rPr>
              <a:t>85</a:t>
            </a:r>
          </a:p>
        </p:txBody>
      </p:sp>
      <p:sp>
        <p:nvSpPr>
          <p:cNvPr id="11" name="TextBox 10">
            <a:extLst>
              <a:ext uri="{FF2B5EF4-FFF2-40B4-BE49-F238E27FC236}">
                <a16:creationId xmlns:a16="http://schemas.microsoft.com/office/drawing/2014/main" id="{21A69ED4-943F-4060-9945-7D39D80989EB}"/>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54978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u="sng">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Create a bar chart using this tally chart.</a:t>
            </a:r>
          </a:p>
          <a:p>
            <a:pPr algn="ctr"/>
            <a:r>
              <a:rPr lang="en-GB" sz="2000" b="1">
                <a:solidFill>
                  <a:schemeClr val="tx1"/>
                </a:solidFill>
                <a:latin typeface="Century Gothic" panose="020B0502020202020204" pitchFamily="34" charset="0"/>
              </a:rPr>
              <a:t>Write on the correct scale and labels.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2BAA1D33-4245-4A6D-A0FF-0A7CE130C64D}"/>
              </a:ext>
            </a:extLst>
          </p:cNvPr>
          <p:cNvGraphicFramePr>
            <a:graphicFrameLocks noGrp="1"/>
          </p:cNvGraphicFramePr>
          <p:nvPr>
            <p:extLst>
              <p:ext uri="{D42A27DB-BD31-4B8C-83A1-F6EECF244321}">
                <p14:modId xmlns:p14="http://schemas.microsoft.com/office/powerpoint/2010/main" val="725497900"/>
              </p:ext>
            </p:extLst>
          </p:nvPr>
        </p:nvGraphicFramePr>
        <p:xfrm>
          <a:off x="647099" y="2230386"/>
          <a:ext cx="3970345" cy="2070604"/>
        </p:xfrm>
        <a:graphic>
          <a:graphicData uri="http://schemas.openxmlformats.org/drawingml/2006/table">
            <a:tbl>
              <a:tblPr firstRow="1" bandRow="1">
                <a:tableStyleId>{2D5ABB26-0587-4C30-8999-92F81FD0307C}</a:tableStyleId>
              </a:tblPr>
              <a:tblGrid>
                <a:gridCol w="1287147">
                  <a:extLst>
                    <a:ext uri="{9D8B030D-6E8A-4147-A177-3AD203B41FA5}">
                      <a16:colId xmlns:a16="http://schemas.microsoft.com/office/drawing/2014/main" val="3816114136"/>
                    </a:ext>
                  </a:extLst>
                </a:gridCol>
                <a:gridCol w="2683198">
                  <a:extLst>
                    <a:ext uri="{9D8B030D-6E8A-4147-A177-3AD203B41FA5}">
                      <a16:colId xmlns:a16="http://schemas.microsoft.com/office/drawing/2014/main" val="3489683818"/>
                    </a:ext>
                  </a:extLst>
                </a:gridCol>
              </a:tblGrid>
              <a:tr h="539972">
                <a:tc>
                  <a:txBody>
                    <a:bodyPr/>
                    <a:lstStyle/>
                    <a:p>
                      <a:pPr algn="ctr"/>
                      <a:r>
                        <a:rPr lang="en-GB" sz="1700" b="1">
                          <a:latin typeface="Century Gothic" panose="020B0502020202020204" pitchFamily="34" charset="0"/>
                        </a:rPr>
                        <a:t>Favourite Dinosaur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b="1">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712331"/>
                  </a:ext>
                </a:extLst>
              </a:tr>
              <a:tr h="382658">
                <a:tc>
                  <a:txBody>
                    <a:bodyPr/>
                    <a:lstStyle/>
                    <a:p>
                      <a:pPr algn="ctr"/>
                      <a:r>
                        <a:rPr lang="en-GB" sz="1700" b="1">
                          <a:latin typeface="Century Gothic" panose="020B0502020202020204" pitchFamily="34" charset="0"/>
                        </a:rPr>
                        <a:t>T-Rex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382658">
                <a:tc>
                  <a:txBody>
                    <a:bodyPr/>
                    <a:lstStyle/>
                    <a:p>
                      <a:pPr algn="ctr"/>
                      <a:r>
                        <a:rPr lang="en-GB" sz="1700" b="1">
                          <a:latin typeface="Century Gothic" panose="020B0502020202020204" pitchFamily="34" charset="0"/>
                        </a:rPr>
                        <a:t>Triceratops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382658">
                <a:tc>
                  <a:txBody>
                    <a:bodyPr/>
                    <a:lstStyle/>
                    <a:p>
                      <a:pPr algn="ctr"/>
                      <a:r>
                        <a:rPr lang="en-GB" sz="1700" b="1">
                          <a:latin typeface="Century Gothic" panose="020B0502020202020204" pitchFamily="34" charset="0"/>
                        </a:rPr>
                        <a:t>Raptor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382658">
                <a:tc>
                  <a:txBody>
                    <a:bodyPr/>
                    <a:lstStyle/>
                    <a:p>
                      <a:pPr algn="ctr"/>
                      <a:r>
                        <a:rPr lang="en-GB" sz="1700" b="1">
                          <a:latin typeface="Century Gothic" panose="020B0502020202020204" pitchFamily="34" charset="0"/>
                        </a:rPr>
                        <a:t>Diplodocus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sp>
        <p:nvSpPr>
          <p:cNvPr id="25" name="Rectangle 24">
            <a:extLst>
              <a:ext uri="{FF2B5EF4-FFF2-40B4-BE49-F238E27FC236}">
                <a16:creationId xmlns:a16="http://schemas.microsoft.com/office/drawing/2014/main" id="{822B657C-5A12-4E2D-91BF-0CC32FF5F0C2}"/>
              </a:ext>
            </a:extLst>
          </p:cNvPr>
          <p:cNvSpPr/>
          <p:nvPr/>
        </p:nvSpPr>
        <p:spPr>
          <a:xfrm>
            <a:off x="4777307" y="1619250"/>
            <a:ext cx="3810482" cy="4381500"/>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528B01D7-2EC7-4581-AB2A-B7F8A53743B3}"/>
              </a:ext>
            </a:extLst>
          </p:cNvPr>
          <p:cNvGraphicFramePr>
            <a:graphicFrameLocks noGrp="1"/>
          </p:cNvGraphicFramePr>
          <p:nvPr>
            <p:extLst>
              <p:ext uri="{D42A27DB-BD31-4B8C-83A1-F6EECF244321}">
                <p14:modId xmlns:p14="http://schemas.microsoft.com/office/powerpoint/2010/main" val="954796387"/>
              </p:ext>
            </p:extLst>
          </p:nvPr>
        </p:nvGraphicFramePr>
        <p:xfrm>
          <a:off x="5086350" y="1914524"/>
          <a:ext cx="3324225" cy="3629028"/>
        </p:xfrm>
        <a:graphic>
          <a:graphicData uri="http://schemas.openxmlformats.org/drawingml/2006/table">
            <a:tbl>
              <a:tblPr firstRow="1" bandRow="1">
                <a:tableStyleId>{2D5ABB26-0587-4C30-8999-92F81FD0307C}</a:tableStyleId>
              </a:tblPr>
              <a:tblGrid>
                <a:gridCol w="176757">
                  <a:extLst>
                    <a:ext uri="{9D8B030D-6E8A-4147-A177-3AD203B41FA5}">
                      <a16:colId xmlns:a16="http://schemas.microsoft.com/office/drawing/2014/main" val="2518481984"/>
                    </a:ext>
                  </a:extLst>
                </a:gridCol>
                <a:gridCol w="786867">
                  <a:extLst>
                    <a:ext uri="{9D8B030D-6E8A-4147-A177-3AD203B41FA5}">
                      <a16:colId xmlns:a16="http://schemas.microsoft.com/office/drawing/2014/main" val="2228897420"/>
                    </a:ext>
                  </a:extLst>
                </a:gridCol>
                <a:gridCol w="786867">
                  <a:extLst>
                    <a:ext uri="{9D8B030D-6E8A-4147-A177-3AD203B41FA5}">
                      <a16:colId xmlns:a16="http://schemas.microsoft.com/office/drawing/2014/main" val="3575605710"/>
                    </a:ext>
                  </a:extLst>
                </a:gridCol>
                <a:gridCol w="786867">
                  <a:extLst>
                    <a:ext uri="{9D8B030D-6E8A-4147-A177-3AD203B41FA5}">
                      <a16:colId xmlns:a16="http://schemas.microsoft.com/office/drawing/2014/main" val="2647548918"/>
                    </a:ext>
                  </a:extLst>
                </a:gridCol>
                <a:gridCol w="786867">
                  <a:extLst>
                    <a:ext uri="{9D8B030D-6E8A-4147-A177-3AD203B41FA5}">
                      <a16:colId xmlns:a16="http://schemas.microsoft.com/office/drawing/2014/main" val="29784472"/>
                    </a:ext>
                  </a:extLst>
                </a:gridCol>
              </a:tblGrid>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167573"/>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460829">
                <a:tc>
                  <a:txBody>
                    <a:bodyPr/>
                    <a:lstStyle/>
                    <a:p>
                      <a:pPr algn="ctr"/>
                      <a:endParaRPr lang="en-GB" sz="15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098156"/>
                  </a:ext>
                </a:extLst>
              </a:tr>
              <a:tr h="403225">
                <a:tc>
                  <a:txBody>
                    <a:bodyPr/>
                    <a:lstStyle/>
                    <a:p>
                      <a:pPr algn="ctr"/>
                      <a:endParaRPr lang="en-GB" sz="14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pSp>
        <p:nvGrpSpPr>
          <p:cNvPr id="11" name="Group 10">
            <a:extLst>
              <a:ext uri="{FF2B5EF4-FFF2-40B4-BE49-F238E27FC236}">
                <a16:creationId xmlns:a16="http://schemas.microsoft.com/office/drawing/2014/main" id="{D659FC64-0837-434C-B121-2D3BE04FEEF2}"/>
              </a:ext>
            </a:extLst>
          </p:cNvPr>
          <p:cNvGrpSpPr/>
          <p:nvPr/>
        </p:nvGrpSpPr>
        <p:grpSpPr>
          <a:xfrm>
            <a:off x="2037783" y="2848300"/>
            <a:ext cx="1216585" cy="1353989"/>
            <a:chOff x="1417531" y="7815873"/>
            <a:chExt cx="914038" cy="924793"/>
          </a:xfrm>
        </p:grpSpPr>
        <p:grpSp>
          <p:nvGrpSpPr>
            <p:cNvPr id="12" name="Group 11">
              <a:extLst>
                <a:ext uri="{FF2B5EF4-FFF2-40B4-BE49-F238E27FC236}">
                  <a16:creationId xmlns:a16="http://schemas.microsoft.com/office/drawing/2014/main" id="{207BC07F-52C8-4244-88E6-AFA1CBD24906}"/>
                </a:ext>
              </a:extLst>
            </p:cNvPr>
            <p:cNvGrpSpPr/>
            <p:nvPr/>
          </p:nvGrpSpPr>
          <p:grpSpPr>
            <a:xfrm>
              <a:off x="1417531" y="8605429"/>
              <a:ext cx="914038" cy="135237"/>
              <a:chOff x="1195491" y="1772953"/>
              <a:chExt cx="830944" cy="111766"/>
            </a:xfrm>
          </p:grpSpPr>
          <p:pic>
            <p:nvPicPr>
              <p:cNvPr id="22"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74D7A93F-57F2-4FCB-B143-49BC31F9E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20BCE61F-1AB6-4BFE-9876-F0ABFD55F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AD73F71F-CA51-4538-9F92-8974794F8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163"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AAE4F8A7-304E-4B04-BA55-0724FEE9F1AE}"/>
                </a:ext>
              </a:extLst>
            </p:cNvPr>
            <p:cNvGrpSpPr/>
            <p:nvPr/>
          </p:nvGrpSpPr>
          <p:grpSpPr>
            <a:xfrm>
              <a:off x="1417531" y="8084482"/>
              <a:ext cx="608969" cy="135237"/>
              <a:chOff x="1195491" y="1772953"/>
              <a:chExt cx="553608" cy="111766"/>
            </a:xfrm>
          </p:grpSpPr>
          <p:pic>
            <p:nvPicPr>
              <p:cNvPr id="20"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06D6B6C6-E768-421B-9AE7-BCBAB9422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06035565-ABDB-4780-9131-98D2450FC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DC14F68-5EC0-43A7-8BD7-31CD75B02864}"/>
                </a:ext>
              </a:extLst>
            </p:cNvPr>
            <p:cNvGrpSpPr/>
            <p:nvPr/>
          </p:nvGrpSpPr>
          <p:grpSpPr>
            <a:xfrm>
              <a:off x="1417531" y="8338811"/>
              <a:ext cx="608969" cy="135237"/>
              <a:chOff x="1195491" y="1772953"/>
              <a:chExt cx="553608" cy="111766"/>
            </a:xfrm>
          </p:grpSpPr>
          <p:pic>
            <p:nvPicPr>
              <p:cNvPr id="16"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6996077F-BAF3-453D-AED7-1844BB35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14FA00D2-1A7A-41FC-A723-AA61A5293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63478AD1-0B5C-45CA-8059-0CE2B365A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531" y="7815873"/>
              <a:ext cx="303899" cy="13523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300503CE-C580-4185-8E92-BC20AC8F9E23}"/>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59649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u="sng">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Create a bar chart using this tally chart.</a:t>
            </a:r>
          </a:p>
          <a:p>
            <a:pPr algn="ctr"/>
            <a:r>
              <a:rPr lang="en-GB" sz="2000" b="1">
                <a:solidFill>
                  <a:schemeClr val="tx1"/>
                </a:solidFill>
                <a:latin typeface="Century Gothic" panose="020B0502020202020204" pitchFamily="34" charset="0"/>
              </a:rPr>
              <a:t>Write on the correct scale and labels.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2BAA1D33-4245-4A6D-A0FF-0A7CE130C64D}"/>
              </a:ext>
            </a:extLst>
          </p:cNvPr>
          <p:cNvGraphicFramePr>
            <a:graphicFrameLocks noGrp="1"/>
          </p:cNvGraphicFramePr>
          <p:nvPr>
            <p:extLst/>
          </p:nvPr>
        </p:nvGraphicFramePr>
        <p:xfrm>
          <a:off x="647099" y="2230386"/>
          <a:ext cx="3970345" cy="2070604"/>
        </p:xfrm>
        <a:graphic>
          <a:graphicData uri="http://schemas.openxmlformats.org/drawingml/2006/table">
            <a:tbl>
              <a:tblPr firstRow="1" bandRow="1">
                <a:tableStyleId>{2D5ABB26-0587-4C30-8999-92F81FD0307C}</a:tableStyleId>
              </a:tblPr>
              <a:tblGrid>
                <a:gridCol w="1287147">
                  <a:extLst>
                    <a:ext uri="{9D8B030D-6E8A-4147-A177-3AD203B41FA5}">
                      <a16:colId xmlns:a16="http://schemas.microsoft.com/office/drawing/2014/main" val="3816114136"/>
                    </a:ext>
                  </a:extLst>
                </a:gridCol>
                <a:gridCol w="2683198">
                  <a:extLst>
                    <a:ext uri="{9D8B030D-6E8A-4147-A177-3AD203B41FA5}">
                      <a16:colId xmlns:a16="http://schemas.microsoft.com/office/drawing/2014/main" val="3489683818"/>
                    </a:ext>
                  </a:extLst>
                </a:gridCol>
              </a:tblGrid>
              <a:tr h="539972">
                <a:tc>
                  <a:txBody>
                    <a:bodyPr/>
                    <a:lstStyle/>
                    <a:p>
                      <a:pPr algn="ctr"/>
                      <a:r>
                        <a:rPr lang="en-GB" sz="1700" b="1">
                          <a:latin typeface="Century Gothic" panose="020B0502020202020204" pitchFamily="34" charset="0"/>
                        </a:rPr>
                        <a:t>Favourite Dinosaur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b="1">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712331"/>
                  </a:ext>
                </a:extLst>
              </a:tr>
              <a:tr h="382658">
                <a:tc>
                  <a:txBody>
                    <a:bodyPr/>
                    <a:lstStyle/>
                    <a:p>
                      <a:pPr algn="ctr"/>
                      <a:r>
                        <a:rPr lang="en-GB" sz="1700" b="1">
                          <a:latin typeface="Century Gothic" panose="020B0502020202020204" pitchFamily="34" charset="0"/>
                        </a:rPr>
                        <a:t>T-Rex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382658">
                <a:tc>
                  <a:txBody>
                    <a:bodyPr/>
                    <a:lstStyle/>
                    <a:p>
                      <a:pPr algn="ctr"/>
                      <a:r>
                        <a:rPr lang="en-GB" sz="1700" b="1">
                          <a:latin typeface="Century Gothic" panose="020B0502020202020204" pitchFamily="34" charset="0"/>
                        </a:rPr>
                        <a:t>Triceratops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382658">
                <a:tc>
                  <a:txBody>
                    <a:bodyPr/>
                    <a:lstStyle/>
                    <a:p>
                      <a:pPr algn="ctr"/>
                      <a:r>
                        <a:rPr lang="en-GB" sz="1700" b="1">
                          <a:latin typeface="Century Gothic" panose="020B0502020202020204" pitchFamily="34" charset="0"/>
                        </a:rPr>
                        <a:t>Raptor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382658">
                <a:tc>
                  <a:txBody>
                    <a:bodyPr/>
                    <a:lstStyle/>
                    <a:p>
                      <a:pPr algn="ctr"/>
                      <a:r>
                        <a:rPr lang="en-GB" sz="1700" b="1">
                          <a:latin typeface="Century Gothic" panose="020B0502020202020204" pitchFamily="34" charset="0"/>
                        </a:rPr>
                        <a:t>Diplodocus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7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11" name="Group 10">
            <a:extLst>
              <a:ext uri="{FF2B5EF4-FFF2-40B4-BE49-F238E27FC236}">
                <a16:creationId xmlns:a16="http://schemas.microsoft.com/office/drawing/2014/main" id="{D659FC64-0837-434C-B121-2D3BE04FEEF2}"/>
              </a:ext>
            </a:extLst>
          </p:cNvPr>
          <p:cNvGrpSpPr/>
          <p:nvPr/>
        </p:nvGrpSpPr>
        <p:grpSpPr>
          <a:xfrm>
            <a:off x="2037783" y="2848300"/>
            <a:ext cx="1216585" cy="1353989"/>
            <a:chOff x="1417531" y="7815873"/>
            <a:chExt cx="914038" cy="924793"/>
          </a:xfrm>
        </p:grpSpPr>
        <p:grpSp>
          <p:nvGrpSpPr>
            <p:cNvPr id="12" name="Group 11">
              <a:extLst>
                <a:ext uri="{FF2B5EF4-FFF2-40B4-BE49-F238E27FC236}">
                  <a16:creationId xmlns:a16="http://schemas.microsoft.com/office/drawing/2014/main" id="{207BC07F-52C8-4244-88E6-AFA1CBD24906}"/>
                </a:ext>
              </a:extLst>
            </p:cNvPr>
            <p:cNvGrpSpPr/>
            <p:nvPr/>
          </p:nvGrpSpPr>
          <p:grpSpPr>
            <a:xfrm>
              <a:off x="1417531" y="8605429"/>
              <a:ext cx="914038" cy="135237"/>
              <a:chOff x="1195491" y="1772953"/>
              <a:chExt cx="830944" cy="111766"/>
            </a:xfrm>
          </p:grpSpPr>
          <p:pic>
            <p:nvPicPr>
              <p:cNvPr id="22"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74D7A93F-57F2-4FCB-B143-49BC31F9E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20BCE61F-1AB6-4BFE-9876-F0ABFD55F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AD73F71F-CA51-4538-9F92-8974794F8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163"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AAE4F8A7-304E-4B04-BA55-0724FEE9F1AE}"/>
                </a:ext>
              </a:extLst>
            </p:cNvPr>
            <p:cNvGrpSpPr/>
            <p:nvPr/>
          </p:nvGrpSpPr>
          <p:grpSpPr>
            <a:xfrm>
              <a:off x="1417531" y="8084482"/>
              <a:ext cx="608969" cy="135237"/>
              <a:chOff x="1195491" y="1772953"/>
              <a:chExt cx="553608" cy="111766"/>
            </a:xfrm>
          </p:grpSpPr>
          <p:pic>
            <p:nvPicPr>
              <p:cNvPr id="20"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06D6B6C6-E768-421B-9AE7-BCBAB9422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06035565-ABDB-4780-9131-98D2450FC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DC14F68-5EC0-43A7-8BD7-31CD75B02864}"/>
                </a:ext>
              </a:extLst>
            </p:cNvPr>
            <p:cNvGrpSpPr/>
            <p:nvPr/>
          </p:nvGrpSpPr>
          <p:grpSpPr>
            <a:xfrm>
              <a:off x="1417531" y="8338811"/>
              <a:ext cx="608969" cy="135237"/>
              <a:chOff x="1195491" y="1772953"/>
              <a:chExt cx="553608" cy="111766"/>
            </a:xfrm>
          </p:grpSpPr>
          <p:pic>
            <p:nvPicPr>
              <p:cNvPr id="16"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6996077F-BAF3-453D-AED7-1844BB35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491" y="1772953"/>
                <a:ext cx="276272" cy="1117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14FA00D2-1A7A-41FC-A723-AA61A5293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827" y="1772953"/>
                <a:ext cx="276272" cy="11176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https://ukwest1-mediap.svc.ms/transform/thumbnail?provider=spo&amp;inputFormat=png&amp;cs=fFNQTw&amp;docid=https%3A%2F%2Fclassroomsecrets.sharepoint.com%3A443%2F_api%2Fv2.0%2Fdrives%2Fb!4IH3i2UmiEW8eFb-1CEagJBPFIa2x9BIquX16eSMw9__4AoPxClmR7JQwam-6NQw%2Fitems%2F01DGBW4YORUGC6NVBRY5EYAWLHXG6CZOIW%3Fversion%3DPublished&amp;access_token=eyJ0eXAiOiJKV1QiLCJhbGciOiJub25lIn0.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dWMzY21mTzVEdjBmQ28zREpReXZKMTZkaVpjQWtNS3ArbUx1SW5XaGhJYz0&amp;encodeFailures=1&amp;width=260&amp;height=154&amp;srcWidth=260&amp;srcHeight=154">
              <a:extLst>
                <a:ext uri="{FF2B5EF4-FFF2-40B4-BE49-F238E27FC236}">
                  <a16:creationId xmlns:a16="http://schemas.microsoft.com/office/drawing/2014/main" id="{63478AD1-0B5C-45CA-8059-0CE2B365A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531" y="7815873"/>
              <a:ext cx="303899" cy="1352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6B8E957B-36E2-44C8-9D09-8A1B6A672EF4}"/>
              </a:ext>
            </a:extLst>
          </p:cNvPr>
          <p:cNvSpPr/>
          <p:nvPr/>
        </p:nvSpPr>
        <p:spPr>
          <a:xfrm>
            <a:off x="4777307" y="1619250"/>
            <a:ext cx="3810482" cy="43815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24">
            <a:extLst>
              <a:ext uri="{FF2B5EF4-FFF2-40B4-BE49-F238E27FC236}">
                <a16:creationId xmlns:a16="http://schemas.microsoft.com/office/drawing/2014/main" id="{3164FE83-A18C-43F1-A914-B5265050915F}"/>
              </a:ext>
            </a:extLst>
          </p:cNvPr>
          <p:cNvGraphicFramePr>
            <a:graphicFrameLocks noGrp="1"/>
          </p:cNvGraphicFramePr>
          <p:nvPr>
            <p:extLst>
              <p:ext uri="{D42A27DB-BD31-4B8C-83A1-F6EECF244321}">
                <p14:modId xmlns:p14="http://schemas.microsoft.com/office/powerpoint/2010/main" val="1039857252"/>
              </p:ext>
            </p:extLst>
          </p:nvPr>
        </p:nvGraphicFramePr>
        <p:xfrm>
          <a:off x="5244849" y="1911932"/>
          <a:ext cx="3168644" cy="3800001"/>
        </p:xfrm>
        <a:graphic>
          <a:graphicData uri="http://schemas.openxmlformats.org/drawingml/2006/table">
            <a:tbl>
              <a:tblPr firstRow="1" bandRow="1">
                <a:tableStyleId>{2D5ABB26-0587-4C30-8999-92F81FD0307C}</a:tableStyleId>
              </a:tblPr>
              <a:tblGrid>
                <a:gridCol w="792161">
                  <a:extLst>
                    <a:ext uri="{9D8B030D-6E8A-4147-A177-3AD203B41FA5}">
                      <a16:colId xmlns:a16="http://schemas.microsoft.com/office/drawing/2014/main" val="2228897420"/>
                    </a:ext>
                  </a:extLst>
                </a:gridCol>
                <a:gridCol w="792161">
                  <a:extLst>
                    <a:ext uri="{9D8B030D-6E8A-4147-A177-3AD203B41FA5}">
                      <a16:colId xmlns:a16="http://schemas.microsoft.com/office/drawing/2014/main" val="3575605710"/>
                    </a:ext>
                  </a:extLst>
                </a:gridCol>
                <a:gridCol w="792161">
                  <a:extLst>
                    <a:ext uri="{9D8B030D-6E8A-4147-A177-3AD203B41FA5}">
                      <a16:colId xmlns:a16="http://schemas.microsoft.com/office/drawing/2014/main" val="2647548918"/>
                    </a:ext>
                  </a:extLst>
                </a:gridCol>
                <a:gridCol w="792161">
                  <a:extLst>
                    <a:ext uri="{9D8B030D-6E8A-4147-A177-3AD203B41FA5}">
                      <a16:colId xmlns:a16="http://schemas.microsoft.com/office/drawing/2014/main" val="29784472"/>
                    </a:ext>
                  </a:extLst>
                </a:gridCol>
              </a:tblGrid>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24029623"/>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203493765"/>
                  </a:ext>
                </a:extLst>
              </a:tr>
              <a:tr h="463827">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28098156"/>
                  </a:ext>
                </a:extLst>
              </a:tr>
              <a:tr h="553212">
                <a:tc>
                  <a:txBody>
                    <a:bodyPr/>
                    <a:lstStyle/>
                    <a:p>
                      <a:pPr algn="ctr"/>
                      <a:r>
                        <a:rPr lang="en-GB" sz="1900" b="1">
                          <a:solidFill>
                            <a:srgbClr val="FF0000"/>
                          </a:solidFill>
                          <a:latin typeface="Century Gothic" panose="020B0502020202020204" pitchFamily="34" charset="0"/>
                        </a:rPr>
                        <a:t>T-Rex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rgbClr val="FF0000"/>
                          </a:solidFill>
                          <a:latin typeface="Century Gothic" panose="020B0502020202020204" pitchFamily="34" charset="0"/>
                        </a:rPr>
                        <a:t>Tri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rgbClr val="FF0000"/>
                          </a:solidFill>
                          <a:latin typeface="Century Gothic" panose="020B0502020202020204" pitchFamily="34" charset="0"/>
                        </a:rPr>
                        <a:t>Raptor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rgbClr val="FF0000"/>
                          </a:solidFill>
                          <a:latin typeface="Century Gothic" panose="020B0502020202020204" pitchFamily="34" charset="0"/>
                        </a:rPr>
                        <a:t>Dip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26" name="Table 25">
            <a:extLst>
              <a:ext uri="{FF2B5EF4-FFF2-40B4-BE49-F238E27FC236}">
                <a16:creationId xmlns:a16="http://schemas.microsoft.com/office/drawing/2014/main" id="{8E78EC49-1286-4DE0-AC8A-8E9F75077D4F}"/>
              </a:ext>
            </a:extLst>
          </p:cNvPr>
          <p:cNvGraphicFramePr>
            <a:graphicFrameLocks noGrp="1"/>
          </p:cNvGraphicFramePr>
          <p:nvPr>
            <p:extLst>
              <p:ext uri="{D42A27DB-BD31-4B8C-83A1-F6EECF244321}">
                <p14:modId xmlns:p14="http://schemas.microsoft.com/office/powerpoint/2010/main" val="3786496923"/>
              </p:ext>
            </p:extLst>
          </p:nvPr>
        </p:nvGraphicFramePr>
        <p:xfrm>
          <a:off x="4777307" y="1734305"/>
          <a:ext cx="352519" cy="3710616"/>
        </p:xfrm>
        <a:graphic>
          <a:graphicData uri="http://schemas.openxmlformats.org/drawingml/2006/table">
            <a:tbl>
              <a:tblPr firstRow="1" bandRow="1">
                <a:tableStyleId>{2D5ABB26-0587-4C30-8999-92F81FD0307C}</a:tableStyleId>
              </a:tblPr>
              <a:tblGrid>
                <a:gridCol w="352519">
                  <a:extLst>
                    <a:ext uri="{9D8B030D-6E8A-4147-A177-3AD203B41FA5}">
                      <a16:colId xmlns:a16="http://schemas.microsoft.com/office/drawing/2014/main" val="2629864076"/>
                    </a:ext>
                  </a:extLst>
                </a:gridCol>
              </a:tblGrid>
              <a:tr h="463827">
                <a:tc>
                  <a:txBody>
                    <a:bodyPr/>
                    <a:lstStyle/>
                    <a:p>
                      <a:pPr algn="r"/>
                      <a:r>
                        <a:rPr lang="en-GB" sz="1900" b="1">
                          <a:solidFill>
                            <a:srgbClr val="FF0000"/>
                          </a:solidFill>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463827">
                <a:tc>
                  <a:txBody>
                    <a:bodyPr/>
                    <a:lstStyle/>
                    <a:p>
                      <a:pPr algn="r"/>
                      <a:r>
                        <a:rPr lang="en-GB" sz="1900" b="1">
                          <a:solidFill>
                            <a:srgbClr val="FF0000"/>
                          </a:solidFill>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463827">
                <a:tc>
                  <a:txBody>
                    <a:bodyPr/>
                    <a:lstStyle/>
                    <a:p>
                      <a:pPr algn="r"/>
                      <a:r>
                        <a:rPr lang="en-GB" sz="1900" b="1">
                          <a:solidFill>
                            <a:srgbClr val="FF0000"/>
                          </a:solidFill>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463827">
                <a:tc>
                  <a:txBody>
                    <a:bodyPr/>
                    <a:lstStyle/>
                    <a:p>
                      <a:pPr algn="r"/>
                      <a:r>
                        <a:rPr lang="en-GB" sz="1900" b="1">
                          <a:solidFill>
                            <a:srgbClr val="FF0000"/>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463827">
                <a:tc>
                  <a:txBody>
                    <a:bodyPr/>
                    <a:lstStyle/>
                    <a:p>
                      <a:pPr algn="r"/>
                      <a:r>
                        <a:rPr lang="en-GB" sz="1900" b="1">
                          <a:solidFill>
                            <a:srgbClr val="FF0000"/>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463827">
                <a:tc>
                  <a:txBody>
                    <a:bodyPr/>
                    <a:lstStyle/>
                    <a:p>
                      <a:pPr algn="r"/>
                      <a:r>
                        <a:rPr lang="en-GB" sz="1900" b="1">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463827">
                <a:tc>
                  <a:txBody>
                    <a:bodyPr/>
                    <a:lstStyle/>
                    <a:p>
                      <a:pPr algn="r"/>
                      <a:r>
                        <a:rPr lang="en-GB" sz="1900" b="1">
                          <a:solidFill>
                            <a:srgbClr val="FF0000"/>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463827">
                <a:tc>
                  <a:txBody>
                    <a:bodyPr/>
                    <a:lstStyle/>
                    <a:p>
                      <a:pPr algn="r"/>
                      <a:r>
                        <a:rPr lang="en-GB" sz="1900" b="1">
                          <a:solidFill>
                            <a:srgbClr val="FF0000"/>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27" name="TextBox 26">
            <a:extLst>
              <a:ext uri="{FF2B5EF4-FFF2-40B4-BE49-F238E27FC236}">
                <a16:creationId xmlns:a16="http://schemas.microsoft.com/office/drawing/2014/main" id="{18B86456-98A0-4CEC-920D-9EED46E6F6B3}"/>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35400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id="{3D38987E-3DE3-4247-8458-93CA83B878CB}"/>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AA847660-4AFB-46C7-8541-2DD3D379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F2AC6D7-8217-47F4-8C84-A703F0F61BD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787C8639-0A72-4F3B-B9D0-37890A1D7C0F}"/>
              </a:ext>
            </a:extLst>
          </p:cNvPr>
          <p:cNvPicPr>
            <a:picLocks noChangeAspect="1"/>
          </p:cNvPicPr>
          <p:nvPr/>
        </p:nvPicPr>
        <p:blipFill>
          <a:blip r:embed="rId4"/>
          <a:stretch>
            <a:fillRect/>
          </a:stretch>
        </p:blipFill>
        <p:spPr>
          <a:xfrm>
            <a:off x="115438" y="134600"/>
            <a:ext cx="8913124" cy="6322100"/>
          </a:xfrm>
          <a:prstGeom prst="rect">
            <a:avLst/>
          </a:prstGeom>
        </p:spPr>
      </p:pic>
      <p:sp>
        <p:nvSpPr>
          <p:cNvPr id="24" name="Rectangle 23">
            <a:extLst>
              <a:ext uri="{FF2B5EF4-FFF2-40B4-BE49-F238E27FC236}">
                <a16:creationId xmlns:a16="http://schemas.microsoft.com/office/drawing/2014/main" id="{FFF373E0-3E03-482C-94D2-A76213731A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1</a:t>
            </a:r>
          </a:p>
          <a:p>
            <a:pPr algn="ctr"/>
            <a:endParaRPr lang="en-GB" sz="16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Look at this pictogram. </a:t>
            </a: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Complete the missing information in the table.</a:t>
            </a: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sp>
        <p:nvSpPr>
          <p:cNvPr id="25" name="Rectangle 24">
            <a:extLst>
              <a:ext uri="{FF2B5EF4-FFF2-40B4-BE49-F238E27FC236}">
                <a16:creationId xmlns:a16="http://schemas.microsoft.com/office/drawing/2014/main" id="{6BA75584-716D-4E3E-8BB4-94977BF5B3DD}"/>
              </a:ext>
            </a:extLst>
          </p:cNvPr>
          <p:cNvSpPr/>
          <p:nvPr/>
        </p:nvSpPr>
        <p:spPr>
          <a:xfrm rot="16200000">
            <a:off x="-539656" y="2087569"/>
            <a:ext cx="2231585" cy="400110"/>
          </a:xfrm>
          <a:prstGeom prst="rect">
            <a:avLst/>
          </a:prstGeom>
        </p:spPr>
        <p:txBody>
          <a:bodyPr wrap="square">
            <a:spAutoFit/>
          </a:bodyPr>
          <a:lstStyle/>
          <a:p>
            <a:r>
              <a:rPr lang="en-GB" sz="2000" b="1">
                <a:solidFill>
                  <a:schemeClr val="bg2">
                    <a:lumMod val="25000"/>
                  </a:schemeClr>
                </a:solidFill>
                <a:latin typeface="Century Gothic" panose="020B0502020202020204" pitchFamily="34" charset="0"/>
              </a:rPr>
              <a:t>Pocket Money</a:t>
            </a:r>
          </a:p>
        </p:txBody>
      </p:sp>
      <p:graphicFrame>
        <p:nvGraphicFramePr>
          <p:cNvPr id="26" name="Table 25">
            <a:extLst>
              <a:ext uri="{FF2B5EF4-FFF2-40B4-BE49-F238E27FC236}">
                <a16:creationId xmlns:a16="http://schemas.microsoft.com/office/drawing/2014/main" id="{9251BD34-56ED-47F2-B75A-A2E28F534F9E}"/>
              </a:ext>
            </a:extLst>
          </p:cNvPr>
          <p:cNvGraphicFramePr>
            <a:graphicFrameLocks noGrp="1"/>
          </p:cNvGraphicFramePr>
          <p:nvPr>
            <p:extLst>
              <p:ext uri="{D42A27DB-BD31-4B8C-83A1-F6EECF244321}">
                <p14:modId xmlns:p14="http://schemas.microsoft.com/office/powerpoint/2010/main" val="4276380953"/>
              </p:ext>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000" b="1" kern="1200">
                          <a:solidFill>
                            <a:schemeClr val="bg2">
                              <a:lumMod val="25000"/>
                            </a:schemeClr>
                          </a:solidFill>
                          <a:latin typeface="Century Gothic" panose="020B0502020202020204" pitchFamily="34" charset="0"/>
                          <a:ea typeface="+mn-ea"/>
                          <a:cs typeface="+mn-cs"/>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pPr algn="ctr"/>
                      <a:endParaRPr lang="en-US" sz="2000" b="1" kern="1200">
                        <a:solidFill>
                          <a:srgbClr val="FF0000"/>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a:solidFill>
                          <a:srgbClr val="FF0000"/>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a:solidFill>
                          <a:srgbClr val="FF0000"/>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38" name="TextBox 37">
            <a:extLst>
              <a:ext uri="{FF2B5EF4-FFF2-40B4-BE49-F238E27FC236}">
                <a16:creationId xmlns:a16="http://schemas.microsoft.com/office/drawing/2014/main" id="{B6646541-CD39-47FE-98F7-AB22ED04AC17}"/>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spTree>
    <p:extLst>
      <p:ext uri="{BB962C8B-B14F-4D97-AF65-F5344CB8AC3E}">
        <p14:creationId xmlns:p14="http://schemas.microsoft.com/office/powerpoint/2010/main" val="88024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id="{3D38987E-3DE3-4247-8458-93CA83B878CB}"/>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AA847660-4AFB-46C7-8541-2DD3D379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F2AC6D7-8217-47F4-8C84-A703F0F61BD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787C8639-0A72-4F3B-B9D0-37890A1D7C0F}"/>
              </a:ext>
            </a:extLst>
          </p:cNvPr>
          <p:cNvPicPr>
            <a:picLocks noChangeAspect="1"/>
          </p:cNvPicPr>
          <p:nvPr/>
        </p:nvPicPr>
        <p:blipFill>
          <a:blip r:embed="rId4"/>
          <a:stretch>
            <a:fillRect/>
          </a:stretch>
        </p:blipFill>
        <p:spPr>
          <a:xfrm>
            <a:off x="115438" y="134600"/>
            <a:ext cx="8913124" cy="6322100"/>
          </a:xfrm>
          <a:prstGeom prst="rect">
            <a:avLst/>
          </a:prstGeom>
        </p:spPr>
      </p:pic>
      <p:sp>
        <p:nvSpPr>
          <p:cNvPr id="24" name="Rectangle 23">
            <a:extLst>
              <a:ext uri="{FF2B5EF4-FFF2-40B4-BE49-F238E27FC236}">
                <a16:creationId xmlns:a16="http://schemas.microsoft.com/office/drawing/2014/main" id="{FFF373E0-3E03-482C-94D2-A76213731A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1</a:t>
            </a:r>
          </a:p>
          <a:p>
            <a:pPr algn="ctr"/>
            <a:endParaRPr lang="en-GB" sz="16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Look at this pictogram. </a:t>
            </a: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endParaRPr lang="en-GB" sz="16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Complete the missing information in the table.</a:t>
            </a: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sp>
        <p:nvSpPr>
          <p:cNvPr id="25" name="Rectangle 24">
            <a:extLst>
              <a:ext uri="{FF2B5EF4-FFF2-40B4-BE49-F238E27FC236}">
                <a16:creationId xmlns:a16="http://schemas.microsoft.com/office/drawing/2014/main" id="{6BA75584-716D-4E3E-8BB4-94977BF5B3DD}"/>
              </a:ext>
            </a:extLst>
          </p:cNvPr>
          <p:cNvSpPr/>
          <p:nvPr/>
        </p:nvSpPr>
        <p:spPr>
          <a:xfrm rot="16200000">
            <a:off x="-539656" y="2087569"/>
            <a:ext cx="2231585" cy="400110"/>
          </a:xfrm>
          <a:prstGeom prst="rect">
            <a:avLst/>
          </a:prstGeom>
        </p:spPr>
        <p:txBody>
          <a:bodyPr wrap="square">
            <a:spAutoFit/>
          </a:bodyPr>
          <a:lstStyle/>
          <a:p>
            <a:r>
              <a:rPr lang="en-GB" sz="2000" b="1">
                <a:solidFill>
                  <a:schemeClr val="bg2">
                    <a:lumMod val="25000"/>
                  </a:schemeClr>
                </a:solidFill>
                <a:latin typeface="Century Gothic" panose="020B0502020202020204" pitchFamily="34" charset="0"/>
              </a:rPr>
              <a:t>Pocket Money</a:t>
            </a:r>
          </a:p>
        </p:txBody>
      </p:sp>
      <p:graphicFrame>
        <p:nvGraphicFramePr>
          <p:cNvPr id="26" name="Table 25">
            <a:extLst>
              <a:ext uri="{FF2B5EF4-FFF2-40B4-BE49-F238E27FC236}">
                <a16:creationId xmlns:a16="http://schemas.microsoft.com/office/drawing/2014/main" id="{9251BD34-56ED-47F2-B75A-A2E28F534F9E}"/>
              </a:ext>
            </a:extLst>
          </p:cNvPr>
          <p:cNvGraphicFramePr>
            <a:graphicFrameLocks noGrp="1"/>
          </p:cNvGraphicFramePr>
          <p:nvPr>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000" b="1" kern="1200">
                          <a:solidFill>
                            <a:schemeClr val="bg2">
                              <a:lumMod val="25000"/>
                            </a:schemeClr>
                          </a:solidFill>
                          <a:latin typeface="Century Gothic" panose="020B0502020202020204" pitchFamily="34" charset="0"/>
                          <a:ea typeface="+mn-ea"/>
                          <a:cs typeface="+mn-cs"/>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pPr algn="ctr"/>
                      <a:r>
                        <a:rPr lang="en-US" sz="2000" b="1" kern="1200">
                          <a:solidFill>
                            <a:srgbClr val="FF0000"/>
                          </a:solidFill>
                          <a:latin typeface="Century Gothic" panose="020B0502020202020204" pitchFamily="34" charset="0"/>
                          <a:ea typeface="+mn-ea"/>
                          <a:cs typeface="+mn-cs"/>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rgbClr val="FF0000"/>
                          </a:solidFill>
                          <a:latin typeface="Century Gothic" panose="020B0502020202020204" pitchFamily="34" charset="0"/>
                          <a:ea typeface="+mn-ea"/>
                          <a:cs typeface="+mn-cs"/>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rgbClr val="FF0000"/>
                          </a:solidFill>
                          <a:latin typeface="Century Gothic" panose="020B0502020202020204" pitchFamily="34" charset="0"/>
                          <a:ea typeface="+mn-ea"/>
                          <a:cs typeface="+mn-cs"/>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10" name="TextBox 9">
            <a:extLst>
              <a:ext uri="{FF2B5EF4-FFF2-40B4-BE49-F238E27FC236}">
                <a16:creationId xmlns:a16="http://schemas.microsoft.com/office/drawing/2014/main" id="{75D3019D-008B-421B-88FE-AFC6410A13D2}"/>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spTree>
    <p:extLst>
      <p:ext uri="{BB962C8B-B14F-4D97-AF65-F5344CB8AC3E}">
        <p14:creationId xmlns:p14="http://schemas.microsoft.com/office/powerpoint/2010/main" val="368337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2</a:t>
            </a:r>
          </a:p>
          <a:p>
            <a:pPr algn="ctr"/>
            <a:endParaRPr lang="en-GB" sz="2000" b="1">
              <a:solidFill>
                <a:schemeClr val="bg2">
                  <a:lumMod val="25000"/>
                </a:schemeClr>
              </a:solidFill>
              <a:latin typeface="Century Gothic" panose="020B0502020202020204" pitchFamily="34" charset="0"/>
            </a:endParaRPr>
          </a:p>
          <a:p>
            <a:pPr lvl="0" defTabSz="685800">
              <a:defRPr/>
            </a:pPr>
            <a:r>
              <a:rPr lang="en-GB" sz="2000" b="1">
                <a:solidFill>
                  <a:schemeClr val="bg2">
                    <a:lumMod val="25000"/>
                  </a:schemeClr>
                </a:solidFill>
                <a:latin typeface="Century Gothic" panose="020B0502020202020204" pitchFamily="34" charset="0"/>
              </a:rPr>
              <a:t>Think of one question to ask about the information in this tally chart: </a:t>
            </a: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chemeClr val="tx1"/>
              </a:solidFill>
              <a:latin typeface="SassoonCRInfantMedium" panose="02000603020000020003" pitchFamily="2" charset="0"/>
            </a:endParaRPr>
          </a:p>
          <a:p>
            <a:pPr lvl="0" defTabSz="685800">
              <a:defRPr/>
            </a:pPr>
            <a:endParaRPr lang="en-GB" sz="2400">
              <a:solidFill>
                <a:srgbClr val="FF0000"/>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50B4A414-E5C4-4AB2-82D3-3F5FD06AADF3}"/>
              </a:ext>
            </a:extLst>
          </p:cNvPr>
          <p:cNvSpPr/>
          <p:nvPr/>
        </p:nvSpPr>
        <p:spPr>
          <a:xfrm>
            <a:off x="3484202" y="1686467"/>
            <a:ext cx="2690160" cy="400110"/>
          </a:xfrm>
          <a:prstGeom prst="rect">
            <a:avLst/>
          </a:prstGeom>
        </p:spPr>
        <p:txBody>
          <a:bodyPr wrap="none">
            <a:spAutoFit/>
          </a:bodyPr>
          <a:lstStyle/>
          <a:p>
            <a:pPr lvl="0" defTabSz="685800">
              <a:defRPr/>
            </a:pPr>
            <a:r>
              <a:rPr lang="en-GB" sz="2000" b="1">
                <a:solidFill>
                  <a:schemeClr val="bg2">
                    <a:lumMod val="25000"/>
                  </a:schemeClr>
                </a:solidFill>
                <a:latin typeface="Century Gothic" panose="020B0502020202020204" pitchFamily="34" charset="0"/>
              </a:rPr>
              <a:t>Holiday Destinations</a:t>
            </a:r>
          </a:p>
        </p:txBody>
      </p:sp>
      <p:graphicFrame>
        <p:nvGraphicFramePr>
          <p:cNvPr id="9" name="Table 8">
            <a:extLst>
              <a:ext uri="{FF2B5EF4-FFF2-40B4-BE49-F238E27FC236}">
                <a16:creationId xmlns:a16="http://schemas.microsoft.com/office/drawing/2014/main" id="{7E2B5B5D-7AB6-4EBF-98C9-B09ED78E9E82}"/>
              </a:ext>
            </a:extLst>
          </p:cNvPr>
          <p:cNvGraphicFramePr>
            <a:graphicFrameLocks noGrp="1"/>
          </p:cNvGraphicFramePr>
          <p:nvPr>
            <p:extLst/>
          </p:nvPr>
        </p:nvGraphicFramePr>
        <p:xfrm>
          <a:off x="1915424" y="2244002"/>
          <a:ext cx="5679417" cy="1456341"/>
        </p:xfrm>
        <a:graphic>
          <a:graphicData uri="http://schemas.openxmlformats.org/drawingml/2006/table">
            <a:tbl>
              <a:tblPr firstRow="1" bandRow="1">
                <a:tableStyleId>{5940675A-B579-460E-94D1-54222C63F5DA}</a:tableStyleId>
              </a:tblPr>
              <a:tblGrid>
                <a:gridCol w="2565624">
                  <a:extLst>
                    <a:ext uri="{9D8B030D-6E8A-4147-A177-3AD203B41FA5}">
                      <a16:colId xmlns:a16="http://schemas.microsoft.com/office/drawing/2014/main" val="2323881741"/>
                    </a:ext>
                  </a:extLst>
                </a:gridCol>
                <a:gridCol w="3113793">
                  <a:extLst>
                    <a:ext uri="{9D8B030D-6E8A-4147-A177-3AD203B41FA5}">
                      <a16:colId xmlns:a16="http://schemas.microsoft.com/office/drawing/2014/main" val="47332691"/>
                    </a:ext>
                  </a:extLst>
                </a:gridCol>
              </a:tblGrid>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10" name="Group 9">
            <a:extLst>
              <a:ext uri="{FF2B5EF4-FFF2-40B4-BE49-F238E27FC236}">
                <a16:creationId xmlns:a16="http://schemas.microsoft.com/office/drawing/2014/main" id="{2F0A4FAB-CC52-40BD-9D75-6F6C2CC9F407}"/>
              </a:ext>
            </a:extLst>
          </p:cNvPr>
          <p:cNvGrpSpPr/>
          <p:nvPr/>
        </p:nvGrpSpPr>
        <p:grpSpPr>
          <a:xfrm>
            <a:off x="4860005" y="2357262"/>
            <a:ext cx="473092" cy="306377"/>
            <a:chOff x="608053" y="5202628"/>
            <a:chExt cx="259006" cy="167731"/>
          </a:xfrm>
        </p:grpSpPr>
        <p:grpSp>
          <p:nvGrpSpPr>
            <p:cNvPr id="11" name="Group 10">
              <a:extLst>
                <a:ext uri="{FF2B5EF4-FFF2-40B4-BE49-F238E27FC236}">
                  <a16:creationId xmlns:a16="http://schemas.microsoft.com/office/drawing/2014/main" id="{1FBB55C2-56A4-4346-B4C7-407446963CB5}"/>
                </a:ext>
              </a:extLst>
            </p:cNvPr>
            <p:cNvGrpSpPr/>
            <p:nvPr/>
          </p:nvGrpSpPr>
          <p:grpSpPr>
            <a:xfrm>
              <a:off x="608053" y="5202628"/>
              <a:ext cx="156467" cy="167731"/>
              <a:chOff x="608053" y="5202628"/>
              <a:chExt cx="156467" cy="167731"/>
            </a:xfrm>
          </p:grpSpPr>
          <p:cxnSp>
            <p:nvCxnSpPr>
              <p:cNvPr id="13" name="Straight Connector 12">
                <a:extLst>
                  <a:ext uri="{FF2B5EF4-FFF2-40B4-BE49-F238E27FC236}">
                    <a16:creationId xmlns:a16="http://schemas.microsoft.com/office/drawing/2014/main" id="{8BBFDF75-EC76-4873-A3EB-E482567E00DE}"/>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DD942-484E-4085-8E53-A70FC6462DBE}"/>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1CD53-763F-4084-BCB8-363B0B8BC59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880C8B-4914-4A4A-9E4D-F31A1A7D4018}"/>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B6636B6-55BF-4A0D-BC6D-4BE66CA63FEB}"/>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F1D93A6-2A4B-4602-9E6D-ED45D21D8AE4}"/>
              </a:ext>
            </a:extLst>
          </p:cNvPr>
          <p:cNvCxnSpPr>
            <a:cxnSpLocks/>
          </p:cNvCxnSpPr>
          <p:nvPr/>
        </p:nvCxnSpPr>
        <p:spPr>
          <a:xfrm>
            <a:off x="4831298" y="2388672"/>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96528EC-A5C7-4AD2-8B44-9213B7EDECF3}"/>
              </a:ext>
            </a:extLst>
          </p:cNvPr>
          <p:cNvGrpSpPr/>
          <p:nvPr/>
        </p:nvGrpSpPr>
        <p:grpSpPr>
          <a:xfrm>
            <a:off x="4860005" y="2808309"/>
            <a:ext cx="285798" cy="306377"/>
            <a:chOff x="608053" y="5202628"/>
            <a:chExt cx="156467" cy="167731"/>
          </a:xfrm>
        </p:grpSpPr>
        <p:cxnSp>
          <p:nvCxnSpPr>
            <p:cNvPr id="34" name="Straight Connector 33">
              <a:extLst>
                <a:ext uri="{FF2B5EF4-FFF2-40B4-BE49-F238E27FC236}">
                  <a16:creationId xmlns:a16="http://schemas.microsoft.com/office/drawing/2014/main" id="{232267E3-536E-4051-8D39-1A1EA8A66735}"/>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72FC9D-0CDC-4EBD-AFB6-FDA72F902809}"/>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A52910-DA34-475D-9D34-A62A5A838AF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AA153-9225-483D-A1F8-9891503CB6B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6E87192-664E-4C22-AE84-4B167B149495}"/>
              </a:ext>
            </a:extLst>
          </p:cNvPr>
          <p:cNvGrpSpPr/>
          <p:nvPr/>
        </p:nvGrpSpPr>
        <p:grpSpPr>
          <a:xfrm>
            <a:off x="4860005" y="3303120"/>
            <a:ext cx="95267" cy="306377"/>
            <a:chOff x="608053" y="5202628"/>
            <a:chExt cx="52156" cy="167731"/>
          </a:xfrm>
        </p:grpSpPr>
        <p:cxnSp>
          <p:nvCxnSpPr>
            <p:cNvPr id="39" name="Straight Connector 38">
              <a:extLst>
                <a:ext uri="{FF2B5EF4-FFF2-40B4-BE49-F238E27FC236}">
                  <a16:creationId xmlns:a16="http://schemas.microsoft.com/office/drawing/2014/main" id="{ED7B69E2-5AF5-48AE-B0CC-9624A669897F}"/>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B6D0F5-F68A-45EA-9310-0D1BC86BE897}"/>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71FB27A7-A4FA-4B97-BEE2-E9109A05B348}"/>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26" name="Group 25">
            <a:extLst>
              <a:ext uri="{FF2B5EF4-FFF2-40B4-BE49-F238E27FC236}">
                <a16:creationId xmlns:a16="http://schemas.microsoft.com/office/drawing/2014/main" id="{7BF8FD62-B356-439C-B041-2260E7D630A5}"/>
              </a:ext>
            </a:extLst>
          </p:cNvPr>
          <p:cNvGrpSpPr/>
          <p:nvPr/>
        </p:nvGrpSpPr>
        <p:grpSpPr>
          <a:xfrm>
            <a:off x="27814" y="6454317"/>
            <a:ext cx="1231337" cy="403587"/>
            <a:chOff x="27814" y="6454317"/>
            <a:chExt cx="1231337" cy="403587"/>
          </a:xfrm>
        </p:grpSpPr>
        <p:pic>
          <p:nvPicPr>
            <p:cNvPr id="27" name="Picture 26" descr="A close up of a sign&#10;&#10;Description generated with high confidence">
              <a:extLst>
                <a:ext uri="{FF2B5EF4-FFF2-40B4-BE49-F238E27FC236}">
                  <a16:creationId xmlns:a16="http://schemas.microsoft.com/office/drawing/2014/main" id="{CBC3E83C-21A0-43D1-A36D-E108B51E8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7AD9F5DF-7E27-48EE-A98C-2D61B24A0A6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91103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2</a:t>
            </a:r>
          </a:p>
          <a:p>
            <a:pPr algn="ctr"/>
            <a:endParaRPr lang="en-GB" sz="2000" b="1">
              <a:solidFill>
                <a:schemeClr val="bg2">
                  <a:lumMod val="25000"/>
                </a:schemeClr>
              </a:solidFill>
              <a:latin typeface="Century Gothic" panose="020B0502020202020204" pitchFamily="34" charset="0"/>
            </a:endParaRPr>
          </a:p>
          <a:p>
            <a:pPr lvl="0" defTabSz="685800">
              <a:defRPr/>
            </a:pPr>
            <a:r>
              <a:rPr lang="en-GB" sz="2000" b="1">
                <a:solidFill>
                  <a:schemeClr val="bg2">
                    <a:lumMod val="25000"/>
                  </a:schemeClr>
                </a:solidFill>
                <a:latin typeface="Century Gothic" panose="020B0502020202020204" pitchFamily="34" charset="0"/>
              </a:rPr>
              <a:t>Think of one question to ask about the information in this tally chart: </a:t>
            </a: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endParaRPr lang="en-GB" sz="2000" b="1">
              <a:solidFill>
                <a:schemeClr val="bg2">
                  <a:lumMod val="25000"/>
                </a:schemeClr>
              </a:solidFill>
              <a:latin typeface="Century Gothic" panose="020B0502020202020204" pitchFamily="34" charset="0"/>
            </a:endParaRPr>
          </a:p>
          <a:p>
            <a:pPr lvl="0" defTabSz="685800">
              <a:defRPr/>
            </a:pPr>
            <a:r>
              <a:rPr lang="en-GB" sz="2000" b="1">
                <a:solidFill>
                  <a:schemeClr val="bg2">
                    <a:lumMod val="25000"/>
                  </a:schemeClr>
                </a:solidFill>
                <a:latin typeface="Century Gothic" panose="020B0502020202020204" pitchFamily="34" charset="0"/>
              </a:rPr>
              <a:t>Example answers:</a:t>
            </a:r>
          </a:p>
          <a:p>
            <a:pPr lvl="0">
              <a:lnSpc>
                <a:spcPct val="100000"/>
              </a:lnSpc>
              <a:spcAft>
                <a:spcPts val="0"/>
              </a:spcAft>
              <a:buClrTx/>
              <a:buSzTx/>
              <a:tabLst/>
              <a:defRPr/>
            </a:pPr>
            <a:r>
              <a:rPr lang="en-GB" sz="2000" b="1">
                <a:solidFill>
                  <a:srgbClr val="FF0000"/>
                </a:solidFill>
                <a:latin typeface="Century Gothic" panose="020B0502020202020204" pitchFamily="34" charset="0"/>
              </a:rPr>
              <a:t>How many people stayed in the UK for their holiday? </a:t>
            </a:r>
          </a:p>
          <a:p>
            <a:pPr lvl="0">
              <a:lnSpc>
                <a:spcPct val="100000"/>
              </a:lnSpc>
              <a:spcAft>
                <a:spcPts val="0"/>
              </a:spcAft>
              <a:buClrTx/>
              <a:buSzTx/>
              <a:tabLst/>
              <a:defRPr/>
            </a:pPr>
            <a:r>
              <a:rPr lang="en-GB" sz="2000" b="1">
                <a:solidFill>
                  <a:srgbClr val="FF0000"/>
                </a:solidFill>
                <a:latin typeface="Century Gothic" panose="020B0502020202020204" pitchFamily="34" charset="0"/>
              </a:rPr>
              <a:t>Which is the least popular destination?</a:t>
            </a:r>
          </a:p>
          <a:p>
            <a:pPr lvl="0">
              <a:lnSpc>
                <a:spcPct val="100000"/>
              </a:lnSpc>
              <a:spcAft>
                <a:spcPts val="0"/>
              </a:spcAft>
              <a:buClrTx/>
              <a:buSzTx/>
              <a:tabLst/>
              <a:defRPr/>
            </a:pPr>
            <a:r>
              <a:rPr lang="en-GB" sz="2000" b="1">
                <a:solidFill>
                  <a:srgbClr val="FF0000"/>
                </a:solidFill>
                <a:latin typeface="Century Gothic" panose="020B0502020202020204" pitchFamily="34" charset="0"/>
              </a:rPr>
              <a:t>How many people were asked in total?</a:t>
            </a:r>
          </a:p>
          <a:p>
            <a:pPr lvl="0">
              <a:lnSpc>
                <a:spcPct val="100000"/>
              </a:lnSpc>
              <a:spcAft>
                <a:spcPts val="0"/>
              </a:spcAft>
              <a:buClrTx/>
              <a:buSzTx/>
              <a:tabLst/>
              <a:defRPr/>
            </a:pPr>
            <a:r>
              <a:rPr lang="en-GB" sz="2000" b="1">
                <a:solidFill>
                  <a:srgbClr val="FF0000"/>
                </a:solidFill>
                <a:latin typeface="Century Gothic" panose="020B0502020202020204" pitchFamily="34" charset="0"/>
              </a:rPr>
              <a:t>How many more people stayed in the UK than travelled to Europe?</a:t>
            </a:r>
          </a:p>
          <a:p>
            <a:pPr lvl="0" defTabSz="685800">
              <a:defRPr/>
            </a:pPr>
            <a:endParaRPr lang="en-GB" sz="2400">
              <a:solidFill>
                <a:srgbClr val="FF0000"/>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sp>
        <p:nvSpPr>
          <p:cNvPr id="25" name="TextBox 24">
            <a:extLst>
              <a:ext uri="{FF2B5EF4-FFF2-40B4-BE49-F238E27FC236}">
                <a16:creationId xmlns:a16="http://schemas.microsoft.com/office/drawing/2014/main" id="{C51DFA02-74C3-44BD-93F9-E7345A03BCF3}"/>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aphicFrame>
        <p:nvGraphicFramePr>
          <p:cNvPr id="26" name="Table 25">
            <a:extLst>
              <a:ext uri="{FF2B5EF4-FFF2-40B4-BE49-F238E27FC236}">
                <a16:creationId xmlns:a16="http://schemas.microsoft.com/office/drawing/2014/main" id="{775BE45B-15E8-4E6B-A6A4-281EEBAA0D6C}"/>
              </a:ext>
            </a:extLst>
          </p:cNvPr>
          <p:cNvGraphicFramePr>
            <a:graphicFrameLocks noGrp="1"/>
          </p:cNvGraphicFramePr>
          <p:nvPr>
            <p:extLst/>
          </p:nvPr>
        </p:nvGraphicFramePr>
        <p:xfrm>
          <a:off x="1915424" y="2244002"/>
          <a:ext cx="5679417" cy="1456341"/>
        </p:xfrm>
        <a:graphic>
          <a:graphicData uri="http://schemas.openxmlformats.org/drawingml/2006/table">
            <a:tbl>
              <a:tblPr firstRow="1" bandRow="1">
                <a:tableStyleId>{5940675A-B579-460E-94D1-54222C63F5DA}</a:tableStyleId>
              </a:tblPr>
              <a:tblGrid>
                <a:gridCol w="2565624">
                  <a:extLst>
                    <a:ext uri="{9D8B030D-6E8A-4147-A177-3AD203B41FA5}">
                      <a16:colId xmlns:a16="http://schemas.microsoft.com/office/drawing/2014/main" val="2323881741"/>
                    </a:ext>
                  </a:extLst>
                </a:gridCol>
                <a:gridCol w="3113793">
                  <a:extLst>
                    <a:ext uri="{9D8B030D-6E8A-4147-A177-3AD203B41FA5}">
                      <a16:colId xmlns:a16="http://schemas.microsoft.com/office/drawing/2014/main" val="47332691"/>
                    </a:ext>
                  </a:extLst>
                </a:gridCol>
              </a:tblGrid>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kern="1200">
                          <a:solidFill>
                            <a:schemeClr val="bg2">
                              <a:lumMod val="25000"/>
                            </a:schemeClr>
                          </a:solidFill>
                          <a:latin typeface="Century Gothic" panose="020B0502020202020204" pitchFamily="34" charset="0"/>
                          <a:ea typeface="+mn-ea"/>
                          <a:cs typeface="+mn-cs"/>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27" name="Group 26">
            <a:extLst>
              <a:ext uri="{FF2B5EF4-FFF2-40B4-BE49-F238E27FC236}">
                <a16:creationId xmlns:a16="http://schemas.microsoft.com/office/drawing/2014/main" id="{976F6060-C728-47B5-AF1B-20B3D1FBB7D8}"/>
              </a:ext>
            </a:extLst>
          </p:cNvPr>
          <p:cNvGrpSpPr/>
          <p:nvPr/>
        </p:nvGrpSpPr>
        <p:grpSpPr>
          <a:xfrm>
            <a:off x="4860005" y="2357262"/>
            <a:ext cx="473092" cy="306377"/>
            <a:chOff x="608053" y="5202628"/>
            <a:chExt cx="259006" cy="167731"/>
          </a:xfrm>
        </p:grpSpPr>
        <p:grpSp>
          <p:nvGrpSpPr>
            <p:cNvPr id="28" name="Group 27">
              <a:extLst>
                <a:ext uri="{FF2B5EF4-FFF2-40B4-BE49-F238E27FC236}">
                  <a16:creationId xmlns:a16="http://schemas.microsoft.com/office/drawing/2014/main" id="{01BC7CCB-7F12-4C57-A9F1-E18C2A632DFB}"/>
                </a:ext>
              </a:extLst>
            </p:cNvPr>
            <p:cNvGrpSpPr/>
            <p:nvPr/>
          </p:nvGrpSpPr>
          <p:grpSpPr>
            <a:xfrm>
              <a:off x="608053" y="5202628"/>
              <a:ext cx="156467" cy="167731"/>
              <a:chOff x="608053" y="5202628"/>
              <a:chExt cx="156467" cy="167731"/>
            </a:xfrm>
          </p:grpSpPr>
          <p:cxnSp>
            <p:nvCxnSpPr>
              <p:cNvPr id="31" name="Straight Connector 30">
                <a:extLst>
                  <a:ext uri="{FF2B5EF4-FFF2-40B4-BE49-F238E27FC236}">
                    <a16:creationId xmlns:a16="http://schemas.microsoft.com/office/drawing/2014/main" id="{C1276FC9-48AE-466A-8F11-791C84B2E1CA}"/>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BF66AF-6D81-4940-81AE-80630CC217C0}"/>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88C8D5-D807-45D4-BC89-925BE3E511B6}"/>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211261-5B73-49CC-A5FF-E58272947BD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8DAA253F-2148-4161-A653-F4042B154AE4}"/>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A4AF4466-51B5-475F-9F54-0BAB5CC78167}"/>
              </a:ext>
            </a:extLst>
          </p:cNvPr>
          <p:cNvCxnSpPr>
            <a:cxnSpLocks/>
          </p:cNvCxnSpPr>
          <p:nvPr/>
        </p:nvCxnSpPr>
        <p:spPr>
          <a:xfrm>
            <a:off x="4831298" y="2388672"/>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F551A2C-F242-4EBB-9674-64C464E8208D}"/>
              </a:ext>
            </a:extLst>
          </p:cNvPr>
          <p:cNvGrpSpPr/>
          <p:nvPr/>
        </p:nvGrpSpPr>
        <p:grpSpPr>
          <a:xfrm>
            <a:off x="4860005" y="2808309"/>
            <a:ext cx="285798" cy="306377"/>
            <a:chOff x="608053" y="5202628"/>
            <a:chExt cx="156467" cy="167731"/>
          </a:xfrm>
        </p:grpSpPr>
        <p:cxnSp>
          <p:nvCxnSpPr>
            <p:cNvPr id="45" name="Straight Connector 44">
              <a:extLst>
                <a:ext uri="{FF2B5EF4-FFF2-40B4-BE49-F238E27FC236}">
                  <a16:creationId xmlns:a16="http://schemas.microsoft.com/office/drawing/2014/main" id="{466324FA-5486-4EEF-ACE9-0745A3BBEAD6}"/>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CB9614-58F4-479F-B48F-2AA27AA2A5B1}"/>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51815D-4588-4766-9452-617093BD8F92}"/>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4834CC-F6CA-47FB-B66A-227A825F5F9A}"/>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43A0739-E176-4615-A6CF-53FDDA9F5C0B}"/>
              </a:ext>
            </a:extLst>
          </p:cNvPr>
          <p:cNvGrpSpPr/>
          <p:nvPr/>
        </p:nvGrpSpPr>
        <p:grpSpPr>
          <a:xfrm>
            <a:off x="4860005" y="3303120"/>
            <a:ext cx="95267" cy="306377"/>
            <a:chOff x="608053" y="5202628"/>
            <a:chExt cx="52156" cy="167731"/>
          </a:xfrm>
        </p:grpSpPr>
        <p:cxnSp>
          <p:nvCxnSpPr>
            <p:cNvPr id="50" name="Straight Connector 49">
              <a:extLst>
                <a:ext uri="{FF2B5EF4-FFF2-40B4-BE49-F238E27FC236}">
                  <a16:creationId xmlns:a16="http://schemas.microsoft.com/office/drawing/2014/main" id="{0116C3EB-EB7B-4470-B934-F3173613DBEA}"/>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92F83D-0FD1-425D-B801-0EFE6A266E21}"/>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4018E818-DBF5-4908-BCC0-FB920DE48FB3}"/>
              </a:ext>
            </a:extLst>
          </p:cNvPr>
          <p:cNvSpPr/>
          <p:nvPr/>
        </p:nvSpPr>
        <p:spPr>
          <a:xfrm>
            <a:off x="3484202" y="1686467"/>
            <a:ext cx="2690160" cy="400110"/>
          </a:xfrm>
          <a:prstGeom prst="rect">
            <a:avLst/>
          </a:prstGeom>
        </p:spPr>
        <p:txBody>
          <a:bodyPr wrap="none">
            <a:spAutoFit/>
          </a:bodyPr>
          <a:lstStyle/>
          <a:p>
            <a:pPr lvl="0" defTabSz="685800">
              <a:defRPr/>
            </a:pPr>
            <a:r>
              <a:rPr lang="en-GB" sz="2000" b="1">
                <a:solidFill>
                  <a:schemeClr val="bg2">
                    <a:lumMod val="25000"/>
                  </a:schemeClr>
                </a:solidFill>
                <a:latin typeface="Century Gothic" panose="020B0502020202020204" pitchFamily="34" charset="0"/>
              </a:rPr>
              <a:t>Holiday Destinations</a:t>
            </a:r>
          </a:p>
        </p:txBody>
      </p:sp>
      <p:grpSp>
        <p:nvGrpSpPr>
          <p:cNvPr id="53" name="Group 52">
            <a:extLst>
              <a:ext uri="{FF2B5EF4-FFF2-40B4-BE49-F238E27FC236}">
                <a16:creationId xmlns:a16="http://schemas.microsoft.com/office/drawing/2014/main" id="{49E5C89A-C686-4797-9901-4F77405ED285}"/>
              </a:ext>
            </a:extLst>
          </p:cNvPr>
          <p:cNvGrpSpPr/>
          <p:nvPr/>
        </p:nvGrpSpPr>
        <p:grpSpPr>
          <a:xfrm>
            <a:off x="27814" y="6454317"/>
            <a:ext cx="1231337" cy="403587"/>
            <a:chOff x="27814" y="6454317"/>
            <a:chExt cx="1231337" cy="403587"/>
          </a:xfrm>
        </p:grpSpPr>
        <p:pic>
          <p:nvPicPr>
            <p:cNvPr id="54" name="Picture 53" descr="A close up of a sign&#10;&#10;Description generated with high confidence">
              <a:extLst>
                <a:ext uri="{FF2B5EF4-FFF2-40B4-BE49-F238E27FC236}">
                  <a16:creationId xmlns:a16="http://schemas.microsoft.com/office/drawing/2014/main" id="{10F7A46F-8800-4852-8AE7-4B86115D0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A12852FB-A334-4230-9277-70BE150D4A2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421817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3</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Use the information in the table to create a bar chart. </a:t>
            </a:r>
          </a:p>
        </p:txBody>
      </p:sp>
      <p:graphicFrame>
        <p:nvGraphicFramePr>
          <p:cNvPr id="7" name="Table 6">
            <a:extLst>
              <a:ext uri="{FF2B5EF4-FFF2-40B4-BE49-F238E27FC236}">
                <a16:creationId xmlns:a16="http://schemas.microsoft.com/office/drawing/2014/main" id="{5081281E-AD6A-4933-BABF-10116A83E55C}"/>
              </a:ext>
            </a:extLst>
          </p:cNvPr>
          <p:cNvGraphicFramePr>
            <a:graphicFrameLocks noGrp="1"/>
          </p:cNvGraphicFramePr>
          <p:nvPr>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10" name="Rectangle 9">
            <a:extLst>
              <a:ext uri="{FF2B5EF4-FFF2-40B4-BE49-F238E27FC236}">
                <a16:creationId xmlns:a16="http://schemas.microsoft.com/office/drawing/2014/main" id="{A8855380-2AE4-4B65-A77E-072D499C1BF1}"/>
              </a:ext>
            </a:extLst>
          </p:cNvPr>
          <p:cNvSpPr/>
          <p:nvPr/>
        </p:nvSpPr>
        <p:spPr>
          <a:xfrm>
            <a:off x="3447526" y="1361470"/>
            <a:ext cx="4325223" cy="400110"/>
          </a:xfrm>
          <a:prstGeom prst="rect">
            <a:avLst/>
          </a:prstGeom>
        </p:spPr>
        <p:txBody>
          <a:bodyPr wrap="none">
            <a:spAutoFit/>
          </a:bodyPr>
          <a:lstStyle/>
          <a:p>
            <a:r>
              <a:rPr lang="en-GB" sz="2000" b="1">
                <a:solidFill>
                  <a:schemeClr val="bg2">
                    <a:lumMod val="25000"/>
                  </a:schemeClr>
                </a:solidFill>
                <a:latin typeface="Century Gothic" panose="020B0502020202020204" pitchFamily="34" charset="0"/>
              </a:rPr>
              <a:t>Colour of Cars Passing the School</a:t>
            </a:r>
          </a:p>
        </p:txBody>
      </p:sp>
      <p:sp>
        <p:nvSpPr>
          <p:cNvPr id="11" name="TextBox 10">
            <a:extLst>
              <a:ext uri="{FF2B5EF4-FFF2-40B4-BE49-F238E27FC236}">
                <a16:creationId xmlns:a16="http://schemas.microsoft.com/office/drawing/2014/main" id="{FF777929-3D36-4DA1-BEEA-19E7A4C86C28}"/>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2" name="Group 11">
            <a:extLst>
              <a:ext uri="{FF2B5EF4-FFF2-40B4-BE49-F238E27FC236}">
                <a16:creationId xmlns:a16="http://schemas.microsoft.com/office/drawing/2014/main" id="{B4C4A017-1DC0-463A-898B-6214127B41A1}"/>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08C7C8BA-74E9-4419-8421-D63A000A6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1B5E7FEA-AAB1-4B17-AB3C-FC4BC30BD98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51425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3</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Use the information in the table to create a bar chart. </a:t>
            </a: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4325223" cy="400110"/>
          </a:xfrm>
          <a:prstGeom prst="rect">
            <a:avLst/>
          </a:prstGeom>
        </p:spPr>
        <p:txBody>
          <a:bodyPr wrap="none">
            <a:spAutoFit/>
          </a:bodyPr>
          <a:lstStyle/>
          <a:p>
            <a:r>
              <a:rPr lang="en-GB" sz="2000" b="1">
                <a:solidFill>
                  <a:schemeClr val="bg2">
                    <a:lumMod val="25000"/>
                  </a:schemeClr>
                </a:solidFill>
                <a:latin typeface="Century Gothic" panose="020B0502020202020204" pitchFamily="34" charset="0"/>
              </a:rPr>
              <a:t>Colour of Cars Passing the School</a:t>
            </a:r>
          </a:p>
        </p:txBody>
      </p:sp>
      <p:sp>
        <p:nvSpPr>
          <p:cNvPr id="3" name="Rectangle 2">
            <a:extLst>
              <a:ext uri="{FF2B5EF4-FFF2-40B4-BE49-F238E27FC236}">
                <a16:creationId xmlns:a16="http://schemas.microsoft.com/office/drawing/2014/main" id="{F7E3B7DE-89F2-47C9-852D-052E14F245C5}"/>
              </a:ext>
            </a:extLst>
          </p:cNvPr>
          <p:cNvSpPr/>
          <p:nvPr/>
        </p:nvSpPr>
        <p:spPr>
          <a:xfrm>
            <a:off x="665150" y="3989116"/>
            <a:ext cx="2199349" cy="1938992"/>
          </a:xfrm>
          <a:prstGeom prst="rect">
            <a:avLst/>
          </a:prstGeom>
        </p:spPr>
        <p:txBody>
          <a:bodyPr wrap="square">
            <a:spAutoFit/>
          </a:bodyPr>
          <a:lstStyle/>
          <a:p>
            <a:r>
              <a:rPr lang="en-US" sz="2000" b="1">
                <a:solidFill>
                  <a:srgbClr val="FF0000"/>
                </a:solidFill>
                <a:latin typeface="Century Gothic" panose="020B0502020202020204" pitchFamily="34" charset="0"/>
              </a:rPr>
              <a:t>Discuss which scale to use: 1s, 2s, 5s, 10s, 20s</a:t>
            </a:r>
          </a:p>
          <a:p>
            <a:endParaRPr lang="en-US" sz="2000" b="1">
              <a:solidFill>
                <a:srgbClr val="FF0000"/>
              </a:solidFill>
              <a:latin typeface="Century Gothic" panose="020B0502020202020204" pitchFamily="34" charset="0"/>
            </a:endParaRPr>
          </a:p>
          <a:p>
            <a:r>
              <a:rPr lang="en-US" sz="2000" b="1">
                <a:solidFill>
                  <a:srgbClr val="FF0000"/>
                </a:solidFill>
                <a:latin typeface="Century Gothic" panose="020B0502020202020204" pitchFamily="34" charset="0"/>
              </a:rPr>
              <a:t>How will you </a:t>
            </a:r>
          </a:p>
          <a:p>
            <a:r>
              <a:rPr lang="en-US" sz="2000" b="1">
                <a:solidFill>
                  <a:srgbClr val="FF0000"/>
                </a:solidFill>
                <a:latin typeface="Century Gothic" panose="020B0502020202020204" pitchFamily="34" charset="0"/>
              </a:rPr>
              <a:t>show 35? 55?</a:t>
            </a:r>
          </a:p>
        </p:txBody>
      </p:sp>
      <p:graphicFrame>
        <p:nvGraphicFramePr>
          <p:cNvPr id="11" name="Table 10">
            <a:extLst>
              <a:ext uri="{FF2B5EF4-FFF2-40B4-BE49-F238E27FC236}">
                <a16:creationId xmlns:a16="http://schemas.microsoft.com/office/drawing/2014/main" id="{D553745A-4EEC-47F5-AFEB-5A437BA9CA6F}"/>
              </a:ext>
            </a:extLst>
          </p:cNvPr>
          <p:cNvGraphicFramePr>
            <a:graphicFrameLocks noGrp="1"/>
          </p:cNvGraphicFramePr>
          <p:nvPr>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sp>
        <p:nvSpPr>
          <p:cNvPr id="12" name="TextBox 11">
            <a:extLst>
              <a:ext uri="{FF2B5EF4-FFF2-40B4-BE49-F238E27FC236}">
                <a16:creationId xmlns:a16="http://schemas.microsoft.com/office/drawing/2014/main" id="{BA1CC75D-EA48-4942-8331-6B0BA9692A11}"/>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3" name="Group 12">
            <a:extLst>
              <a:ext uri="{FF2B5EF4-FFF2-40B4-BE49-F238E27FC236}">
                <a16:creationId xmlns:a16="http://schemas.microsoft.com/office/drawing/2014/main" id="{26D728CD-0B49-4B92-9770-DA25754DD658}"/>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E0FD5007-B854-448A-B6ED-2F826F40E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5D257D7E-FA9E-430B-9938-D2DFDDCF5D5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233563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a:rPr>
              <a:t>Year 3/4 – Summer Block 2 – Statistics </a:t>
            </a:r>
            <a:endParaRPr lang="en-US" dirty="0">
              <a:solidFill>
                <a:schemeClr val="bg2">
                  <a:lumMod val="50000"/>
                </a:schemeClr>
              </a:solidFill>
              <a:cs typeface="Calibri"/>
            </a:endParaRPr>
          </a:p>
          <a:p>
            <a:pPr lvl="0" algn="ctr"/>
            <a:endParaRPr lang="en-GB" sz="1600" b="1" u="sng" dirty="0">
              <a:solidFill>
                <a:srgbClr val="E7E6E6">
                  <a:lumMod val="50000"/>
                </a:srgbClr>
              </a:solidFill>
              <a:latin typeface="Century Gothic" panose="020B0502020202020204" pitchFamily="34" charset="0"/>
            </a:endParaRPr>
          </a:p>
          <a:p>
            <a:pPr lvl="0"/>
            <a:r>
              <a:rPr lang="en-GB" sz="1600" b="1" dirty="0">
                <a:solidFill>
                  <a:prstClr val="black"/>
                </a:solidFill>
                <a:latin typeface="Century Gothic"/>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a:rPr>
              <a:t>National Curriculum Objectives:</a:t>
            </a:r>
            <a:endParaRPr lang="en-GB" sz="1600" b="1" dirty="0">
              <a:solidFill>
                <a:srgbClr val="FF0000"/>
              </a:solidFill>
              <a:latin typeface="Century Gothic"/>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a:rPr>
              <a:t>Mathematics Year 3: </a:t>
            </a:r>
            <a:r>
              <a:rPr lang="en-US" sz="1200" b="1" dirty="0">
                <a:solidFill>
                  <a:schemeClr val="tx1"/>
                </a:solidFill>
                <a:latin typeface="Century Gothic"/>
              </a:rPr>
              <a:t>(3S1)</a:t>
            </a:r>
            <a:r>
              <a:rPr lang="en-US" sz="1200" b="1" dirty="0">
                <a:latin typeface="Century Gothic"/>
              </a:rPr>
              <a:t> </a:t>
            </a:r>
            <a:r>
              <a:rPr lang="en-US" sz="1200" b="1" dirty="0">
                <a:latin typeface="Century Gothic"/>
                <a:hlinkClick r:id="rId4"/>
              </a:rPr>
              <a:t>Interpret and present data using bar charts, pictograms and tables</a:t>
            </a:r>
            <a:endParaRPr lang="en-US" sz="1200" b="1" dirty="0">
              <a:latin typeface="Century Gothic"/>
            </a:endParaRPr>
          </a:p>
          <a:p>
            <a:pPr fontAlgn="base">
              <a:lnSpc>
                <a:spcPct val="100000"/>
              </a:lnSpc>
              <a:spcAft>
                <a:spcPts val="0"/>
              </a:spcAft>
            </a:pPr>
            <a:r>
              <a:rPr lang="en-US" sz="1200" b="1" dirty="0">
                <a:solidFill>
                  <a:schemeClr val="tx1"/>
                </a:solidFill>
                <a:latin typeface="Century Gothic"/>
              </a:rPr>
              <a:t>Mathematics Year 3: (3S2) </a:t>
            </a:r>
            <a:r>
              <a:rPr lang="en-US" sz="1200" b="1" dirty="0">
                <a:latin typeface="Century Gothic"/>
                <a:hlinkClick r:id="rId5"/>
              </a:rPr>
              <a:t>Solve one-step and two-step questions [for example, ‘How many more?’ and ‘How many fewer?’] using information presented in scaled bar charts and pictograms and tables</a:t>
            </a:r>
            <a:endParaRPr lang="en-US" sz="1200" b="1" dirty="0">
              <a:latin typeface="Century Gothic"/>
            </a:endParaRPr>
          </a:p>
          <a:p>
            <a:pPr fontAlgn="base"/>
            <a:r>
              <a:rPr lang="en-GB" sz="1200" b="1" dirty="0">
                <a:solidFill>
                  <a:prstClr val="black"/>
                </a:solidFill>
                <a:latin typeface="Century Gothic"/>
              </a:rPr>
              <a:t>Mathematics Year 4</a:t>
            </a:r>
            <a:r>
              <a:rPr lang="en-GB" sz="1200" b="1" dirty="0">
                <a:solidFill>
                  <a:schemeClr val="tx1"/>
                </a:solidFill>
                <a:latin typeface="Century Gothic"/>
              </a:rPr>
              <a:t>: (4S1) </a:t>
            </a:r>
            <a:r>
              <a:rPr lang="en-GB" sz="1200" b="1" dirty="0">
                <a:solidFill>
                  <a:srgbClr val="4BB6F5"/>
                </a:solidFill>
                <a:latin typeface="Century Gothic"/>
                <a:hlinkClick r:id="rId6"/>
              </a:rPr>
              <a:t>Interpret and present discrete and continuous data using appropriate graphical methods, including bar charts and time graphs</a:t>
            </a:r>
            <a:endParaRPr lang="en-GB" sz="1200" b="1" dirty="0">
              <a:latin typeface="Century Gothic"/>
            </a:endParaRPr>
          </a:p>
          <a:p>
            <a:pPr fontAlgn="base"/>
            <a:r>
              <a:rPr lang="en-GB" sz="1200" b="1" dirty="0">
                <a:solidFill>
                  <a:schemeClr val="tx1"/>
                </a:solidFill>
                <a:latin typeface="Century Gothic"/>
              </a:rPr>
              <a:t>Mathematics Year 4: (4S2)</a:t>
            </a:r>
            <a:r>
              <a:rPr lang="en-GB" sz="1200" b="1" dirty="0">
                <a:solidFill>
                  <a:srgbClr val="6B6B6B"/>
                </a:solidFill>
                <a:latin typeface="Century Gothic"/>
              </a:rPr>
              <a:t> </a:t>
            </a:r>
            <a:r>
              <a:rPr lang="en-GB" sz="1200" b="1" dirty="0">
                <a:solidFill>
                  <a:srgbClr val="4BB6F5"/>
                </a:solidFill>
                <a:latin typeface="Century Gothic"/>
                <a:hlinkClick r:id="rId7"/>
              </a:rPr>
              <a:t>Solve comparison, sum and difference problems using information presented in bar charts, pictograms, tables and other graphs</a:t>
            </a:r>
            <a:endParaRPr lang="en-US" sz="1200" b="1" dirty="0">
              <a:latin typeface="Century Gothic"/>
            </a:endParaRPr>
          </a:p>
          <a:p>
            <a:pPr lvl="0" defTabSz="457200">
              <a:lnSpc>
                <a:spcPct val="100000"/>
              </a:lnSpc>
              <a:spcAft>
                <a:spcPts val="0"/>
              </a:spcAft>
              <a:buClrTx/>
              <a:buSzTx/>
              <a:tabLst/>
              <a:defRPr/>
            </a:pPr>
            <a:br>
              <a:rPr lang="en-GB" sz="1200" b="1" u="sng" dirty="0">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a:rPr>
              <a:t>More </a:t>
            </a:r>
            <a:r>
              <a:rPr lang="en-GB" sz="1600" b="1" dirty="0">
                <a:solidFill>
                  <a:prstClr val="black"/>
                </a:solidFill>
                <a:latin typeface="Century Gothic"/>
                <a:hlinkClick r:id="rId8"/>
              </a:rPr>
              <a:t>Year 3 and Year 4 Statistics</a:t>
            </a:r>
            <a:r>
              <a:rPr lang="en-GB" sz="1600" b="1" dirty="0">
                <a:solidFill>
                  <a:prstClr val="black"/>
                </a:solidFill>
                <a:latin typeface="Century Gothic"/>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a:rPr>
              <a:t>Did you like this resource? Don’t forget to </a:t>
            </a:r>
            <a:r>
              <a:rPr lang="en-GB" sz="1600" b="1" dirty="0">
                <a:solidFill>
                  <a:prstClr val="black"/>
                </a:solidFill>
                <a:latin typeface="Century Gothic"/>
                <a:hlinkClick r:id="rId9"/>
              </a:rPr>
              <a:t>review</a:t>
            </a:r>
            <a:r>
              <a:rPr lang="en-GB" sz="1600" b="1" dirty="0">
                <a:solidFill>
                  <a:prstClr val="black"/>
                </a:solidFill>
                <a:latin typeface="Century Gothic"/>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3</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Use the information in the table to create a bar chart. </a:t>
            </a: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nvPr>
        </p:nvGraphicFramePr>
        <p:xfrm>
          <a:off x="569726" y="1451104"/>
          <a:ext cx="1741869" cy="1124288"/>
        </p:xfrm>
        <a:graphic>
          <a:graphicData uri="http://schemas.openxmlformats.org/drawingml/2006/table">
            <a:tbl>
              <a:tblPr firstRow="1" bandRow="1">
                <a:tableStyleId>{5940675A-B579-460E-94D1-54222C63F5DA}</a:tableStyleId>
              </a:tblPr>
              <a:tblGrid>
                <a:gridCol w="1315601">
                  <a:extLst>
                    <a:ext uri="{9D8B030D-6E8A-4147-A177-3AD203B41FA5}">
                      <a16:colId xmlns:a16="http://schemas.microsoft.com/office/drawing/2014/main" val="2323881741"/>
                    </a:ext>
                  </a:extLst>
                </a:gridCol>
                <a:gridCol w="426268">
                  <a:extLst>
                    <a:ext uri="{9D8B030D-6E8A-4147-A177-3AD203B41FA5}">
                      <a16:colId xmlns:a16="http://schemas.microsoft.com/office/drawing/2014/main" val="47332691"/>
                    </a:ext>
                  </a:extLst>
                </a:gridCol>
              </a:tblGrid>
              <a:tr h="336184">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35</a:t>
                      </a:r>
                    </a:p>
                  </a:txBody>
                  <a:tcPr marL="0" marR="0" marT="0" marB="0" anchor="ctr">
                    <a:solidFill>
                      <a:schemeClr val="bg1"/>
                    </a:solidFill>
                  </a:tcPr>
                </a:tc>
                <a:extLst>
                  <a:ext uri="{0D108BD9-81ED-4DB2-BD59-A6C34878D82A}">
                    <a16:rowId xmlns:a16="http://schemas.microsoft.com/office/drawing/2014/main" val="1283655319"/>
                  </a:ext>
                </a:extLst>
              </a:tr>
              <a:tr h="394052">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40</a:t>
                      </a:r>
                    </a:p>
                  </a:txBody>
                  <a:tcPr marL="0" marR="0" marT="0" marB="0" anchor="ctr">
                    <a:solidFill>
                      <a:schemeClr val="bg1"/>
                    </a:solidFill>
                  </a:tcPr>
                </a:tc>
                <a:extLst>
                  <a:ext uri="{0D108BD9-81ED-4DB2-BD59-A6C34878D82A}">
                    <a16:rowId xmlns:a16="http://schemas.microsoft.com/office/drawing/2014/main" val="3413280745"/>
                  </a:ext>
                </a:extLst>
              </a:tr>
              <a:tr h="394052">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4397358" cy="400110"/>
          </a:xfrm>
          <a:prstGeom prst="rect">
            <a:avLst/>
          </a:prstGeom>
        </p:spPr>
        <p:txBody>
          <a:bodyPr wrap="none">
            <a:spAutoFit/>
          </a:bodyPr>
          <a:lstStyle/>
          <a:p>
            <a:r>
              <a:rPr lang="en-GB" sz="2000" b="1">
                <a:solidFill>
                  <a:schemeClr val="bg2">
                    <a:lumMod val="25000"/>
                  </a:schemeClr>
                </a:solidFill>
                <a:latin typeface="Century Gothic" panose="020B0502020202020204" pitchFamily="34" charset="0"/>
              </a:rPr>
              <a:t>Colour of Cars Passing the School </a:t>
            </a:r>
          </a:p>
        </p:txBody>
      </p:sp>
      <p:graphicFrame>
        <p:nvGraphicFramePr>
          <p:cNvPr id="10" name="Table 9">
            <a:extLst>
              <a:ext uri="{FF2B5EF4-FFF2-40B4-BE49-F238E27FC236}">
                <a16:creationId xmlns:a16="http://schemas.microsoft.com/office/drawing/2014/main" id="{C345A7B0-524B-4E86-88A8-36695677185A}"/>
              </a:ext>
            </a:extLst>
          </p:cNvPr>
          <p:cNvGraphicFramePr>
            <a:graphicFrameLocks noGrp="1"/>
          </p:cNvGraphicFramePr>
          <p:nvPr>
            <p:extLst/>
          </p:nvPr>
        </p:nvGraphicFramePr>
        <p:xfrm>
          <a:off x="2478206" y="1997130"/>
          <a:ext cx="623098" cy="4320000"/>
        </p:xfrm>
        <a:graphic>
          <a:graphicData uri="http://schemas.openxmlformats.org/drawingml/2006/table">
            <a:tbl>
              <a:tblPr firstRow="1" bandRow="1">
                <a:tableStyleId>{5940675A-B579-460E-94D1-54222C63F5DA}</a:tableStyleId>
              </a:tblPr>
              <a:tblGrid>
                <a:gridCol w="623098">
                  <a:extLst>
                    <a:ext uri="{9D8B030D-6E8A-4147-A177-3AD203B41FA5}">
                      <a16:colId xmlns:a16="http://schemas.microsoft.com/office/drawing/2014/main" val="3324221419"/>
                    </a:ext>
                  </a:extLst>
                </a:gridCol>
              </a:tblGrid>
              <a:tr h="1080000">
                <a:tc>
                  <a:txBody>
                    <a:bodyPr/>
                    <a:lstStyle/>
                    <a:p>
                      <a:pPr algn="r"/>
                      <a:r>
                        <a:rPr lang="en-US" sz="2000" b="1" kern="1200">
                          <a:solidFill>
                            <a:srgbClr val="FF0000"/>
                          </a:solidFill>
                          <a:latin typeface="Century Gothic" panose="020B0502020202020204" pitchFamily="34" charset="0"/>
                          <a:ea typeface="+mn-ea"/>
                          <a:cs typeface="+mn-cs"/>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7338571"/>
                  </a:ext>
                </a:extLst>
              </a:tr>
              <a:tr h="1080000">
                <a:tc>
                  <a:txBody>
                    <a:bodyPr/>
                    <a:lstStyle/>
                    <a:p>
                      <a:pPr algn="r"/>
                      <a:r>
                        <a:rPr lang="en-US" sz="2000" b="1" kern="1200">
                          <a:solidFill>
                            <a:srgbClr val="FF0000"/>
                          </a:solidFill>
                          <a:latin typeface="Century Gothic" panose="020B0502020202020204" pitchFamily="34" charset="0"/>
                          <a:ea typeface="+mn-ea"/>
                          <a:cs typeface="+mn-cs"/>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938629"/>
                  </a:ext>
                </a:extLst>
              </a:tr>
              <a:tr h="1080000">
                <a:tc>
                  <a:txBody>
                    <a:bodyPr/>
                    <a:lstStyle/>
                    <a:p>
                      <a:pPr algn="r"/>
                      <a:r>
                        <a:rPr lang="en-US" sz="2000" b="1" kern="1200">
                          <a:solidFill>
                            <a:srgbClr val="FF0000"/>
                          </a:solidFill>
                          <a:latin typeface="Century Gothic" panose="020B0502020202020204" pitchFamily="34" charset="0"/>
                          <a:ea typeface="+mn-ea"/>
                          <a:cs typeface="+mn-cs"/>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7139751"/>
                  </a:ext>
                </a:extLst>
              </a:tr>
              <a:tr h="1080000">
                <a:tc>
                  <a:txBody>
                    <a:bodyPr/>
                    <a:lstStyle/>
                    <a:p>
                      <a:pPr algn="r"/>
                      <a:r>
                        <a:rPr lang="en-US" sz="2000" b="1" kern="1200">
                          <a:solidFill>
                            <a:srgbClr val="FF0000"/>
                          </a:solidFill>
                          <a:latin typeface="Century Gothic" panose="020B0502020202020204" pitchFamily="34" charset="0"/>
                          <a:ea typeface="+mn-ea"/>
                          <a:cs typeface="+mn-cs"/>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0598151"/>
                  </a:ext>
                </a:extLst>
              </a:tr>
            </a:tbl>
          </a:graphicData>
        </a:graphic>
      </p:graphicFrame>
      <p:sp>
        <p:nvSpPr>
          <p:cNvPr id="11" name="Rectangle 10">
            <a:extLst>
              <a:ext uri="{FF2B5EF4-FFF2-40B4-BE49-F238E27FC236}">
                <a16:creationId xmlns:a16="http://schemas.microsoft.com/office/drawing/2014/main" id="{6DA8DF80-6526-4748-92E2-A677DB72AB29}"/>
              </a:ext>
            </a:extLst>
          </p:cNvPr>
          <p:cNvSpPr/>
          <p:nvPr/>
        </p:nvSpPr>
        <p:spPr>
          <a:xfrm rot="16200000">
            <a:off x="1353538" y="3825703"/>
            <a:ext cx="2249334" cy="400110"/>
          </a:xfrm>
          <a:prstGeom prst="rect">
            <a:avLst/>
          </a:prstGeom>
        </p:spPr>
        <p:txBody>
          <a:bodyPr wrap="none">
            <a:spAutoFit/>
          </a:bodyPr>
          <a:lstStyle/>
          <a:p>
            <a:r>
              <a:rPr lang="en-GB" sz="2000" b="1">
                <a:solidFill>
                  <a:srgbClr val="FF0000"/>
                </a:solidFill>
                <a:latin typeface="Century Gothic" panose="020B0502020202020204" pitchFamily="34" charset="0"/>
              </a:rPr>
              <a:t>Number of Trains</a:t>
            </a:r>
          </a:p>
        </p:txBody>
      </p:sp>
      <p:sp>
        <p:nvSpPr>
          <p:cNvPr id="12" name="Rectangle 11">
            <a:extLst>
              <a:ext uri="{FF2B5EF4-FFF2-40B4-BE49-F238E27FC236}">
                <a16:creationId xmlns:a16="http://schemas.microsoft.com/office/drawing/2014/main" id="{4F00ECFD-9795-45DA-AAD6-74DAC6C1E6A3}"/>
              </a:ext>
            </a:extLst>
          </p:cNvPr>
          <p:cNvSpPr/>
          <p:nvPr/>
        </p:nvSpPr>
        <p:spPr>
          <a:xfrm>
            <a:off x="5479974" y="5882662"/>
            <a:ext cx="756938" cy="400110"/>
          </a:xfrm>
          <a:prstGeom prst="rect">
            <a:avLst/>
          </a:prstGeom>
        </p:spPr>
        <p:txBody>
          <a:bodyPr wrap="none">
            <a:spAutoFit/>
          </a:bodyPr>
          <a:lstStyle/>
          <a:p>
            <a:r>
              <a:rPr lang="en-GB" sz="2000" b="1">
                <a:solidFill>
                  <a:srgbClr val="FF0000"/>
                </a:solidFill>
                <a:latin typeface="Century Gothic" panose="020B0502020202020204" pitchFamily="34" charset="0"/>
              </a:rPr>
              <a:t>Time</a:t>
            </a:r>
          </a:p>
        </p:txBody>
      </p:sp>
      <p:graphicFrame>
        <p:nvGraphicFramePr>
          <p:cNvPr id="13" name="Table 12">
            <a:extLst>
              <a:ext uri="{FF2B5EF4-FFF2-40B4-BE49-F238E27FC236}">
                <a16:creationId xmlns:a16="http://schemas.microsoft.com/office/drawing/2014/main" id="{869C8BD3-9D62-4B52-8642-4EA4B0B8B349}"/>
              </a:ext>
            </a:extLst>
          </p:cNvPr>
          <p:cNvGraphicFramePr>
            <a:graphicFrameLocks noGrp="1"/>
          </p:cNvGraphicFramePr>
          <p:nvPr>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270000">
                <a:tc rowSpan="4">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en-US" sz="20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07218336"/>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62014813"/>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94572058"/>
                  </a:ext>
                </a:extLst>
              </a:tr>
              <a:tr h="270000">
                <a:tc rowSpan="4">
                  <a:txBody>
                    <a:bodyPr/>
                    <a:lstStyle/>
                    <a:p>
                      <a:endParaRPr lang="en-US" sz="1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4">
                  <a:txBody>
                    <a:bodyPr/>
                    <a:lstStyle/>
                    <a:p>
                      <a:endParaRPr lang="en-US" sz="200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999276847"/>
                  </a:ext>
                </a:extLst>
              </a:tr>
              <a:tr h="270000">
                <a:tc vMerge="1">
                  <a:txBody>
                    <a:bodyPr/>
                    <a:lstStyle/>
                    <a:p>
                      <a:endParaRPr lang="en-GB"/>
                    </a:p>
                  </a:txBody>
                  <a:tcPr/>
                </a:tc>
                <a:tc>
                  <a:txBody>
                    <a:bodyPr/>
                    <a:lstStyle/>
                    <a:p>
                      <a:endParaRPr lang="en-US" sz="1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91447115"/>
                  </a:ext>
                </a:extLst>
              </a:tr>
              <a:tr h="270000">
                <a:tc vMerge="1">
                  <a:txBody>
                    <a:bodyPr/>
                    <a:lstStyle/>
                    <a:p>
                      <a:endParaRPr lang="en-GB"/>
                    </a:p>
                  </a:txBody>
                  <a:tcPr/>
                </a:tc>
                <a:tc>
                  <a:txBody>
                    <a:bodyPr/>
                    <a:lstStyle/>
                    <a:p>
                      <a:endParaRPr lang="en-US" sz="1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4879445"/>
                  </a:ext>
                </a:extLst>
              </a:tr>
              <a:tr h="270000">
                <a:tc vMerge="1">
                  <a:txBody>
                    <a:bodyPr/>
                    <a:lstStyle/>
                    <a:p>
                      <a:endParaRPr lang="en-GB"/>
                    </a:p>
                  </a:txBody>
                  <a:tcPr/>
                </a:tc>
                <a:tc>
                  <a:txBody>
                    <a:bodyPr/>
                    <a:lstStyle/>
                    <a:p>
                      <a:endParaRPr lang="en-US" sz="10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18559105"/>
                  </a:ext>
                </a:extLst>
              </a:tr>
              <a:tr h="1080000">
                <a:tc>
                  <a:txBody>
                    <a:bodyPr/>
                    <a:lstStyle/>
                    <a:p>
                      <a:pPr algn="ctr"/>
                      <a:endParaRPr lang="en-US" sz="10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43984307"/>
                  </a:ext>
                </a:extLst>
              </a:tr>
              <a:tr h="468000">
                <a:tc>
                  <a:txBody>
                    <a:bodyPr/>
                    <a:lstStyle/>
                    <a:p>
                      <a:pPr algn="ctr"/>
                      <a:endParaRPr lang="en-US" sz="10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sp>
        <p:nvSpPr>
          <p:cNvPr id="14" name="TextBox 13">
            <a:extLst>
              <a:ext uri="{FF2B5EF4-FFF2-40B4-BE49-F238E27FC236}">
                <a16:creationId xmlns:a16="http://schemas.microsoft.com/office/drawing/2014/main" id="{44FB159C-A382-493A-8C05-483D48BDC5C1}"/>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5" name="Group 14">
            <a:extLst>
              <a:ext uri="{FF2B5EF4-FFF2-40B4-BE49-F238E27FC236}">
                <a16:creationId xmlns:a16="http://schemas.microsoft.com/office/drawing/2014/main" id="{60BE3017-A3D5-4084-A6E3-E47FEE55BF47}"/>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0A25216B-5795-483C-8728-EFC547565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AD581E82-00F4-40CB-AAE0-80D8A03BD7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92389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4</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Use the bar chart to answer the questions.</a:t>
            </a:r>
          </a:p>
          <a:p>
            <a:pPr algn="ctr"/>
            <a:endParaRPr lang="en-GB" sz="2000" u="sng">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000" b="1" kern="1200">
                          <a:solidFill>
                            <a:schemeClr val="bg2">
                              <a:lumMod val="25000"/>
                            </a:schemeClr>
                          </a:solidFill>
                          <a:latin typeface="Century Gothic" panose="020B0502020202020204" pitchFamily="34" charset="0"/>
                          <a:ea typeface="+mn-ea"/>
                          <a:cs typeface="+mn-cs"/>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Cake Sales</a:t>
            </a:r>
          </a:p>
        </p:txBody>
      </p:sp>
      <p:sp>
        <p:nvSpPr>
          <p:cNvPr id="11" name="TextBox 10">
            <a:extLst>
              <a:ext uri="{FF2B5EF4-FFF2-40B4-BE49-F238E27FC236}">
                <a16:creationId xmlns:a16="http://schemas.microsoft.com/office/drawing/2014/main" id="{5D6E4E8B-7C89-4DB8-8CB1-B4A40157CE32}"/>
              </a:ext>
            </a:extLst>
          </p:cNvPr>
          <p:cNvSpPr txBox="1"/>
          <p:nvPr/>
        </p:nvSpPr>
        <p:spPr>
          <a:xfrm>
            <a:off x="6256076" y="1431246"/>
            <a:ext cx="2630391" cy="3477875"/>
          </a:xfrm>
          <a:prstGeom prst="rect">
            <a:avLst/>
          </a:prstGeom>
          <a:noFill/>
        </p:spPr>
        <p:txBody>
          <a:bodyPr wrap="square" rtlCol="0">
            <a:spAutoFit/>
          </a:bodyPr>
          <a:lstStyle/>
          <a:p>
            <a:r>
              <a:rPr lang="en-US" sz="2000" b="1">
                <a:solidFill>
                  <a:schemeClr val="bg2">
                    <a:lumMod val="25000"/>
                  </a:schemeClr>
                </a:solidFill>
                <a:latin typeface="Century Gothic" panose="020B0502020202020204" pitchFamily="34" charset="0"/>
              </a:rPr>
              <a:t>How many cakes were sold on Monday? </a:t>
            </a:r>
          </a:p>
          <a:p>
            <a:endParaRPr lang="en-US" sz="2000" b="1">
              <a:solidFill>
                <a:schemeClr val="bg2">
                  <a:lumMod val="25000"/>
                </a:schemeClr>
              </a:solidFill>
              <a:latin typeface="Century Gothic" panose="020B0502020202020204" pitchFamily="34" charset="0"/>
            </a:endParaRPr>
          </a:p>
          <a:p>
            <a:r>
              <a:rPr lang="en-US" sz="2000" b="1">
                <a:solidFill>
                  <a:schemeClr val="bg2">
                    <a:lumMod val="25000"/>
                  </a:schemeClr>
                </a:solidFill>
                <a:latin typeface="Century Gothic" panose="020B0502020202020204" pitchFamily="34" charset="0"/>
              </a:rPr>
              <a:t>What is the most cakes sold in one day? </a:t>
            </a:r>
          </a:p>
          <a:p>
            <a:endParaRPr lang="en-US" sz="2000" b="1">
              <a:solidFill>
                <a:schemeClr val="bg2">
                  <a:lumMod val="25000"/>
                </a:schemeClr>
              </a:solidFill>
              <a:latin typeface="Century Gothic" panose="020B0502020202020204" pitchFamily="34" charset="0"/>
            </a:endParaRPr>
          </a:p>
          <a:p>
            <a:r>
              <a:rPr lang="en-US" sz="2000" b="1">
                <a:solidFill>
                  <a:schemeClr val="bg2">
                    <a:lumMod val="25000"/>
                  </a:schemeClr>
                </a:solidFill>
                <a:latin typeface="Century Gothic" panose="020B0502020202020204" pitchFamily="34" charset="0"/>
              </a:rPr>
              <a:t>On which day were the least amount of cakes sold?  </a:t>
            </a:r>
          </a:p>
        </p:txBody>
      </p:sp>
      <p:sp>
        <p:nvSpPr>
          <p:cNvPr id="12" name="TextBox 11">
            <a:extLst>
              <a:ext uri="{FF2B5EF4-FFF2-40B4-BE49-F238E27FC236}">
                <a16:creationId xmlns:a16="http://schemas.microsoft.com/office/drawing/2014/main" id="{EBAA7874-0699-4476-AC42-00CD551C9CB1}"/>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3" name="Group 12">
            <a:extLst>
              <a:ext uri="{FF2B5EF4-FFF2-40B4-BE49-F238E27FC236}">
                <a16:creationId xmlns:a16="http://schemas.microsoft.com/office/drawing/2014/main" id="{97684730-36CE-42D9-95C6-1D46D63F62CE}"/>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72E2C8B1-F92F-4E32-8E25-D552F180A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4ACD2F50-DE6C-4E24-AA0A-EC8D8781016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62022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Varied Fluency 4</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Use the bar chart to answer the questions.</a:t>
            </a:r>
          </a:p>
          <a:p>
            <a:pPr algn="ctr"/>
            <a:endParaRPr lang="en-GB" sz="2000" u="sng">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000" b="1" kern="1200">
                          <a:solidFill>
                            <a:schemeClr val="bg2">
                              <a:lumMod val="25000"/>
                            </a:schemeClr>
                          </a:solidFill>
                          <a:latin typeface="Century Gothic" panose="020B0502020202020204" pitchFamily="34" charset="0"/>
                          <a:ea typeface="+mn-ea"/>
                          <a:cs typeface="+mn-cs"/>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kern="1200">
                          <a:solidFill>
                            <a:schemeClr val="bg2">
                              <a:lumMod val="25000"/>
                            </a:schemeClr>
                          </a:solidFill>
                          <a:latin typeface="Century Gothic" panose="020B0502020202020204" pitchFamily="34" charset="0"/>
                          <a:ea typeface="+mn-ea"/>
                          <a:cs typeface="+mn-cs"/>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2000" b="1" kern="1200">
                          <a:solidFill>
                            <a:schemeClr val="bg2">
                              <a:lumMod val="25000"/>
                            </a:schemeClr>
                          </a:solidFill>
                          <a:latin typeface="Century Gothic" panose="020B0502020202020204" pitchFamily="34" charset="0"/>
                          <a:ea typeface="+mn-ea"/>
                          <a:cs typeface="+mn-cs"/>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Cake Sales</a:t>
            </a:r>
          </a:p>
        </p:txBody>
      </p:sp>
      <p:sp>
        <p:nvSpPr>
          <p:cNvPr id="21" name="TextBox 20">
            <a:extLst>
              <a:ext uri="{FF2B5EF4-FFF2-40B4-BE49-F238E27FC236}">
                <a16:creationId xmlns:a16="http://schemas.microsoft.com/office/drawing/2014/main" id="{51F2FC81-3262-40B4-94CB-77DE1732E240}"/>
              </a:ext>
            </a:extLst>
          </p:cNvPr>
          <p:cNvSpPr txBox="1"/>
          <p:nvPr/>
        </p:nvSpPr>
        <p:spPr>
          <a:xfrm>
            <a:off x="6256076" y="1431246"/>
            <a:ext cx="2630391" cy="4401205"/>
          </a:xfrm>
          <a:prstGeom prst="rect">
            <a:avLst/>
          </a:prstGeom>
          <a:noFill/>
        </p:spPr>
        <p:txBody>
          <a:bodyPr wrap="square" rtlCol="0">
            <a:spAutoFit/>
          </a:bodyPr>
          <a:lstStyle/>
          <a:p>
            <a:r>
              <a:rPr lang="en-US" sz="2000" b="1">
                <a:latin typeface="Century Gothic" panose="020B0502020202020204" pitchFamily="34" charset="0"/>
              </a:rPr>
              <a:t>How many cakes were sold on Monday? </a:t>
            </a:r>
            <a:r>
              <a:rPr lang="en-US" sz="2000" b="1">
                <a:solidFill>
                  <a:srgbClr val="FF0000"/>
                </a:solidFill>
                <a:latin typeface="Century Gothic" panose="020B0502020202020204" pitchFamily="34" charset="0"/>
              </a:rPr>
              <a:t>45</a:t>
            </a:r>
            <a:endParaRPr lang="en-US" sz="2000" b="1">
              <a:latin typeface="Century Gothic" panose="020B0502020202020204" pitchFamily="34" charset="0"/>
            </a:endParaRPr>
          </a:p>
          <a:p>
            <a:endParaRPr lang="en-US" sz="2000" b="1">
              <a:latin typeface="Century Gothic" panose="020B0502020202020204" pitchFamily="34" charset="0"/>
            </a:endParaRPr>
          </a:p>
          <a:p>
            <a:r>
              <a:rPr lang="en-US" sz="2000" b="1">
                <a:latin typeface="Century Gothic" panose="020B0502020202020204" pitchFamily="34" charset="0"/>
              </a:rPr>
              <a:t>What is the most cakes sold in one day? </a:t>
            </a:r>
            <a:r>
              <a:rPr lang="en-US" sz="2000" b="1">
                <a:solidFill>
                  <a:srgbClr val="FF0000"/>
                </a:solidFill>
                <a:latin typeface="Century Gothic" panose="020B0502020202020204" pitchFamily="34" charset="0"/>
              </a:rPr>
              <a:t>60 on Wednesday</a:t>
            </a:r>
            <a:endParaRPr lang="en-US" sz="2000" b="1">
              <a:latin typeface="Century Gothic" panose="020B0502020202020204" pitchFamily="34" charset="0"/>
            </a:endParaRPr>
          </a:p>
          <a:p>
            <a:endParaRPr lang="en-US" sz="2000" b="1">
              <a:latin typeface="Century Gothic" panose="020B0502020202020204" pitchFamily="34" charset="0"/>
            </a:endParaRPr>
          </a:p>
          <a:p>
            <a:r>
              <a:rPr lang="en-US" sz="2000" b="1">
                <a:latin typeface="Century Gothic" panose="020B0502020202020204" pitchFamily="34" charset="0"/>
              </a:rPr>
              <a:t>On which day were the least amount of cakes sold?</a:t>
            </a:r>
            <a:r>
              <a:rPr lang="en-US" sz="2000" b="1">
                <a:solidFill>
                  <a:srgbClr val="FF0000"/>
                </a:solidFill>
                <a:latin typeface="Century Gothic" panose="020B0502020202020204" pitchFamily="34" charset="0"/>
              </a:rPr>
              <a:t>  Tuesday and Thursday</a:t>
            </a:r>
            <a:endParaRPr lang="en-US" sz="2000" b="1">
              <a:latin typeface="Century Gothic" panose="020B0502020202020204" pitchFamily="34" charset="0"/>
            </a:endParaRPr>
          </a:p>
        </p:txBody>
      </p:sp>
      <p:sp>
        <p:nvSpPr>
          <p:cNvPr id="11" name="TextBox 10">
            <a:extLst>
              <a:ext uri="{FF2B5EF4-FFF2-40B4-BE49-F238E27FC236}">
                <a16:creationId xmlns:a16="http://schemas.microsoft.com/office/drawing/2014/main" id="{3F12EA81-B698-4577-BA74-68A5F539A5FD}"/>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2" name="Group 11">
            <a:extLst>
              <a:ext uri="{FF2B5EF4-FFF2-40B4-BE49-F238E27FC236}">
                <a16:creationId xmlns:a16="http://schemas.microsoft.com/office/drawing/2014/main" id="{F99310C7-43E3-42F8-B254-56D568ACB763}"/>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7CBC1E56-8B86-4099-AFCE-4C68F22F6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8E22532C-F014-488D-8789-76F2EFC216D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262587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1</a:t>
            </a:r>
            <a:endParaRPr lang="en-GB" sz="2000" b="1" u="sng">
              <a:solidFill>
                <a:schemeClr val="bg2">
                  <a:lumMod val="50000"/>
                </a:schemeClr>
              </a:solidFill>
              <a:latin typeface="Century Gothic" panose="020B0502020202020204" pitchFamily="34" charset="0"/>
            </a:endParaRPr>
          </a:p>
          <a:p>
            <a:pPr algn="ctr"/>
            <a:endParaRPr lang="en-GB" sz="2000" b="1" u="sng">
              <a:solidFill>
                <a:schemeClr val="bg2">
                  <a:lumMod val="50000"/>
                </a:schemeClr>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Here is a bar chart to show Year 3’s favourite drinks.</a:t>
            </a: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algn="ctr" defTabSz="514350">
              <a:defRPr/>
            </a:pPr>
            <a:endParaRPr lang="en-GB" sz="2000" b="1">
              <a:solidFill>
                <a:schemeClr val="tx1"/>
              </a:solidFill>
              <a:latin typeface="Century Gothic" panose="020B0502020202020204" pitchFamily="34" charset="0"/>
            </a:endParaRPr>
          </a:p>
          <a:p>
            <a:pPr lvl="0" algn="ctr" defTabSz="514350">
              <a:defRPr/>
            </a:pPr>
            <a:endParaRPr lang="en-GB" sz="2000" b="1">
              <a:solidFill>
                <a:schemeClr val="tx1"/>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More children like juice than tea, but fewer like juice than milk. Complete the bar chart showing how many children could like tea and juice? </a:t>
            </a:r>
          </a:p>
          <a:p>
            <a:pPr lvl="0" algn="ctr" defTabSz="514350">
              <a:defRPr/>
            </a:pPr>
            <a:endParaRPr lang="en-GB" sz="2000" b="1">
              <a:solidFill>
                <a:schemeClr val="tx1"/>
              </a:solidFill>
              <a:latin typeface="Century Gothic" panose="020B0502020202020204" pitchFamily="34" charset="0"/>
            </a:endParaRPr>
          </a:p>
          <a:p>
            <a:pPr algn="ctr"/>
            <a:endParaRPr lang="en-GB" sz="1600" b="1" u="sng">
              <a:solidFill>
                <a:schemeClr val="bg2">
                  <a:lumMod val="50000"/>
                </a:schemeClr>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2" name="Rectangle 1">
            <a:extLst>
              <a:ext uri="{FF2B5EF4-FFF2-40B4-BE49-F238E27FC236}">
                <a16:creationId xmlns:a16="http://schemas.microsoft.com/office/drawing/2014/main" id="{A6E5B310-DBAC-4CB5-A21C-4150F44359D7}"/>
              </a:ext>
            </a:extLst>
          </p:cNvPr>
          <p:cNvSpPr/>
          <p:nvPr/>
        </p:nvSpPr>
        <p:spPr>
          <a:xfrm>
            <a:off x="1438275" y="1276350"/>
            <a:ext cx="6219825" cy="3314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2D820782-D646-45D7-9C43-314268708659}"/>
              </a:ext>
            </a:extLst>
          </p:cNvPr>
          <p:cNvGraphicFramePr>
            <a:graphicFrameLocks noGrp="1"/>
          </p:cNvGraphicFramePr>
          <p:nvPr>
            <p:extLst>
              <p:ext uri="{D42A27DB-BD31-4B8C-83A1-F6EECF244321}">
                <p14:modId xmlns:p14="http://schemas.microsoft.com/office/powerpoint/2010/main" val="3136464807"/>
              </p:ext>
            </p:extLst>
          </p:nvPr>
        </p:nvGraphicFramePr>
        <p:xfrm>
          <a:off x="2589710" y="1635694"/>
          <a:ext cx="3833280" cy="2659342"/>
        </p:xfrm>
        <a:graphic>
          <a:graphicData uri="http://schemas.openxmlformats.org/drawingml/2006/table">
            <a:tbl>
              <a:tblPr firstRow="1" bandRow="1">
                <a:tableStyleId>{2D5ABB26-0587-4C30-8999-92F81FD0307C}</a:tableStyleId>
              </a:tblPr>
              <a:tblGrid>
                <a:gridCol w="766656">
                  <a:extLst>
                    <a:ext uri="{9D8B030D-6E8A-4147-A177-3AD203B41FA5}">
                      <a16:colId xmlns:a16="http://schemas.microsoft.com/office/drawing/2014/main" val="2228897420"/>
                    </a:ext>
                  </a:extLst>
                </a:gridCol>
                <a:gridCol w="766656">
                  <a:extLst>
                    <a:ext uri="{9D8B030D-6E8A-4147-A177-3AD203B41FA5}">
                      <a16:colId xmlns:a16="http://schemas.microsoft.com/office/drawing/2014/main" val="3575605710"/>
                    </a:ext>
                  </a:extLst>
                </a:gridCol>
                <a:gridCol w="766656">
                  <a:extLst>
                    <a:ext uri="{9D8B030D-6E8A-4147-A177-3AD203B41FA5}">
                      <a16:colId xmlns:a16="http://schemas.microsoft.com/office/drawing/2014/main" val="2647548918"/>
                    </a:ext>
                  </a:extLst>
                </a:gridCol>
                <a:gridCol w="766656">
                  <a:extLst>
                    <a:ext uri="{9D8B030D-6E8A-4147-A177-3AD203B41FA5}">
                      <a16:colId xmlns:a16="http://schemas.microsoft.com/office/drawing/2014/main" val="29784472"/>
                    </a:ext>
                  </a:extLst>
                </a:gridCol>
                <a:gridCol w="766656">
                  <a:extLst>
                    <a:ext uri="{9D8B030D-6E8A-4147-A177-3AD203B41FA5}">
                      <a16:colId xmlns:a16="http://schemas.microsoft.com/office/drawing/2014/main" val="3816958097"/>
                    </a:ext>
                  </a:extLst>
                </a:gridCol>
              </a:tblGrid>
              <a:tr h="184404">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184404">
                <a:tc vMerge="1">
                  <a:txBody>
                    <a:bodyPr/>
                    <a:lstStyle/>
                    <a:p>
                      <a:endParaRPr lang="en-GB"/>
                    </a:p>
                  </a:txBody>
                  <a:tcPr/>
                </a:tc>
                <a:tc vMerge="1">
                  <a:txBody>
                    <a:bodyPr/>
                    <a:lstStyle/>
                    <a:p>
                      <a:endParaRPr lang="en-GB"/>
                    </a:p>
                  </a:txBody>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1156646"/>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28098156"/>
                  </a:ext>
                </a:extLst>
              </a:tr>
              <a:tr h="383242">
                <a:tc>
                  <a:txBody>
                    <a:bodyPr/>
                    <a:lstStyle/>
                    <a:p>
                      <a:pPr algn="ctr"/>
                      <a:r>
                        <a:rPr lang="en-GB" sz="1900" b="1">
                          <a:latin typeface="Century Gothic" panose="020B0502020202020204" pitchFamily="34" charset="0"/>
                        </a:rPr>
                        <a:t>Water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chemeClr val="tx1"/>
                          </a:solidFill>
                          <a:latin typeface="Century Gothic" panose="020B0502020202020204" pitchFamily="34" charset="0"/>
                        </a:rPr>
                        <a:t>Milk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chemeClr val="tx1"/>
                          </a:solidFill>
                          <a:latin typeface="Century Gothic" panose="020B0502020202020204" pitchFamily="34" charset="0"/>
                        </a:rPr>
                        <a:t>Tea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chemeClr val="tx1"/>
                          </a:solidFill>
                          <a:latin typeface="Century Gothic" panose="020B0502020202020204" pitchFamily="34" charset="0"/>
                        </a:rPr>
                        <a:t>Juice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chemeClr val="tx1"/>
                          </a:solidFill>
                          <a:latin typeface="Century Gothic" panose="020B0502020202020204" pitchFamily="34" charset="0"/>
                        </a:rPr>
                        <a:t>Cola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0" name="Table 9">
            <a:extLst>
              <a:ext uri="{FF2B5EF4-FFF2-40B4-BE49-F238E27FC236}">
                <a16:creationId xmlns:a16="http://schemas.microsoft.com/office/drawing/2014/main" id="{B445E42A-214E-4080-B5B3-EBC14C8EF3DC}"/>
              </a:ext>
            </a:extLst>
          </p:cNvPr>
          <p:cNvGraphicFramePr>
            <a:graphicFrameLocks noGrp="1"/>
          </p:cNvGraphicFramePr>
          <p:nvPr>
            <p:extLst>
              <p:ext uri="{D42A27DB-BD31-4B8C-83A1-F6EECF244321}">
                <p14:modId xmlns:p14="http://schemas.microsoft.com/office/powerpoint/2010/main" val="545720537"/>
              </p:ext>
            </p:extLst>
          </p:nvPr>
        </p:nvGraphicFramePr>
        <p:xfrm>
          <a:off x="2286077" y="1510722"/>
          <a:ext cx="286349" cy="2566064"/>
        </p:xfrm>
        <a:graphic>
          <a:graphicData uri="http://schemas.openxmlformats.org/drawingml/2006/table">
            <a:tbl>
              <a:tblPr firstRow="1" bandRow="1">
                <a:tableStyleId>{2D5ABB26-0587-4C30-8999-92F81FD0307C}</a:tableStyleId>
              </a:tblPr>
              <a:tblGrid>
                <a:gridCol w="286349">
                  <a:extLst>
                    <a:ext uri="{9D8B030D-6E8A-4147-A177-3AD203B41FA5}">
                      <a16:colId xmlns:a16="http://schemas.microsoft.com/office/drawing/2014/main" val="2629864076"/>
                    </a:ext>
                  </a:extLst>
                </a:gridCol>
              </a:tblGrid>
              <a:tr h="320758">
                <a:tc>
                  <a:txBody>
                    <a:bodyPr/>
                    <a:lstStyle/>
                    <a:p>
                      <a:pPr algn="ctr"/>
                      <a:r>
                        <a:rPr lang="en-GB" sz="1900" b="1">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3394199"/>
                  </a:ext>
                </a:extLst>
              </a:tr>
              <a:tr h="320758">
                <a:tc>
                  <a:txBody>
                    <a:bodyPr/>
                    <a:lstStyle/>
                    <a:p>
                      <a:pPr algn="ctr"/>
                      <a:r>
                        <a:rPr lang="en-GB" sz="1900" b="1">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20758">
                <a:tc>
                  <a:txBody>
                    <a:bodyPr/>
                    <a:lstStyle/>
                    <a:p>
                      <a:pPr algn="ctr"/>
                      <a:r>
                        <a:rPr lang="en-GB" sz="19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20758">
                <a:tc>
                  <a:txBody>
                    <a:bodyPr/>
                    <a:lstStyle/>
                    <a:p>
                      <a:pPr algn="ctr"/>
                      <a:r>
                        <a:rPr lang="en-GB" sz="19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320758">
                <a:tc>
                  <a:txBody>
                    <a:bodyPr/>
                    <a:lstStyle/>
                    <a:p>
                      <a:pPr algn="ctr"/>
                      <a:r>
                        <a:rPr lang="en-GB" sz="19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320758">
                <a:tc>
                  <a:txBody>
                    <a:bodyPr/>
                    <a:lstStyle/>
                    <a:p>
                      <a:pPr algn="ctr"/>
                      <a:r>
                        <a:rPr lang="en-GB" sz="19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320758">
                <a:tc>
                  <a:txBody>
                    <a:bodyPr/>
                    <a:lstStyle/>
                    <a:p>
                      <a:pPr algn="ctr"/>
                      <a:r>
                        <a:rPr lang="en-GB" sz="19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320758">
                <a:tc>
                  <a:txBody>
                    <a:bodyPr/>
                    <a:lstStyle/>
                    <a:p>
                      <a:pPr algn="ctr"/>
                      <a:r>
                        <a:rPr lang="en-GB" sz="19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9" name="TextBox 8">
            <a:extLst>
              <a:ext uri="{FF2B5EF4-FFF2-40B4-BE49-F238E27FC236}">
                <a16:creationId xmlns:a16="http://schemas.microsoft.com/office/drawing/2014/main" id="{BCF251A9-5796-4D28-B7E9-6D16CB8FB745}"/>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47748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1</a:t>
            </a:r>
            <a:endParaRPr lang="en-GB" sz="2000" b="1" u="sng">
              <a:solidFill>
                <a:schemeClr val="bg2">
                  <a:lumMod val="50000"/>
                </a:schemeClr>
              </a:solidFill>
              <a:latin typeface="Century Gothic" panose="020B0502020202020204" pitchFamily="34" charset="0"/>
            </a:endParaRPr>
          </a:p>
          <a:p>
            <a:pPr algn="ctr"/>
            <a:endParaRPr lang="en-GB" sz="2000" b="1" u="sng">
              <a:solidFill>
                <a:schemeClr val="bg2">
                  <a:lumMod val="50000"/>
                </a:schemeClr>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Here is a bar chart to show Year 3’s favourite drinks.</a:t>
            </a: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defTabSz="514350">
              <a:defRPr/>
            </a:pPr>
            <a:endParaRPr lang="en-GB" sz="1600" b="1">
              <a:solidFill>
                <a:schemeClr val="tx1"/>
              </a:solidFill>
              <a:latin typeface="Century Gothic" panose="020B0502020202020204" pitchFamily="34" charset="0"/>
            </a:endParaRPr>
          </a:p>
          <a:p>
            <a:pPr lvl="0" algn="ctr" defTabSz="514350">
              <a:defRPr/>
            </a:pPr>
            <a:endParaRPr lang="en-GB" sz="2000" b="1">
              <a:solidFill>
                <a:schemeClr val="tx1"/>
              </a:solidFill>
              <a:latin typeface="Century Gothic" panose="020B0502020202020204" pitchFamily="34" charset="0"/>
            </a:endParaRPr>
          </a:p>
          <a:p>
            <a:pPr lvl="0" algn="ctr" defTabSz="514350">
              <a:defRPr/>
            </a:pPr>
            <a:endParaRPr lang="en-GB" sz="2000" b="1">
              <a:solidFill>
                <a:schemeClr val="tx1"/>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More children like juice than tea, but fewer like juice than milk. Complete the bar chart showing how many children could like tea and juice? </a:t>
            </a:r>
          </a:p>
          <a:p>
            <a:pPr lvl="0" algn="ctr" defTabSz="514350">
              <a:defRPr/>
            </a:pPr>
            <a:r>
              <a:rPr lang="en-GB" sz="2000" b="1">
                <a:solidFill>
                  <a:srgbClr val="FF0000"/>
                </a:solidFill>
                <a:latin typeface="Century Gothic" panose="020B0502020202020204" pitchFamily="34" charset="0"/>
              </a:rPr>
              <a:t>Various answers, for example: </a:t>
            </a:r>
          </a:p>
          <a:p>
            <a:pPr lvl="0" algn="ctr" defTabSz="514350">
              <a:defRPr/>
            </a:pPr>
            <a:r>
              <a:rPr lang="en-GB" sz="2000" b="1">
                <a:solidFill>
                  <a:srgbClr val="FF0000"/>
                </a:solidFill>
                <a:latin typeface="Century Gothic" panose="020B0502020202020204" pitchFamily="34" charset="0"/>
              </a:rPr>
              <a:t>2-10 children could like juice and tea must be fewer than juice.</a:t>
            </a:r>
          </a:p>
          <a:p>
            <a:pPr lvl="0" algn="ctr" defTabSz="514350">
              <a:defRPr/>
            </a:pPr>
            <a:endParaRPr lang="en-GB" sz="2000" b="1">
              <a:solidFill>
                <a:schemeClr val="tx1"/>
              </a:solidFill>
              <a:latin typeface="Century Gothic" panose="020B0502020202020204" pitchFamily="34" charset="0"/>
            </a:endParaRPr>
          </a:p>
          <a:p>
            <a:pPr algn="ctr"/>
            <a:endParaRPr lang="en-GB" sz="1600" b="1" u="sng">
              <a:solidFill>
                <a:schemeClr val="bg2">
                  <a:lumMod val="50000"/>
                </a:schemeClr>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2" name="Rectangle 1">
            <a:extLst>
              <a:ext uri="{FF2B5EF4-FFF2-40B4-BE49-F238E27FC236}">
                <a16:creationId xmlns:a16="http://schemas.microsoft.com/office/drawing/2014/main" id="{A6E5B310-DBAC-4CB5-A21C-4150F44359D7}"/>
              </a:ext>
            </a:extLst>
          </p:cNvPr>
          <p:cNvSpPr/>
          <p:nvPr/>
        </p:nvSpPr>
        <p:spPr>
          <a:xfrm>
            <a:off x="1438275" y="1276350"/>
            <a:ext cx="6219825" cy="33147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2D820782-D646-45D7-9C43-314268708659}"/>
              </a:ext>
            </a:extLst>
          </p:cNvPr>
          <p:cNvGraphicFramePr>
            <a:graphicFrameLocks noGrp="1"/>
          </p:cNvGraphicFramePr>
          <p:nvPr>
            <p:extLst/>
          </p:nvPr>
        </p:nvGraphicFramePr>
        <p:xfrm>
          <a:off x="2589710" y="1635694"/>
          <a:ext cx="3833280" cy="2659342"/>
        </p:xfrm>
        <a:graphic>
          <a:graphicData uri="http://schemas.openxmlformats.org/drawingml/2006/table">
            <a:tbl>
              <a:tblPr firstRow="1" bandRow="1">
                <a:tableStyleId>{2D5ABB26-0587-4C30-8999-92F81FD0307C}</a:tableStyleId>
              </a:tblPr>
              <a:tblGrid>
                <a:gridCol w="766656">
                  <a:extLst>
                    <a:ext uri="{9D8B030D-6E8A-4147-A177-3AD203B41FA5}">
                      <a16:colId xmlns:a16="http://schemas.microsoft.com/office/drawing/2014/main" val="2228897420"/>
                    </a:ext>
                  </a:extLst>
                </a:gridCol>
                <a:gridCol w="766656">
                  <a:extLst>
                    <a:ext uri="{9D8B030D-6E8A-4147-A177-3AD203B41FA5}">
                      <a16:colId xmlns:a16="http://schemas.microsoft.com/office/drawing/2014/main" val="3575605710"/>
                    </a:ext>
                  </a:extLst>
                </a:gridCol>
                <a:gridCol w="766656">
                  <a:extLst>
                    <a:ext uri="{9D8B030D-6E8A-4147-A177-3AD203B41FA5}">
                      <a16:colId xmlns:a16="http://schemas.microsoft.com/office/drawing/2014/main" val="2647548918"/>
                    </a:ext>
                  </a:extLst>
                </a:gridCol>
                <a:gridCol w="766656">
                  <a:extLst>
                    <a:ext uri="{9D8B030D-6E8A-4147-A177-3AD203B41FA5}">
                      <a16:colId xmlns:a16="http://schemas.microsoft.com/office/drawing/2014/main" val="29784472"/>
                    </a:ext>
                  </a:extLst>
                </a:gridCol>
                <a:gridCol w="766656">
                  <a:extLst>
                    <a:ext uri="{9D8B030D-6E8A-4147-A177-3AD203B41FA5}">
                      <a16:colId xmlns:a16="http://schemas.microsoft.com/office/drawing/2014/main" val="3816958097"/>
                    </a:ext>
                  </a:extLst>
                </a:gridCol>
              </a:tblGrid>
              <a:tr h="184404">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lang="en-GB" sz="1200" b="1">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184404">
                <a:tc vMerge="1">
                  <a:txBody>
                    <a:bodyPr/>
                    <a:lstStyle/>
                    <a:p>
                      <a:endParaRPr lang="en-GB"/>
                    </a:p>
                  </a:txBody>
                  <a:tcPr/>
                </a:tc>
                <a:tc vMerge="1">
                  <a:txBody>
                    <a:bodyPr/>
                    <a:lstStyle/>
                    <a:p>
                      <a:endParaRPr lang="en-GB"/>
                    </a:p>
                  </a:txBody>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1156646"/>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317882">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28098156"/>
                  </a:ext>
                </a:extLst>
              </a:tr>
              <a:tr h="383242">
                <a:tc>
                  <a:txBody>
                    <a:bodyPr/>
                    <a:lstStyle/>
                    <a:p>
                      <a:pPr algn="ctr"/>
                      <a:r>
                        <a:rPr lang="en-GB" sz="1900" b="1">
                          <a:latin typeface="Century Gothic" panose="020B0502020202020204" pitchFamily="34" charset="0"/>
                        </a:rPr>
                        <a:t>Water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latin typeface="Century Gothic" panose="020B0502020202020204" pitchFamily="34" charset="0"/>
                        </a:rPr>
                        <a:t>Milk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rgbClr val="FF0000"/>
                          </a:solidFill>
                          <a:latin typeface="Century Gothic" panose="020B0502020202020204" pitchFamily="34" charset="0"/>
                        </a:rPr>
                        <a:t>Tea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solidFill>
                            <a:srgbClr val="FF0000"/>
                          </a:solidFill>
                          <a:latin typeface="Century Gothic" panose="020B0502020202020204" pitchFamily="34" charset="0"/>
                        </a:rPr>
                        <a:t>Juice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900" b="1">
                          <a:latin typeface="Century Gothic" panose="020B0502020202020204" pitchFamily="34" charset="0"/>
                        </a:rPr>
                        <a:t>Cola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0" name="Table 9">
            <a:extLst>
              <a:ext uri="{FF2B5EF4-FFF2-40B4-BE49-F238E27FC236}">
                <a16:creationId xmlns:a16="http://schemas.microsoft.com/office/drawing/2014/main" id="{B445E42A-214E-4080-B5B3-EBC14C8EF3DC}"/>
              </a:ext>
            </a:extLst>
          </p:cNvPr>
          <p:cNvGraphicFramePr>
            <a:graphicFrameLocks noGrp="1"/>
          </p:cNvGraphicFramePr>
          <p:nvPr>
            <p:extLst/>
          </p:nvPr>
        </p:nvGraphicFramePr>
        <p:xfrm>
          <a:off x="2286077" y="1510722"/>
          <a:ext cx="286349" cy="2566064"/>
        </p:xfrm>
        <a:graphic>
          <a:graphicData uri="http://schemas.openxmlformats.org/drawingml/2006/table">
            <a:tbl>
              <a:tblPr firstRow="1" bandRow="1">
                <a:tableStyleId>{2D5ABB26-0587-4C30-8999-92F81FD0307C}</a:tableStyleId>
              </a:tblPr>
              <a:tblGrid>
                <a:gridCol w="286349">
                  <a:extLst>
                    <a:ext uri="{9D8B030D-6E8A-4147-A177-3AD203B41FA5}">
                      <a16:colId xmlns:a16="http://schemas.microsoft.com/office/drawing/2014/main" val="2629864076"/>
                    </a:ext>
                  </a:extLst>
                </a:gridCol>
              </a:tblGrid>
              <a:tr h="320758">
                <a:tc>
                  <a:txBody>
                    <a:bodyPr/>
                    <a:lstStyle/>
                    <a:p>
                      <a:pPr algn="ctr"/>
                      <a:r>
                        <a:rPr lang="en-GB" sz="1900" b="1">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3394199"/>
                  </a:ext>
                </a:extLst>
              </a:tr>
              <a:tr h="320758">
                <a:tc>
                  <a:txBody>
                    <a:bodyPr/>
                    <a:lstStyle/>
                    <a:p>
                      <a:pPr algn="ctr"/>
                      <a:r>
                        <a:rPr lang="en-GB" sz="1900" b="1">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20758">
                <a:tc>
                  <a:txBody>
                    <a:bodyPr/>
                    <a:lstStyle/>
                    <a:p>
                      <a:pPr algn="ctr"/>
                      <a:r>
                        <a:rPr lang="en-GB" sz="19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20758">
                <a:tc>
                  <a:txBody>
                    <a:bodyPr/>
                    <a:lstStyle/>
                    <a:p>
                      <a:pPr algn="ctr"/>
                      <a:r>
                        <a:rPr lang="en-GB" sz="19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320758">
                <a:tc>
                  <a:txBody>
                    <a:bodyPr/>
                    <a:lstStyle/>
                    <a:p>
                      <a:pPr algn="ctr"/>
                      <a:r>
                        <a:rPr lang="en-GB" sz="19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320758">
                <a:tc>
                  <a:txBody>
                    <a:bodyPr/>
                    <a:lstStyle/>
                    <a:p>
                      <a:pPr algn="ctr"/>
                      <a:r>
                        <a:rPr lang="en-GB" sz="19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320758">
                <a:tc>
                  <a:txBody>
                    <a:bodyPr/>
                    <a:lstStyle/>
                    <a:p>
                      <a:pPr algn="ctr"/>
                      <a:r>
                        <a:rPr lang="en-GB" sz="19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320758">
                <a:tc>
                  <a:txBody>
                    <a:bodyPr/>
                    <a:lstStyle/>
                    <a:p>
                      <a:pPr algn="ctr"/>
                      <a:r>
                        <a:rPr lang="en-GB" sz="19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9" name="TextBox 8">
            <a:extLst>
              <a:ext uri="{FF2B5EF4-FFF2-40B4-BE49-F238E27FC236}">
                <a16:creationId xmlns:a16="http://schemas.microsoft.com/office/drawing/2014/main" id="{BC63638A-1493-42E9-99BF-484E2A5103DB}"/>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10683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94FED61A-8754-47FE-8F0F-500B7E1C599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7086C40-B970-4AF6-903E-7C7463A42B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lvl="0" algn="ctr"/>
            <a:endParaRPr lang="en-GB" sz="2000" b="1" u="sng">
              <a:solidFill>
                <a:schemeClr val="tx1"/>
              </a:solidFill>
              <a:latin typeface="Century Gothic" panose="020B0502020202020204" pitchFamily="34" charset="0"/>
            </a:endParaRPr>
          </a:p>
          <a:p>
            <a:r>
              <a:rPr lang="en-GB" sz="2000" b="1">
                <a:solidFill>
                  <a:schemeClr val="tx1"/>
                </a:solidFill>
                <a:latin typeface="Century Gothic" panose="020B0502020202020204" pitchFamily="34" charset="0"/>
              </a:rPr>
              <a:t>Ben draws a bar chart to show the Year 3 children's favourite type of PE lesson.</a:t>
            </a:r>
          </a:p>
          <a:p>
            <a:endParaRPr lang="en-GB" sz="2000" b="1">
              <a:solidFill>
                <a:schemeClr val="tx1"/>
              </a:solidFill>
              <a:latin typeface="Century Gothic" panose="020B0502020202020204" pitchFamily="34" charset="0"/>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Ben says,</a:t>
            </a: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Is he correct? Explain your answer.</a:t>
            </a:r>
          </a:p>
          <a:p>
            <a:pPr lvl="0" algn="ct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15" name="Rectangle 14">
            <a:extLst>
              <a:ext uri="{FF2B5EF4-FFF2-40B4-BE49-F238E27FC236}">
                <a16:creationId xmlns:a16="http://schemas.microsoft.com/office/drawing/2014/main" id="{815038A6-C3C9-46C7-A7E1-7710CDA42C4E}"/>
              </a:ext>
            </a:extLst>
          </p:cNvPr>
          <p:cNvSpPr/>
          <p:nvPr/>
        </p:nvSpPr>
        <p:spPr>
          <a:xfrm>
            <a:off x="1881188" y="1314450"/>
            <a:ext cx="5381625" cy="264791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a:extLst>
              <a:ext uri="{FF2B5EF4-FFF2-40B4-BE49-F238E27FC236}">
                <a16:creationId xmlns:a16="http://schemas.microsoft.com/office/drawing/2014/main" id="{154A58C4-D844-4296-8559-93C23E9870B9}"/>
              </a:ext>
            </a:extLst>
          </p:cNvPr>
          <p:cNvGraphicFramePr>
            <a:graphicFrameLocks noGrp="1"/>
          </p:cNvGraphicFramePr>
          <p:nvPr>
            <p:extLst>
              <p:ext uri="{D42A27DB-BD31-4B8C-83A1-F6EECF244321}">
                <p14:modId xmlns:p14="http://schemas.microsoft.com/office/powerpoint/2010/main" val="568299762"/>
              </p:ext>
            </p:extLst>
          </p:nvPr>
        </p:nvGraphicFramePr>
        <p:xfrm>
          <a:off x="2428803" y="1600672"/>
          <a:ext cx="4056888" cy="2193428"/>
        </p:xfrm>
        <a:graphic>
          <a:graphicData uri="http://schemas.openxmlformats.org/drawingml/2006/table">
            <a:tbl>
              <a:tblPr firstRow="1" bandRow="1">
                <a:tableStyleId>{2D5ABB26-0587-4C30-8999-92F81FD0307C}</a:tableStyleId>
              </a:tblPr>
              <a:tblGrid>
                <a:gridCol w="1014222">
                  <a:extLst>
                    <a:ext uri="{9D8B030D-6E8A-4147-A177-3AD203B41FA5}">
                      <a16:colId xmlns:a16="http://schemas.microsoft.com/office/drawing/2014/main" val="2228897420"/>
                    </a:ext>
                  </a:extLst>
                </a:gridCol>
                <a:gridCol w="1014222">
                  <a:extLst>
                    <a:ext uri="{9D8B030D-6E8A-4147-A177-3AD203B41FA5}">
                      <a16:colId xmlns:a16="http://schemas.microsoft.com/office/drawing/2014/main" val="3575605710"/>
                    </a:ext>
                  </a:extLst>
                </a:gridCol>
                <a:gridCol w="1014222">
                  <a:extLst>
                    <a:ext uri="{9D8B030D-6E8A-4147-A177-3AD203B41FA5}">
                      <a16:colId xmlns:a16="http://schemas.microsoft.com/office/drawing/2014/main" val="2647548918"/>
                    </a:ext>
                  </a:extLst>
                </a:gridCol>
                <a:gridCol w="1014222">
                  <a:extLst>
                    <a:ext uri="{9D8B030D-6E8A-4147-A177-3AD203B41FA5}">
                      <a16:colId xmlns:a16="http://schemas.microsoft.com/office/drawing/2014/main" val="29784472"/>
                    </a:ext>
                  </a:extLst>
                </a:gridCol>
              </a:tblGrid>
              <a:tr h="301752">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284753">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03493765"/>
                  </a:ext>
                </a:extLst>
              </a:tr>
              <a:tr h="284753">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928098156"/>
                  </a:ext>
                </a:extLst>
              </a:tr>
              <a:tr h="304800">
                <a:tc>
                  <a:txBody>
                    <a:bodyPr/>
                    <a:lstStyle/>
                    <a:p>
                      <a:pPr algn="ctr"/>
                      <a:r>
                        <a:rPr lang="en-GB" sz="1500" b="1">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17" name="Table 16">
            <a:extLst>
              <a:ext uri="{FF2B5EF4-FFF2-40B4-BE49-F238E27FC236}">
                <a16:creationId xmlns:a16="http://schemas.microsoft.com/office/drawing/2014/main" id="{7C9E72DD-6268-47C1-9C6B-FE4F3A86B2B9}"/>
              </a:ext>
            </a:extLst>
          </p:cNvPr>
          <p:cNvGraphicFramePr>
            <a:graphicFrameLocks noGrp="1"/>
          </p:cNvGraphicFramePr>
          <p:nvPr>
            <p:extLst>
              <p:ext uri="{D42A27DB-BD31-4B8C-83A1-F6EECF244321}">
                <p14:modId xmlns:p14="http://schemas.microsoft.com/office/powerpoint/2010/main" val="938542863"/>
              </p:ext>
            </p:extLst>
          </p:nvPr>
        </p:nvGraphicFramePr>
        <p:xfrm>
          <a:off x="2115601" y="1474721"/>
          <a:ext cx="299340" cy="2120712"/>
        </p:xfrm>
        <a:graphic>
          <a:graphicData uri="http://schemas.openxmlformats.org/drawingml/2006/table">
            <a:tbl>
              <a:tblPr firstRow="1" bandRow="1">
                <a:tableStyleId>{2D5ABB26-0587-4C30-8999-92F81FD0307C}</a:tableStyleId>
              </a:tblPr>
              <a:tblGrid>
                <a:gridCol w="299340">
                  <a:extLst>
                    <a:ext uri="{9D8B030D-6E8A-4147-A177-3AD203B41FA5}">
                      <a16:colId xmlns:a16="http://schemas.microsoft.com/office/drawing/2014/main" val="2629864076"/>
                    </a:ext>
                  </a:extLst>
                </a:gridCol>
              </a:tblGrid>
              <a:tr h="265089">
                <a:tc>
                  <a:txBody>
                    <a:bodyPr/>
                    <a:lstStyle/>
                    <a:p>
                      <a:pPr algn="ctr"/>
                      <a:r>
                        <a:rPr lang="en-GB" sz="1500" b="1">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394199"/>
                  </a:ext>
                </a:extLst>
              </a:tr>
              <a:tr h="265089">
                <a:tc>
                  <a:txBody>
                    <a:bodyPr/>
                    <a:lstStyle/>
                    <a:p>
                      <a:pPr algn="ctr"/>
                      <a:r>
                        <a:rPr lang="en-GB" sz="1500" b="1">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265089">
                <a:tc>
                  <a:txBody>
                    <a:bodyPr/>
                    <a:lstStyle/>
                    <a:p>
                      <a:pPr algn="ctr"/>
                      <a:r>
                        <a:rPr lang="en-GB" sz="15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265089">
                <a:tc>
                  <a:txBody>
                    <a:bodyPr/>
                    <a:lstStyle/>
                    <a:p>
                      <a:pPr algn="ctr"/>
                      <a:r>
                        <a:rPr lang="en-GB" sz="15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265089">
                <a:tc>
                  <a:txBody>
                    <a:bodyPr/>
                    <a:lstStyle/>
                    <a:p>
                      <a:pPr algn="ctr"/>
                      <a:r>
                        <a:rPr lang="en-GB" sz="15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65089">
                <a:tc>
                  <a:txBody>
                    <a:bodyPr/>
                    <a:lstStyle/>
                    <a:p>
                      <a:pPr algn="ctr"/>
                      <a:r>
                        <a:rPr lang="en-GB" sz="15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65089">
                <a:tc>
                  <a:txBody>
                    <a:bodyPr/>
                    <a:lstStyle/>
                    <a:p>
                      <a:pPr algn="ctr"/>
                      <a:r>
                        <a:rPr lang="en-GB" sz="15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65089">
                <a:tc>
                  <a:txBody>
                    <a:bodyPr/>
                    <a:lstStyle/>
                    <a:p>
                      <a:pPr algn="ctr"/>
                      <a:r>
                        <a:rPr lang="en-GB" sz="15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20" name="Speech Bubble: Rectangle with Corners Rounded 19">
            <a:extLst>
              <a:ext uri="{FF2B5EF4-FFF2-40B4-BE49-F238E27FC236}">
                <a16:creationId xmlns:a16="http://schemas.microsoft.com/office/drawing/2014/main" id="{5865FDAF-5952-4FA0-ADCE-7E0E4B6CF514}"/>
              </a:ext>
            </a:extLst>
          </p:cNvPr>
          <p:cNvSpPr/>
          <p:nvPr/>
        </p:nvSpPr>
        <p:spPr>
          <a:xfrm flipH="1">
            <a:off x="2821190" y="4264214"/>
            <a:ext cx="3501621" cy="689977"/>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2 children like athletics.</a:t>
            </a:r>
          </a:p>
        </p:txBody>
      </p:sp>
      <p:sp>
        <p:nvSpPr>
          <p:cNvPr id="11" name="TextBox 10">
            <a:extLst>
              <a:ext uri="{FF2B5EF4-FFF2-40B4-BE49-F238E27FC236}">
                <a16:creationId xmlns:a16="http://schemas.microsoft.com/office/drawing/2014/main" id="{4222E4D3-32EB-454F-81FD-9C973F528083}"/>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40471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94FED61A-8754-47FE-8F0F-500B7E1C599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7086C40-B970-4AF6-903E-7C7463A42B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lvl="0" algn="ctr"/>
            <a:endParaRPr lang="en-GB" sz="2000" b="1" u="sng">
              <a:solidFill>
                <a:schemeClr val="tx1"/>
              </a:solidFill>
              <a:latin typeface="Century Gothic" panose="020B0502020202020204" pitchFamily="34" charset="0"/>
            </a:endParaRPr>
          </a:p>
          <a:p>
            <a:r>
              <a:rPr lang="en-GB" sz="2000" b="1">
                <a:solidFill>
                  <a:schemeClr val="tx1"/>
                </a:solidFill>
                <a:latin typeface="Century Gothic" panose="020B0502020202020204" pitchFamily="34" charset="0"/>
              </a:rPr>
              <a:t>Ben draws a bar chart to show the Year 3 children's favourite type of PE lesson.</a:t>
            </a:r>
          </a:p>
          <a:p>
            <a:endParaRPr lang="en-GB" sz="2000" b="1">
              <a:solidFill>
                <a:schemeClr val="tx1"/>
              </a:solidFill>
              <a:latin typeface="Century Gothic" panose="020B0502020202020204" pitchFamily="34" charset="0"/>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Ben says,</a:t>
            </a: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Is he correct? Explain your answer.</a:t>
            </a: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Ben is not correct because…</a:t>
            </a:r>
          </a:p>
          <a:p>
            <a:pPr lvl="0" algn="ct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15" name="Rectangle 14">
            <a:extLst>
              <a:ext uri="{FF2B5EF4-FFF2-40B4-BE49-F238E27FC236}">
                <a16:creationId xmlns:a16="http://schemas.microsoft.com/office/drawing/2014/main" id="{815038A6-C3C9-46C7-A7E1-7710CDA42C4E}"/>
              </a:ext>
            </a:extLst>
          </p:cNvPr>
          <p:cNvSpPr/>
          <p:nvPr/>
        </p:nvSpPr>
        <p:spPr>
          <a:xfrm>
            <a:off x="1881188" y="1314450"/>
            <a:ext cx="5381625" cy="264791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a:extLst>
              <a:ext uri="{FF2B5EF4-FFF2-40B4-BE49-F238E27FC236}">
                <a16:creationId xmlns:a16="http://schemas.microsoft.com/office/drawing/2014/main" id="{154A58C4-D844-4296-8559-93C23E9870B9}"/>
              </a:ext>
            </a:extLst>
          </p:cNvPr>
          <p:cNvGraphicFramePr>
            <a:graphicFrameLocks noGrp="1"/>
          </p:cNvGraphicFramePr>
          <p:nvPr>
            <p:extLst/>
          </p:nvPr>
        </p:nvGraphicFramePr>
        <p:xfrm>
          <a:off x="2428803" y="1600672"/>
          <a:ext cx="4056888" cy="2193428"/>
        </p:xfrm>
        <a:graphic>
          <a:graphicData uri="http://schemas.openxmlformats.org/drawingml/2006/table">
            <a:tbl>
              <a:tblPr firstRow="1" bandRow="1">
                <a:tableStyleId>{2D5ABB26-0587-4C30-8999-92F81FD0307C}</a:tableStyleId>
              </a:tblPr>
              <a:tblGrid>
                <a:gridCol w="1014222">
                  <a:extLst>
                    <a:ext uri="{9D8B030D-6E8A-4147-A177-3AD203B41FA5}">
                      <a16:colId xmlns:a16="http://schemas.microsoft.com/office/drawing/2014/main" val="2228897420"/>
                    </a:ext>
                  </a:extLst>
                </a:gridCol>
                <a:gridCol w="1014222">
                  <a:extLst>
                    <a:ext uri="{9D8B030D-6E8A-4147-A177-3AD203B41FA5}">
                      <a16:colId xmlns:a16="http://schemas.microsoft.com/office/drawing/2014/main" val="3575605710"/>
                    </a:ext>
                  </a:extLst>
                </a:gridCol>
                <a:gridCol w="1014222">
                  <a:extLst>
                    <a:ext uri="{9D8B030D-6E8A-4147-A177-3AD203B41FA5}">
                      <a16:colId xmlns:a16="http://schemas.microsoft.com/office/drawing/2014/main" val="2647548918"/>
                    </a:ext>
                  </a:extLst>
                </a:gridCol>
                <a:gridCol w="1014222">
                  <a:extLst>
                    <a:ext uri="{9D8B030D-6E8A-4147-A177-3AD203B41FA5}">
                      <a16:colId xmlns:a16="http://schemas.microsoft.com/office/drawing/2014/main" val="29784472"/>
                    </a:ext>
                  </a:extLst>
                </a:gridCol>
              </a:tblGrid>
              <a:tr h="301752">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284753">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03493765"/>
                  </a:ext>
                </a:extLst>
              </a:tr>
              <a:tr h="284753">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928098156"/>
                  </a:ext>
                </a:extLst>
              </a:tr>
              <a:tr h="304800">
                <a:tc>
                  <a:txBody>
                    <a:bodyPr/>
                    <a:lstStyle/>
                    <a:p>
                      <a:pPr algn="ctr"/>
                      <a:r>
                        <a:rPr lang="en-GB" sz="1500" b="1">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17" name="Table 16">
            <a:extLst>
              <a:ext uri="{FF2B5EF4-FFF2-40B4-BE49-F238E27FC236}">
                <a16:creationId xmlns:a16="http://schemas.microsoft.com/office/drawing/2014/main" id="{7C9E72DD-6268-47C1-9C6B-FE4F3A86B2B9}"/>
              </a:ext>
            </a:extLst>
          </p:cNvPr>
          <p:cNvGraphicFramePr>
            <a:graphicFrameLocks noGrp="1"/>
          </p:cNvGraphicFramePr>
          <p:nvPr>
            <p:extLst/>
          </p:nvPr>
        </p:nvGraphicFramePr>
        <p:xfrm>
          <a:off x="2115601" y="1474721"/>
          <a:ext cx="299340" cy="2120712"/>
        </p:xfrm>
        <a:graphic>
          <a:graphicData uri="http://schemas.openxmlformats.org/drawingml/2006/table">
            <a:tbl>
              <a:tblPr firstRow="1" bandRow="1">
                <a:tableStyleId>{2D5ABB26-0587-4C30-8999-92F81FD0307C}</a:tableStyleId>
              </a:tblPr>
              <a:tblGrid>
                <a:gridCol w="299340">
                  <a:extLst>
                    <a:ext uri="{9D8B030D-6E8A-4147-A177-3AD203B41FA5}">
                      <a16:colId xmlns:a16="http://schemas.microsoft.com/office/drawing/2014/main" val="2629864076"/>
                    </a:ext>
                  </a:extLst>
                </a:gridCol>
              </a:tblGrid>
              <a:tr h="265089">
                <a:tc>
                  <a:txBody>
                    <a:bodyPr/>
                    <a:lstStyle/>
                    <a:p>
                      <a:pPr algn="ctr"/>
                      <a:r>
                        <a:rPr lang="en-GB" sz="1500" b="1">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394199"/>
                  </a:ext>
                </a:extLst>
              </a:tr>
              <a:tr h="265089">
                <a:tc>
                  <a:txBody>
                    <a:bodyPr/>
                    <a:lstStyle/>
                    <a:p>
                      <a:pPr algn="ctr"/>
                      <a:r>
                        <a:rPr lang="en-GB" sz="1500" b="1">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265089">
                <a:tc>
                  <a:txBody>
                    <a:bodyPr/>
                    <a:lstStyle/>
                    <a:p>
                      <a:pPr algn="ctr"/>
                      <a:r>
                        <a:rPr lang="en-GB" sz="15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265089">
                <a:tc>
                  <a:txBody>
                    <a:bodyPr/>
                    <a:lstStyle/>
                    <a:p>
                      <a:pPr algn="ctr"/>
                      <a:r>
                        <a:rPr lang="en-GB" sz="15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265089">
                <a:tc>
                  <a:txBody>
                    <a:bodyPr/>
                    <a:lstStyle/>
                    <a:p>
                      <a:pPr algn="ctr"/>
                      <a:r>
                        <a:rPr lang="en-GB" sz="15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65089">
                <a:tc>
                  <a:txBody>
                    <a:bodyPr/>
                    <a:lstStyle/>
                    <a:p>
                      <a:pPr algn="ctr"/>
                      <a:r>
                        <a:rPr lang="en-GB" sz="15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65089">
                <a:tc>
                  <a:txBody>
                    <a:bodyPr/>
                    <a:lstStyle/>
                    <a:p>
                      <a:pPr algn="ctr"/>
                      <a:r>
                        <a:rPr lang="en-GB" sz="15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65089">
                <a:tc>
                  <a:txBody>
                    <a:bodyPr/>
                    <a:lstStyle/>
                    <a:p>
                      <a:pPr algn="ctr"/>
                      <a:r>
                        <a:rPr lang="en-GB" sz="15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20" name="Speech Bubble: Rectangle with Corners Rounded 19">
            <a:extLst>
              <a:ext uri="{FF2B5EF4-FFF2-40B4-BE49-F238E27FC236}">
                <a16:creationId xmlns:a16="http://schemas.microsoft.com/office/drawing/2014/main" id="{5865FDAF-5952-4FA0-ADCE-7E0E4B6CF514}"/>
              </a:ext>
            </a:extLst>
          </p:cNvPr>
          <p:cNvSpPr/>
          <p:nvPr/>
        </p:nvSpPr>
        <p:spPr>
          <a:xfrm flipH="1">
            <a:off x="2821190" y="4264214"/>
            <a:ext cx="3501621" cy="689977"/>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2 children like athletics.</a:t>
            </a:r>
          </a:p>
        </p:txBody>
      </p:sp>
      <p:sp>
        <p:nvSpPr>
          <p:cNvPr id="11" name="TextBox 10">
            <a:extLst>
              <a:ext uri="{FF2B5EF4-FFF2-40B4-BE49-F238E27FC236}">
                <a16:creationId xmlns:a16="http://schemas.microsoft.com/office/drawing/2014/main" id="{9CFC15F7-B9C0-4528-AAFA-A8AA7DC5E61F}"/>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81335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94FED61A-8754-47FE-8F0F-500B7E1C599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7086C40-B970-4AF6-903E-7C7463A42B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lvl="0" algn="ctr"/>
            <a:endParaRPr lang="en-GB" sz="2000" b="1" u="sng">
              <a:solidFill>
                <a:schemeClr val="tx1"/>
              </a:solidFill>
              <a:latin typeface="Century Gothic" panose="020B0502020202020204" pitchFamily="34" charset="0"/>
            </a:endParaRPr>
          </a:p>
          <a:p>
            <a:r>
              <a:rPr lang="en-GB" sz="2000" b="1">
                <a:solidFill>
                  <a:schemeClr val="tx1"/>
                </a:solidFill>
                <a:latin typeface="Century Gothic" panose="020B0502020202020204" pitchFamily="34" charset="0"/>
              </a:rPr>
              <a:t>Ben draws a bar chart to show the Year 3 children's favourite type of PE lesson.</a:t>
            </a:r>
          </a:p>
          <a:p>
            <a:endParaRPr lang="en-GB" sz="2000" b="1">
              <a:solidFill>
                <a:schemeClr val="tx1"/>
              </a:solidFill>
              <a:latin typeface="Century Gothic" panose="020B0502020202020204" pitchFamily="34" charset="0"/>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Ben says,</a:t>
            </a:r>
          </a:p>
          <a:p>
            <a:endParaRPr lang="en-GB" sz="2000" b="1">
              <a:solidFill>
                <a:schemeClr val="tx1"/>
              </a:solidFill>
              <a:latin typeface="Century Gothic" panose="020B0502020202020204" pitchFamily="34" charset="0"/>
              <a:sym typeface="Wingdings" panose="05000000000000000000" pitchFamily="2" charset="2"/>
            </a:endParaRPr>
          </a:p>
          <a:p>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chemeClr val="tx1"/>
                </a:solidFill>
                <a:latin typeface="Century Gothic" panose="020B0502020202020204" pitchFamily="34" charset="0"/>
                <a:sym typeface="Wingdings" panose="05000000000000000000" pitchFamily="2" charset="2"/>
              </a:rPr>
              <a:t>Is he correct? Explain your answer.</a:t>
            </a:r>
          </a:p>
          <a:p>
            <a:endParaRPr lang="en-GB" sz="2000" b="1">
              <a:solidFill>
                <a:schemeClr val="tx1"/>
              </a:solidFill>
              <a:latin typeface="Century Gothic" panose="020B0502020202020204" pitchFamily="34" charset="0"/>
              <a:sym typeface="Wingdings" panose="05000000000000000000" pitchFamily="2" charset="2"/>
            </a:endParaRPr>
          </a:p>
          <a:p>
            <a:r>
              <a:rPr lang="en-GB" sz="2000" b="1">
                <a:solidFill>
                  <a:srgbClr val="FF0000"/>
                </a:solidFill>
                <a:latin typeface="Century Gothic" panose="020B0502020202020204" pitchFamily="34" charset="0"/>
                <a:sym typeface="Wingdings" panose="05000000000000000000" pitchFamily="2" charset="2"/>
              </a:rPr>
              <a:t>Ben is not correct because the scale goes up in 2s. 4 children like athletics.</a:t>
            </a:r>
            <a:endParaRPr lang="en-GB" sz="3200" b="1">
              <a:solidFill>
                <a:srgbClr val="FF0000"/>
              </a:solidFill>
              <a:latin typeface="Century Gothic" panose="020B0502020202020204" pitchFamily="34" charset="0"/>
              <a:sym typeface="Wingdings" panose="05000000000000000000" pitchFamily="2" charset="2"/>
            </a:endParaRPr>
          </a:p>
          <a:p>
            <a:pPr lvl="0" algn="ct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15" name="Rectangle 14">
            <a:extLst>
              <a:ext uri="{FF2B5EF4-FFF2-40B4-BE49-F238E27FC236}">
                <a16:creationId xmlns:a16="http://schemas.microsoft.com/office/drawing/2014/main" id="{815038A6-C3C9-46C7-A7E1-7710CDA42C4E}"/>
              </a:ext>
            </a:extLst>
          </p:cNvPr>
          <p:cNvSpPr/>
          <p:nvPr/>
        </p:nvSpPr>
        <p:spPr>
          <a:xfrm>
            <a:off x="1881188" y="1314450"/>
            <a:ext cx="5381625" cy="264791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a:extLst>
              <a:ext uri="{FF2B5EF4-FFF2-40B4-BE49-F238E27FC236}">
                <a16:creationId xmlns:a16="http://schemas.microsoft.com/office/drawing/2014/main" id="{154A58C4-D844-4296-8559-93C23E9870B9}"/>
              </a:ext>
            </a:extLst>
          </p:cNvPr>
          <p:cNvGraphicFramePr>
            <a:graphicFrameLocks noGrp="1"/>
          </p:cNvGraphicFramePr>
          <p:nvPr>
            <p:extLst/>
          </p:nvPr>
        </p:nvGraphicFramePr>
        <p:xfrm>
          <a:off x="2428803" y="1600672"/>
          <a:ext cx="4056888" cy="2193428"/>
        </p:xfrm>
        <a:graphic>
          <a:graphicData uri="http://schemas.openxmlformats.org/drawingml/2006/table">
            <a:tbl>
              <a:tblPr firstRow="1" bandRow="1">
                <a:tableStyleId>{2D5ABB26-0587-4C30-8999-92F81FD0307C}</a:tableStyleId>
              </a:tblPr>
              <a:tblGrid>
                <a:gridCol w="1014222">
                  <a:extLst>
                    <a:ext uri="{9D8B030D-6E8A-4147-A177-3AD203B41FA5}">
                      <a16:colId xmlns:a16="http://schemas.microsoft.com/office/drawing/2014/main" val="2228897420"/>
                    </a:ext>
                  </a:extLst>
                </a:gridCol>
                <a:gridCol w="1014222">
                  <a:extLst>
                    <a:ext uri="{9D8B030D-6E8A-4147-A177-3AD203B41FA5}">
                      <a16:colId xmlns:a16="http://schemas.microsoft.com/office/drawing/2014/main" val="3575605710"/>
                    </a:ext>
                  </a:extLst>
                </a:gridCol>
                <a:gridCol w="1014222">
                  <a:extLst>
                    <a:ext uri="{9D8B030D-6E8A-4147-A177-3AD203B41FA5}">
                      <a16:colId xmlns:a16="http://schemas.microsoft.com/office/drawing/2014/main" val="2647548918"/>
                    </a:ext>
                  </a:extLst>
                </a:gridCol>
                <a:gridCol w="1014222">
                  <a:extLst>
                    <a:ext uri="{9D8B030D-6E8A-4147-A177-3AD203B41FA5}">
                      <a16:colId xmlns:a16="http://schemas.microsoft.com/office/drawing/2014/main" val="29784472"/>
                    </a:ext>
                  </a:extLst>
                </a:gridCol>
              </a:tblGrid>
              <a:tr h="301752">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284753">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252819">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03493765"/>
                  </a:ext>
                </a:extLst>
              </a:tr>
              <a:tr h="284753">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000" b="1">
                        <a:latin typeface="Century Gothic" panose="020B0502020202020204" pitchFamily="34" charset="0"/>
                      </a:endParaRPr>
                    </a:p>
                  </a:txBody>
                  <a:tcPr marL="0" marR="0"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0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928098156"/>
                  </a:ext>
                </a:extLst>
              </a:tr>
              <a:tr h="304800">
                <a:tc>
                  <a:txBody>
                    <a:bodyPr/>
                    <a:lstStyle/>
                    <a:p>
                      <a:pPr algn="ctr"/>
                      <a:r>
                        <a:rPr lang="en-GB" sz="1500" b="1">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500" b="1">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17" name="Table 16">
            <a:extLst>
              <a:ext uri="{FF2B5EF4-FFF2-40B4-BE49-F238E27FC236}">
                <a16:creationId xmlns:a16="http://schemas.microsoft.com/office/drawing/2014/main" id="{7C9E72DD-6268-47C1-9C6B-FE4F3A86B2B9}"/>
              </a:ext>
            </a:extLst>
          </p:cNvPr>
          <p:cNvGraphicFramePr>
            <a:graphicFrameLocks noGrp="1"/>
          </p:cNvGraphicFramePr>
          <p:nvPr>
            <p:extLst/>
          </p:nvPr>
        </p:nvGraphicFramePr>
        <p:xfrm>
          <a:off x="2115601" y="1474721"/>
          <a:ext cx="299340" cy="2120712"/>
        </p:xfrm>
        <a:graphic>
          <a:graphicData uri="http://schemas.openxmlformats.org/drawingml/2006/table">
            <a:tbl>
              <a:tblPr firstRow="1" bandRow="1">
                <a:tableStyleId>{2D5ABB26-0587-4C30-8999-92F81FD0307C}</a:tableStyleId>
              </a:tblPr>
              <a:tblGrid>
                <a:gridCol w="299340">
                  <a:extLst>
                    <a:ext uri="{9D8B030D-6E8A-4147-A177-3AD203B41FA5}">
                      <a16:colId xmlns:a16="http://schemas.microsoft.com/office/drawing/2014/main" val="2629864076"/>
                    </a:ext>
                  </a:extLst>
                </a:gridCol>
              </a:tblGrid>
              <a:tr h="265089">
                <a:tc>
                  <a:txBody>
                    <a:bodyPr/>
                    <a:lstStyle/>
                    <a:p>
                      <a:pPr algn="ctr"/>
                      <a:r>
                        <a:rPr lang="en-GB" sz="1500" b="1">
                          <a:latin typeface="Century Gothic" panose="020B0502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394199"/>
                  </a:ext>
                </a:extLst>
              </a:tr>
              <a:tr h="265089">
                <a:tc>
                  <a:txBody>
                    <a:bodyPr/>
                    <a:lstStyle/>
                    <a:p>
                      <a:pPr algn="ctr"/>
                      <a:r>
                        <a:rPr lang="en-GB" sz="1500" b="1">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265089">
                <a:tc>
                  <a:txBody>
                    <a:bodyPr/>
                    <a:lstStyle/>
                    <a:p>
                      <a:pPr algn="ctr"/>
                      <a:r>
                        <a:rPr lang="en-GB" sz="15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265089">
                <a:tc>
                  <a:txBody>
                    <a:bodyPr/>
                    <a:lstStyle/>
                    <a:p>
                      <a:pPr algn="ctr"/>
                      <a:r>
                        <a:rPr lang="en-GB" sz="15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265089">
                <a:tc>
                  <a:txBody>
                    <a:bodyPr/>
                    <a:lstStyle/>
                    <a:p>
                      <a:pPr algn="ctr"/>
                      <a:r>
                        <a:rPr lang="en-GB" sz="15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65089">
                <a:tc>
                  <a:txBody>
                    <a:bodyPr/>
                    <a:lstStyle/>
                    <a:p>
                      <a:pPr algn="ctr"/>
                      <a:r>
                        <a:rPr lang="en-GB" sz="1500" b="1">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65089">
                <a:tc>
                  <a:txBody>
                    <a:bodyPr/>
                    <a:lstStyle/>
                    <a:p>
                      <a:pPr algn="ctr"/>
                      <a:r>
                        <a:rPr lang="en-GB" sz="1500" b="1">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65089">
                <a:tc>
                  <a:txBody>
                    <a:bodyPr/>
                    <a:lstStyle/>
                    <a:p>
                      <a:pPr algn="ctr"/>
                      <a:r>
                        <a:rPr lang="en-GB" sz="15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20" name="Speech Bubble: Rectangle with Corners Rounded 19">
            <a:extLst>
              <a:ext uri="{FF2B5EF4-FFF2-40B4-BE49-F238E27FC236}">
                <a16:creationId xmlns:a16="http://schemas.microsoft.com/office/drawing/2014/main" id="{5865FDAF-5952-4FA0-ADCE-7E0E4B6CF514}"/>
              </a:ext>
            </a:extLst>
          </p:cNvPr>
          <p:cNvSpPr/>
          <p:nvPr/>
        </p:nvSpPr>
        <p:spPr>
          <a:xfrm flipH="1">
            <a:off x="2821190" y="4264214"/>
            <a:ext cx="3501621" cy="689977"/>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2 children like athletics.</a:t>
            </a:r>
          </a:p>
        </p:txBody>
      </p:sp>
      <p:sp>
        <p:nvSpPr>
          <p:cNvPr id="11" name="TextBox 10">
            <a:extLst>
              <a:ext uri="{FF2B5EF4-FFF2-40B4-BE49-F238E27FC236}">
                <a16:creationId xmlns:a16="http://schemas.microsoft.com/office/drawing/2014/main" id="{8A94E293-F8A3-4982-BF16-BDDC6B3E50C6}"/>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28228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D2E1E49A-230D-4E09-8937-928E01C6156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5710B7B1-18C8-47E9-AB31-C97B70B1F5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2</a:t>
            </a:r>
            <a:endParaRPr lang="en-GB" sz="2000" b="1" u="sng">
              <a:solidFill>
                <a:schemeClr val="bg2">
                  <a:lumMod val="50000"/>
                </a:schemeClr>
              </a:solidFill>
              <a:latin typeface="Century Gothic" panose="020B0502020202020204" pitchFamily="34" charset="0"/>
            </a:endParaRP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A class collects data about houses.</a:t>
            </a: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endParaRPr lang="en-GB" sz="2000" b="1">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Draw a bar chart to display this information. Choose a suitable scale.</a:t>
            </a:r>
            <a:endParaRPr lang="en-GB" sz="2400" b="1" u="sng">
              <a:solidFill>
                <a:prstClr val="black"/>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1D064E97-6377-4739-A912-86EADF62628F}"/>
              </a:ext>
            </a:extLst>
          </p:cNvPr>
          <p:cNvSpPr/>
          <p:nvPr/>
        </p:nvSpPr>
        <p:spPr>
          <a:xfrm>
            <a:off x="2906506" y="1521748"/>
            <a:ext cx="4236958" cy="570228"/>
          </a:xfrm>
          <a:prstGeom prst="wedgeRoundRectCallout">
            <a:avLst>
              <a:gd name="adj1" fmla="val -56411"/>
              <a:gd name="adj2" fmla="val 30218"/>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a:solidFill>
                  <a:schemeClr val="tx1"/>
                </a:solidFill>
                <a:latin typeface="Century Gothic" panose="020B0502020202020204" pitchFamily="34" charset="0"/>
              </a:rPr>
              <a:t>5 more children live in a flat than in a terraced house.</a:t>
            </a:r>
          </a:p>
        </p:txBody>
      </p:sp>
      <p:sp>
        <p:nvSpPr>
          <p:cNvPr id="24" name="Speech Bubble: Rectangle with Corners Rounded 23">
            <a:extLst>
              <a:ext uri="{FF2B5EF4-FFF2-40B4-BE49-F238E27FC236}">
                <a16:creationId xmlns:a16="http://schemas.microsoft.com/office/drawing/2014/main" id="{995BB227-D5AF-42BC-9AA8-977AD4701C85}"/>
              </a:ext>
            </a:extLst>
          </p:cNvPr>
          <p:cNvSpPr/>
          <p:nvPr/>
        </p:nvSpPr>
        <p:spPr>
          <a:xfrm>
            <a:off x="2906506" y="3255864"/>
            <a:ext cx="4236958" cy="570228"/>
          </a:xfrm>
          <a:prstGeom prst="wedgeRoundRectCallout">
            <a:avLst>
              <a:gd name="adj1" fmla="val -56411"/>
              <a:gd name="adj2" fmla="val 30218"/>
              <a:gd name="adj3" fmla="val 16667"/>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Century Gothic" panose="020B0502020202020204" pitchFamily="34" charset="0"/>
              </a:rPr>
              <a:t>10 fewer children live in a terraced house than a semi.</a:t>
            </a:r>
          </a:p>
        </p:txBody>
      </p:sp>
      <p:sp>
        <p:nvSpPr>
          <p:cNvPr id="25" name="Speech Bubble: Rectangle with Corners Rounded 24">
            <a:extLst>
              <a:ext uri="{FF2B5EF4-FFF2-40B4-BE49-F238E27FC236}">
                <a16:creationId xmlns:a16="http://schemas.microsoft.com/office/drawing/2014/main" id="{3A8D836C-2044-4790-9784-8CCC1FA53989}"/>
              </a:ext>
            </a:extLst>
          </p:cNvPr>
          <p:cNvSpPr/>
          <p:nvPr/>
        </p:nvSpPr>
        <p:spPr>
          <a:xfrm flipH="1">
            <a:off x="1982979" y="2376085"/>
            <a:ext cx="4236958" cy="570228"/>
          </a:xfrm>
          <a:prstGeom prst="wedgeRoundRectCallout">
            <a:avLst>
              <a:gd name="adj1" fmla="val -56411"/>
              <a:gd name="adj2" fmla="val 30218"/>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a:solidFill>
                  <a:schemeClr val="tx1"/>
                </a:solidFill>
                <a:latin typeface="Century Gothic" panose="020B0502020202020204" pitchFamily="34" charset="0"/>
              </a:rPr>
              <a:t>5 children live in a detached house. </a:t>
            </a:r>
          </a:p>
        </p:txBody>
      </p:sp>
      <p:sp>
        <p:nvSpPr>
          <p:cNvPr id="26" name="Speech Bubble: Rectangle with Corners Rounded 25">
            <a:extLst>
              <a:ext uri="{FF2B5EF4-FFF2-40B4-BE49-F238E27FC236}">
                <a16:creationId xmlns:a16="http://schemas.microsoft.com/office/drawing/2014/main" id="{B8363E15-1A46-4FEB-8AB9-D382682F509F}"/>
              </a:ext>
            </a:extLst>
          </p:cNvPr>
          <p:cNvSpPr/>
          <p:nvPr/>
        </p:nvSpPr>
        <p:spPr>
          <a:xfrm flipH="1">
            <a:off x="1982979" y="4120377"/>
            <a:ext cx="4236958" cy="570228"/>
          </a:xfrm>
          <a:prstGeom prst="wedgeRoundRectCallout">
            <a:avLst>
              <a:gd name="adj1" fmla="val -56411"/>
              <a:gd name="adj2" fmla="val 30218"/>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a:solidFill>
                  <a:schemeClr val="tx1"/>
                </a:solidFill>
                <a:latin typeface="Century Gothic" panose="020B0502020202020204" pitchFamily="34" charset="0"/>
              </a:rPr>
              <a:t>20 children live in a semi-detached house.</a:t>
            </a:r>
          </a:p>
        </p:txBody>
      </p:sp>
      <p:sp>
        <p:nvSpPr>
          <p:cNvPr id="11" name="TextBox 10">
            <a:extLst>
              <a:ext uri="{FF2B5EF4-FFF2-40B4-BE49-F238E27FC236}">
                <a16:creationId xmlns:a16="http://schemas.microsoft.com/office/drawing/2014/main" id="{062CE1D0-DF98-43F4-9DE1-FDBCF390CD4E}"/>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162857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2</a:t>
            </a:r>
            <a:endParaRPr lang="en-GB" sz="2000" b="1" u="sng">
              <a:solidFill>
                <a:schemeClr val="bg2">
                  <a:lumMod val="50000"/>
                </a:schemeClr>
              </a:solidFill>
              <a:latin typeface="Century Gothic" panose="020B0502020202020204" pitchFamily="34" charset="0"/>
            </a:endParaRPr>
          </a:p>
          <a:p>
            <a:pPr algn="ctr"/>
            <a:endParaRPr lang="en-GB" sz="2000" b="1" u="sng">
              <a:solidFill>
                <a:schemeClr val="bg2">
                  <a:lumMod val="50000"/>
                </a:schemeClr>
              </a:solidFill>
              <a:latin typeface="Century Gothic" panose="020B0502020202020204" pitchFamily="34" charset="0"/>
            </a:endParaRPr>
          </a:p>
          <a:p>
            <a:pPr algn="ctr"/>
            <a:r>
              <a:rPr lang="en-GB" sz="2000" b="1">
                <a:solidFill>
                  <a:srgbClr val="FF0000"/>
                </a:solidFill>
                <a:latin typeface="Century Gothic" panose="020B0502020202020204" pitchFamily="34" charset="0"/>
              </a:rPr>
              <a:t>An accurate bar chart. The scale should go up in 5s.</a:t>
            </a:r>
            <a:endParaRPr lang="en-GB" sz="2000" b="1" u="sng">
              <a:solidFill>
                <a:schemeClr val="bg2">
                  <a:lumMod val="50000"/>
                </a:schemeClr>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a:p>
            <a:pPr lvl="0" algn="ctr"/>
            <a:endParaRPr lang="en-GB" sz="2400" b="1" u="sng">
              <a:solidFill>
                <a:prstClr val="black"/>
              </a:solidFill>
              <a:latin typeface="Century Gothic" panose="020B0502020202020204" pitchFamily="34" charset="0"/>
            </a:endParaRPr>
          </a:p>
        </p:txBody>
      </p:sp>
      <p:grpSp>
        <p:nvGrpSpPr>
          <p:cNvPr id="3" name="Group 2">
            <a:extLst>
              <a:ext uri="{FF2B5EF4-FFF2-40B4-BE49-F238E27FC236}">
                <a16:creationId xmlns:a16="http://schemas.microsoft.com/office/drawing/2014/main" id="{62DF3DD5-6018-4CDA-A66B-3829D25527FA}"/>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
        <p:nvSpPr>
          <p:cNvPr id="2" name="Rectangle 1">
            <a:extLst>
              <a:ext uri="{FF2B5EF4-FFF2-40B4-BE49-F238E27FC236}">
                <a16:creationId xmlns:a16="http://schemas.microsoft.com/office/drawing/2014/main" id="{4CAA06F1-1E31-461F-AB89-13D4507D4875}"/>
              </a:ext>
            </a:extLst>
          </p:cNvPr>
          <p:cNvSpPr/>
          <p:nvPr/>
        </p:nvSpPr>
        <p:spPr>
          <a:xfrm>
            <a:off x="771525" y="1504950"/>
            <a:ext cx="7724775" cy="4219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20">
            <a:extLst>
              <a:ext uri="{FF2B5EF4-FFF2-40B4-BE49-F238E27FC236}">
                <a16:creationId xmlns:a16="http://schemas.microsoft.com/office/drawing/2014/main" id="{6809E8BE-6A18-44F5-9DFD-96AD34A1E0E9}"/>
              </a:ext>
            </a:extLst>
          </p:cNvPr>
          <p:cNvGraphicFramePr>
            <a:graphicFrameLocks noGrp="1"/>
          </p:cNvGraphicFramePr>
          <p:nvPr>
            <p:extLst>
              <p:ext uri="{D42A27DB-BD31-4B8C-83A1-F6EECF244321}">
                <p14:modId xmlns:p14="http://schemas.microsoft.com/office/powerpoint/2010/main" val="3486949162"/>
              </p:ext>
            </p:extLst>
          </p:nvPr>
        </p:nvGraphicFramePr>
        <p:xfrm>
          <a:off x="1482518" y="1820907"/>
          <a:ext cx="6533656" cy="3816149"/>
        </p:xfrm>
        <a:graphic>
          <a:graphicData uri="http://schemas.openxmlformats.org/drawingml/2006/table">
            <a:tbl>
              <a:tblPr firstRow="1" bandRow="1">
                <a:tableStyleId>{2D5ABB26-0587-4C30-8999-92F81FD0307C}</a:tableStyleId>
              </a:tblPr>
              <a:tblGrid>
                <a:gridCol w="1633414">
                  <a:extLst>
                    <a:ext uri="{9D8B030D-6E8A-4147-A177-3AD203B41FA5}">
                      <a16:colId xmlns:a16="http://schemas.microsoft.com/office/drawing/2014/main" val="2228897420"/>
                    </a:ext>
                  </a:extLst>
                </a:gridCol>
                <a:gridCol w="1633414">
                  <a:extLst>
                    <a:ext uri="{9D8B030D-6E8A-4147-A177-3AD203B41FA5}">
                      <a16:colId xmlns:a16="http://schemas.microsoft.com/office/drawing/2014/main" val="3575605710"/>
                    </a:ext>
                  </a:extLst>
                </a:gridCol>
                <a:gridCol w="1633414">
                  <a:extLst>
                    <a:ext uri="{9D8B030D-6E8A-4147-A177-3AD203B41FA5}">
                      <a16:colId xmlns:a16="http://schemas.microsoft.com/office/drawing/2014/main" val="2647548918"/>
                    </a:ext>
                  </a:extLst>
                </a:gridCol>
                <a:gridCol w="1633414">
                  <a:extLst>
                    <a:ext uri="{9D8B030D-6E8A-4147-A177-3AD203B41FA5}">
                      <a16:colId xmlns:a16="http://schemas.microsoft.com/office/drawing/2014/main" val="29784472"/>
                    </a:ext>
                  </a:extLst>
                </a:gridCol>
              </a:tblGrid>
              <a:tr h="490884">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407167">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461050">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407167">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407167">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407167">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461050">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500" b="1">
                        <a:latin typeface="Century Gothic" panose="020B0502020202020204" pitchFamily="34" charset="0"/>
                      </a:endParaRPr>
                    </a:p>
                  </a:txBody>
                  <a:tcPr marL="0" marR="0"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en-GB" sz="15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28098156"/>
                  </a:ext>
                </a:extLst>
              </a:tr>
              <a:tr h="774497">
                <a:tc>
                  <a:txBody>
                    <a:bodyPr/>
                    <a:lstStyle/>
                    <a:p>
                      <a:pPr algn="ctr"/>
                      <a:r>
                        <a:rPr lang="en-GB" sz="2000" b="1">
                          <a:solidFill>
                            <a:srgbClr val="FF0000"/>
                          </a:solidFill>
                          <a:latin typeface="Century Gothic" panose="020B0502020202020204" pitchFamily="34" charset="0"/>
                        </a:rPr>
                        <a:t>Flat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a:solidFill>
                            <a:srgbClr val="FF0000"/>
                          </a:solidFill>
                          <a:latin typeface="Century Gothic" panose="020B0502020202020204" pitchFamily="34" charset="0"/>
                        </a:rPr>
                        <a:t>Terraced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a:solidFill>
                            <a:srgbClr val="FF0000"/>
                          </a:solidFill>
                          <a:latin typeface="Century Gothic" panose="020B0502020202020204" pitchFamily="34" charset="0"/>
                        </a:rPr>
                        <a:t>Semi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a:solidFill>
                            <a:srgbClr val="FF0000"/>
                          </a:solidFill>
                          <a:latin typeface="Century Gothic" panose="020B0502020202020204" pitchFamily="34" charset="0"/>
                        </a:rPr>
                        <a:t>Detached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22" name="Table 21">
            <a:extLst>
              <a:ext uri="{FF2B5EF4-FFF2-40B4-BE49-F238E27FC236}">
                <a16:creationId xmlns:a16="http://schemas.microsoft.com/office/drawing/2014/main" id="{2C41E1C1-B7BB-4C0B-97D1-20C26CC1B237}"/>
              </a:ext>
            </a:extLst>
          </p:cNvPr>
          <p:cNvGraphicFramePr>
            <a:graphicFrameLocks noGrp="1"/>
          </p:cNvGraphicFramePr>
          <p:nvPr>
            <p:extLst>
              <p:ext uri="{D42A27DB-BD31-4B8C-83A1-F6EECF244321}">
                <p14:modId xmlns:p14="http://schemas.microsoft.com/office/powerpoint/2010/main" val="861039104"/>
              </p:ext>
            </p:extLst>
          </p:nvPr>
        </p:nvGraphicFramePr>
        <p:xfrm>
          <a:off x="1039664" y="1636987"/>
          <a:ext cx="438263" cy="3415432"/>
        </p:xfrm>
        <a:graphic>
          <a:graphicData uri="http://schemas.openxmlformats.org/drawingml/2006/table">
            <a:tbl>
              <a:tblPr firstRow="1" bandRow="1">
                <a:tableStyleId>{2D5ABB26-0587-4C30-8999-92F81FD0307C}</a:tableStyleId>
              </a:tblPr>
              <a:tblGrid>
                <a:gridCol w="438263">
                  <a:extLst>
                    <a:ext uri="{9D8B030D-6E8A-4147-A177-3AD203B41FA5}">
                      <a16:colId xmlns:a16="http://schemas.microsoft.com/office/drawing/2014/main" val="2629864076"/>
                    </a:ext>
                  </a:extLst>
                </a:gridCol>
              </a:tblGrid>
              <a:tr h="426929">
                <a:tc>
                  <a:txBody>
                    <a:bodyPr/>
                    <a:lstStyle/>
                    <a:p>
                      <a:pPr algn="ctr"/>
                      <a:r>
                        <a:rPr lang="en-GB" sz="2000" b="1">
                          <a:solidFill>
                            <a:srgbClr val="FF0000"/>
                          </a:solidFill>
                          <a:latin typeface="Century Gothic" panose="020B0502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394199"/>
                  </a:ext>
                </a:extLst>
              </a:tr>
              <a:tr h="426929">
                <a:tc>
                  <a:txBody>
                    <a:bodyPr/>
                    <a:lstStyle/>
                    <a:p>
                      <a:pPr algn="ctr"/>
                      <a:r>
                        <a:rPr lang="en-GB" sz="2000" b="1">
                          <a:solidFill>
                            <a:srgbClr val="FF0000"/>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426929">
                <a:tc>
                  <a:txBody>
                    <a:bodyPr/>
                    <a:lstStyle/>
                    <a:p>
                      <a:pPr algn="ctr"/>
                      <a:r>
                        <a:rPr lang="en-GB" sz="2000" b="1">
                          <a:solidFill>
                            <a:srgbClr val="FF0000"/>
                          </a:solidFill>
                          <a:latin typeface="Century Gothic" panose="020B050202020202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426929">
                <a:tc>
                  <a:txBody>
                    <a:bodyPr/>
                    <a:lstStyle/>
                    <a:p>
                      <a:pPr algn="ctr"/>
                      <a:r>
                        <a:rPr lang="en-GB" sz="2000" b="1">
                          <a:solidFill>
                            <a:srgbClr val="FF0000"/>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426929">
                <a:tc>
                  <a:txBody>
                    <a:bodyPr/>
                    <a:lstStyle/>
                    <a:p>
                      <a:pPr algn="ctr"/>
                      <a:r>
                        <a:rPr lang="en-GB" sz="2000" b="1">
                          <a:solidFill>
                            <a:srgbClr val="FF0000"/>
                          </a:solidFill>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426929">
                <a:tc>
                  <a:txBody>
                    <a:bodyPr/>
                    <a:lstStyle/>
                    <a:p>
                      <a:pPr algn="ctr"/>
                      <a:r>
                        <a:rPr lang="en-GB" sz="2000" b="1">
                          <a:solidFill>
                            <a:srgbClr val="FF0000"/>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426929">
                <a:tc>
                  <a:txBody>
                    <a:bodyPr/>
                    <a:lstStyle/>
                    <a:p>
                      <a:pPr algn="ctr"/>
                      <a:r>
                        <a:rPr lang="en-GB" sz="2000" b="1">
                          <a:solidFill>
                            <a:srgbClr val="FF0000"/>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426929">
                <a:tc>
                  <a:txBody>
                    <a:bodyPr/>
                    <a:lstStyle/>
                    <a:p>
                      <a:pPr algn="ctr"/>
                      <a:r>
                        <a:rPr lang="en-GB" sz="2000" b="1">
                          <a:solidFill>
                            <a:srgbClr val="FF0000"/>
                          </a:solidFill>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9" name="TextBox 8">
            <a:extLst>
              <a:ext uri="{FF2B5EF4-FFF2-40B4-BE49-F238E27FC236}">
                <a16:creationId xmlns:a16="http://schemas.microsoft.com/office/drawing/2014/main" id="{E9ECD1CD-B11D-44BE-9827-BD63B90C8AB1}"/>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319365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a:rPr>
              <a:t>Year 3/4 – Summer Block 2 – Statistics – Step 2</a:t>
            </a:r>
            <a:endParaRPr lang="en-GB" sz="1600" b="1" u="sng">
              <a:solidFill>
                <a:schemeClr val="bg2">
                  <a:lumMod val="50000"/>
                </a:schemeClr>
              </a:solidFill>
              <a:latin typeface="Century Gothic" panose="020B0502020202020204" pitchFamily="34" charset="0"/>
            </a:endParaRPr>
          </a:p>
          <a:p>
            <a:pPr lvl="0" algn="ctr"/>
            <a:endParaRPr lang="en-GB" sz="4000" b="1">
              <a:solidFill>
                <a:schemeClr val="bg2">
                  <a:lumMod val="50000"/>
                </a:schemeClr>
              </a:solidFill>
              <a:latin typeface="Century Gothic" panose="020B0502020202020204" pitchFamily="34" charset="0"/>
            </a:endParaRPr>
          </a:p>
          <a:p>
            <a:pPr lvl="0" algn="ctr"/>
            <a:r>
              <a:rPr lang="en-GB" sz="5400" b="1">
                <a:solidFill>
                  <a:schemeClr val="bg2">
                    <a:lumMod val="25000"/>
                  </a:schemeClr>
                </a:solidFill>
                <a:latin typeface="Century Gothic"/>
              </a:rPr>
              <a:t>Step 2</a:t>
            </a:r>
          </a:p>
          <a:p>
            <a:pPr lvl="0" algn="ctr"/>
            <a:endParaRPr lang="en-GB" sz="4800" b="1">
              <a:solidFill>
                <a:schemeClr val="bg2">
                  <a:lumMod val="25000"/>
                </a:schemeClr>
              </a:solidFill>
              <a:latin typeface="Century Gothic" panose="020B0502020202020204" pitchFamily="34" charset="0"/>
            </a:endParaRPr>
          </a:p>
          <a:p>
            <a:pPr lvl="0" algn="ctr"/>
            <a:r>
              <a:rPr lang="en-GB" sz="4800" b="1">
                <a:solidFill>
                  <a:schemeClr val="bg2">
                    <a:lumMod val="25000"/>
                  </a:schemeClr>
                </a:solidFill>
                <a:latin typeface="Century Gothic"/>
              </a:rPr>
              <a:t>Year 3: Bar Charts</a:t>
            </a:r>
          </a:p>
          <a:p>
            <a:pPr lvl="0" algn="ctr"/>
            <a:r>
              <a:rPr lang="en-GB" sz="4800" b="1">
                <a:solidFill>
                  <a:schemeClr val="bg2">
                    <a:lumMod val="25000"/>
                  </a:schemeClr>
                </a:solidFill>
                <a:latin typeface="Century Gothic"/>
              </a:rPr>
              <a:t>Year 4: Interpret Charts</a:t>
            </a:r>
          </a:p>
          <a:p>
            <a:pPr lvl="0" fontAlgn="base">
              <a:defRPr/>
            </a:pPr>
            <a:endParaRPr lang="en-GB" sz="140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Reasoning 1</a:t>
            </a:r>
          </a:p>
          <a:p>
            <a:pPr algn="ctr"/>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The school kitchen are collecting ideas for recipes by asking the children their favourite food.  </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Who do you agree with and why? </a:t>
            </a:r>
          </a:p>
          <a:p>
            <a:endParaRPr lang="en-GB" sz="2000" b="1">
              <a:solidFill>
                <a:schemeClr val="bg2">
                  <a:lumMod val="2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87357"/>
            <a:chOff x="774273" y="1889207"/>
            <a:chExt cx="7323815" cy="3087357"/>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1220587"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740114" y="4576454"/>
              <a:ext cx="1357974"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Hakeem</a:t>
              </a:r>
            </a:p>
          </p:txBody>
        </p:sp>
      </p:grpSp>
      <p:sp>
        <p:nvSpPr>
          <p:cNvPr id="14" name="TextBox 13">
            <a:extLst>
              <a:ext uri="{FF2B5EF4-FFF2-40B4-BE49-F238E27FC236}">
                <a16:creationId xmlns:a16="http://schemas.microsoft.com/office/drawing/2014/main" id="{936BF8A0-8813-4D43-A79F-E6C636C56F40}"/>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5" name="Group 14">
            <a:extLst>
              <a:ext uri="{FF2B5EF4-FFF2-40B4-BE49-F238E27FC236}">
                <a16:creationId xmlns:a16="http://schemas.microsoft.com/office/drawing/2014/main" id="{F62D66AC-2A97-48A0-8818-E9E94E2176D9}"/>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3F063ECD-03D4-4138-A883-EEED3DFED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F0B3972C-7C6C-4D1C-A568-7B4CE19DBE4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281146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Reasoning 1</a:t>
            </a:r>
          </a:p>
          <a:p>
            <a:pPr algn="ctr"/>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The school kitchen are collecting ideas for recipes by asking the children their favourite food.  </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Who do you agree with and why? </a:t>
            </a:r>
          </a:p>
          <a:p>
            <a:r>
              <a:rPr lang="en-GB" sz="2000" b="1">
                <a:solidFill>
                  <a:schemeClr val="bg2">
                    <a:lumMod val="25000"/>
                  </a:schemeClr>
                </a:solidFill>
                <a:latin typeface="Century Gothic" panose="020B0502020202020204" pitchFamily="34" charset="0"/>
              </a:rPr>
              <a:t>Hakeem has the best idea because…</a:t>
            </a:r>
          </a:p>
          <a:p>
            <a:endParaRPr lang="en-GB" sz="2000" b="1">
              <a:solidFill>
                <a:schemeClr val="bg2">
                  <a:lumMod val="2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87357"/>
            <a:chOff x="774273" y="1889207"/>
            <a:chExt cx="7323815" cy="3087357"/>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1220587"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740114" y="4576454"/>
              <a:ext cx="1357974"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Hakeem</a:t>
              </a:r>
            </a:p>
          </p:txBody>
        </p:sp>
      </p:grpSp>
      <p:sp>
        <p:nvSpPr>
          <p:cNvPr id="14" name="TextBox 13">
            <a:extLst>
              <a:ext uri="{FF2B5EF4-FFF2-40B4-BE49-F238E27FC236}">
                <a16:creationId xmlns:a16="http://schemas.microsoft.com/office/drawing/2014/main" id="{936BF8A0-8813-4D43-A79F-E6C636C56F40}"/>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5" name="Group 14">
            <a:extLst>
              <a:ext uri="{FF2B5EF4-FFF2-40B4-BE49-F238E27FC236}">
                <a16:creationId xmlns:a16="http://schemas.microsoft.com/office/drawing/2014/main" id="{F020DA89-AD6A-4F98-8B6E-A39B472DB906}"/>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A474235A-1800-4D34-A8D0-8578B0AC1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2520F111-F0A0-402E-8EA5-63B888BC495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360444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Reasoning 1</a:t>
            </a:r>
          </a:p>
          <a:p>
            <a:pPr algn="ctr"/>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The school kitchen are collecting ideas for recipes by asking the children their favourite food.  </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Who do you agree with and why?</a:t>
            </a:r>
          </a:p>
          <a:p>
            <a:r>
              <a:rPr lang="en-GB" sz="2000" b="1">
                <a:solidFill>
                  <a:srgbClr val="FF0000"/>
                </a:solidFill>
                <a:latin typeface="Century Gothic" panose="020B0502020202020204" pitchFamily="34" charset="0"/>
              </a:rPr>
              <a:t>Hakeem has the best idea; it will be quick and simple to collect the data and make people’s decision making much easier.</a:t>
            </a:r>
          </a:p>
          <a:p>
            <a:endParaRPr lang="en-GB" sz="2000" b="1">
              <a:solidFill>
                <a:schemeClr val="bg2">
                  <a:lumMod val="2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87357"/>
            <a:chOff x="774273" y="1889207"/>
            <a:chExt cx="7323815" cy="3087357"/>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25000"/>
                    </a:schemeClr>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1220587"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740114" y="4576454"/>
              <a:ext cx="1357974" cy="400110"/>
            </a:xfrm>
            <a:prstGeom prst="rect">
              <a:avLst/>
            </a:prstGeom>
            <a:noFill/>
          </p:spPr>
          <p:txBody>
            <a:bodyPr wrap="square" rtlCol="0">
              <a:spAutoFit/>
            </a:bodyPr>
            <a:lstStyle/>
            <a:p>
              <a:pPr algn="ctr"/>
              <a:r>
                <a:rPr lang="en-US" sz="2000" b="1">
                  <a:solidFill>
                    <a:schemeClr val="bg2">
                      <a:lumMod val="25000"/>
                    </a:schemeClr>
                  </a:solidFill>
                  <a:latin typeface="Century Gothic" panose="020B0502020202020204" pitchFamily="34" charset="0"/>
                </a:rPr>
                <a:t>Hakeem</a:t>
              </a:r>
            </a:p>
          </p:txBody>
        </p:sp>
      </p:grpSp>
      <p:sp>
        <p:nvSpPr>
          <p:cNvPr id="14" name="TextBox 13">
            <a:extLst>
              <a:ext uri="{FF2B5EF4-FFF2-40B4-BE49-F238E27FC236}">
                <a16:creationId xmlns:a16="http://schemas.microsoft.com/office/drawing/2014/main" id="{936BF8A0-8813-4D43-A79F-E6C636C56F40}"/>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5" name="Group 14">
            <a:extLst>
              <a:ext uri="{FF2B5EF4-FFF2-40B4-BE49-F238E27FC236}">
                <a16:creationId xmlns:a16="http://schemas.microsoft.com/office/drawing/2014/main" id="{7780749E-D9BB-48AC-AAEE-B1A3DDA36826}"/>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5CB40D9C-69F4-48C3-8541-5B8AE54A6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72A51168-1466-4591-BB80-BF2502BDAB6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2805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Reasoning 2</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True or false?</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Explain your answer.</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25000"/>
                  </a:schemeClr>
                </a:solidFill>
                <a:latin typeface="Century Gothic" panose="020B0502020202020204" pitchFamily="34" charset="0"/>
              </a:rPr>
              <a:t>The lines on a chart are called axels.</a:t>
            </a:r>
          </a:p>
        </p:txBody>
      </p:sp>
      <p:sp>
        <p:nvSpPr>
          <p:cNvPr id="9" name="TextBox 8">
            <a:extLst>
              <a:ext uri="{FF2B5EF4-FFF2-40B4-BE49-F238E27FC236}">
                <a16:creationId xmlns:a16="http://schemas.microsoft.com/office/drawing/2014/main" id="{E365DC3F-2AC4-4198-804C-9F37450D72DB}"/>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0" name="Group 9">
            <a:extLst>
              <a:ext uri="{FF2B5EF4-FFF2-40B4-BE49-F238E27FC236}">
                <a16:creationId xmlns:a16="http://schemas.microsoft.com/office/drawing/2014/main" id="{DF9DD665-CC13-495A-8795-B8BBE1340252}"/>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CDA0FEF6-816E-41BC-A73E-34622F350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0478DCB-9DBE-4839-A63B-18882B98997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Reasoning 2</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True or false?</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Explain your answer.</a:t>
            </a:r>
          </a:p>
          <a:p>
            <a:pPr algn="ctr"/>
            <a:r>
              <a:rPr lang="en-GB" sz="2000" b="1">
                <a:solidFill>
                  <a:srgbClr val="FF0000"/>
                </a:solidFill>
                <a:latin typeface="Century Gothic" panose="020B0502020202020204" pitchFamily="34" charset="0"/>
              </a:rPr>
              <a:t>False, the lines are called the y-axis and the x-axis </a:t>
            </a:r>
          </a:p>
          <a:p>
            <a:pPr algn="ctr"/>
            <a:r>
              <a:rPr lang="en-GB" sz="2000" b="1">
                <a:solidFill>
                  <a:srgbClr val="FF0000"/>
                </a:solidFill>
                <a:latin typeface="Century Gothic" panose="020B0502020202020204" pitchFamily="34" charset="0"/>
              </a:rPr>
              <a:t>(or axes).</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25000"/>
                  </a:schemeClr>
                </a:solidFill>
                <a:latin typeface="Century Gothic" panose="020B0502020202020204" pitchFamily="34" charset="0"/>
              </a:rPr>
              <a:t>The lines on a chart are called axels.</a:t>
            </a:r>
          </a:p>
        </p:txBody>
      </p:sp>
      <p:sp>
        <p:nvSpPr>
          <p:cNvPr id="9" name="TextBox 8">
            <a:extLst>
              <a:ext uri="{FF2B5EF4-FFF2-40B4-BE49-F238E27FC236}">
                <a16:creationId xmlns:a16="http://schemas.microsoft.com/office/drawing/2014/main" id="{01BE3E17-E18F-4AC5-BEE3-FE374EAD2314}"/>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10" name="Group 9">
            <a:extLst>
              <a:ext uri="{FF2B5EF4-FFF2-40B4-BE49-F238E27FC236}">
                <a16:creationId xmlns:a16="http://schemas.microsoft.com/office/drawing/2014/main" id="{57650514-3FA2-4F60-96DB-2B7658152503}"/>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A27786E7-F79D-4D96-AF46-F7229AD71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52BBD41-5422-45DF-AD63-A9BA1CFBE65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3297992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Problem Solving 1</a:t>
            </a:r>
          </a:p>
          <a:p>
            <a:pPr algn="ctr"/>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Mr Thompson says this tally chart is not easy to interpret.</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Find 2 ways in which you could make the chart easier to interpret.</a:t>
            </a:r>
          </a:p>
          <a:p>
            <a:endParaRPr lang="en-GB" sz="280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728387" y="1627284"/>
            <a:ext cx="3687228" cy="400110"/>
          </a:xfrm>
          <a:prstGeom prst="rect">
            <a:avLst/>
          </a:prstGeom>
        </p:spPr>
        <p:txBody>
          <a:bodyPr wrap="none">
            <a:spAutoFit/>
          </a:bodyPr>
          <a:lstStyle/>
          <a:p>
            <a:pPr algn="ctr"/>
            <a:r>
              <a:rPr lang="en-GB" sz="2000" b="1">
                <a:solidFill>
                  <a:schemeClr val="bg2">
                    <a:lumMod val="25000"/>
                  </a:schemeClr>
                </a:solidFill>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000" b="1" kern="1200">
                          <a:solidFill>
                            <a:schemeClr val="bg2">
                              <a:lumMod val="25000"/>
                            </a:schemeClr>
                          </a:solidFill>
                          <a:latin typeface="Century Gothic" panose="020B0502020202020204" pitchFamily="34" charset="0"/>
                          <a:ea typeface="+mn-ea"/>
                          <a:cs typeface="+mn-cs"/>
                        </a:rPr>
                        <a:t>&lt; 1 </a:t>
                      </a:r>
                      <a:r>
                        <a:rPr lang="en-US" sz="2000" b="1" kern="1200" err="1">
                          <a:solidFill>
                            <a:schemeClr val="bg2">
                              <a:lumMod val="25000"/>
                            </a:schemeClr>
                          </a:solidFill>
                          <a:latin typeface="Century Gothic" panose="020B0502020202020204" pitchFamily="34" charset="0"/>
                          <a:ea typeface="+mn-ea"/>
                          <a:cs typeface="+mn-cs"/>
                        </a:rPr>
                        <a:t>metre</a:t>
                      </a:r>
                      <a:endParaRPr lang="en-US" sz="2000" b="1" kern="1200">
                        <a:solidFill>
                          <a:schemeClr val="bg2">
                            <a:lumMod val="25000"/>
                          </a:schemeClr>
                        </a:solidFill>
                        <a:latin typeface="Century Gothic" panose="020B0502020202020204" pitchFamily="34" charset="0"/>
                        <a:ea typeface="+mn-ea"/>
                        <a:cs typeface="+mn-cs"/>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000" b="1" kern="1200">
                          <a:solidFill>
                            <a:schemeClr val="bg2">
                              <a:lumMod val="25000"/>
                            </a:schemeClr>
                          </a:solidFill>
                          <a:latin typeface="Century Gothic" panose="020B0502020202020204" pitchFamily="34" charset="0"/>
                          <a:ea typeface="+mn-ea"/>
                          <a:cs typeface="+mn-cs"/>
                        </a:rPr>
                        <a:t>&gt; 1 </a:t>
                      </a:r>
                      <a:r>
                        <a:rPr lang="en-US" sz="2000" b="1" kern="1200" err="1">
                          <a:solidFill>
                            <a:schemeClr val="bg2">
                              <a:lumMod val="25000"/>
                            </a:schemeClr>
                          </a:solidFill>
                          <a:latin typeface="Century Gothic" panose="020B0502020202020204" pitchFamily="34" charset="0"/>
                          <a:ea typeface="+mn-ea"/>
                          <a:cs typeface="+mn-cs"/>
                        </a:rPr>
                        <a:t>metre</a:t>
                      </a:r>
                      <a:endParaRPr lang="en-US" sz="2000" b="1" kern="1200">
                        <a:solidFill>
                          <a:schemeClr val="bg2">
                            <a:lumMod val="25000"/>
                          </a:schemeClr>
                        </a:solidFill>
                        <a:latin typeface="Century Gothic" panose="020B0502020202020204" pitchFamily="34" charset="0"/>
                        <a:ea typeface="+mn-ea"/>
                        <a:cs typeface="+mn-cs"/>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15D2A55-9F4B-4409-875D-53D90DE0DC20}"/>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57" name="Group 56">
            <a:extLst>
              <a:ext uri="{FF2B5EF4-FFF2-40B4-BE49-F238E27FC236}">
                <a16:creationId xmlns:a16="http://schemas.microsoft.com/office/drawing/2014/main" id="{4AEBCE86-E6B6-410E-BA33-08B1291B75CE}"/>
              </a:ext>
            </a:extLst>
          </p:cNvPr>
          <p:cNvGrpSpPr/>
          <p:nvPr/>
        </p:nvGrpSpPr>
        <p:grpSpPr>
          <a:xfrm>
            <a:off x="27814" y="6454317"/>
            <a:ext cx="1231337" cy="403587"/>
            <a:chOff x="27814" y="6454317"/>
            <a:chExt cx="1231337" cy="403587"/>
          </a:xfrm>
        </p:grpSpPr>
        <p:pic>
          <p:nvPicPr>
            <p:cNvPr id="58" name="Picture 57" descr="A close up of a sign&#10;&#10;Description generated with high confidence">
              <a:extLst>
                <a:ext uri="{FF2B5EF4-FFF2-40B4-BE49-F238E27FC236}">
                  <a16:creationId xmlns:a16="http://schemas.microsoft.com/office/drawing/2014/main" id="{3F801DDF-A288-475A-8C0F-C113791E6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9" name="TextBox 8">
              <a:extLst>
                <a:ext uri="{FF2B5EF4-FFF2-40B4-BE49-F238E27FC236}">
                  <a16:creationId xmlns:a16="http://schemas.microsoft.com/office/drawing/2014/main" id="{2CEEB541-3F00-4ECB-9FE0-BF2E997DCE6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27497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Problem Solving 1</a:t>
            </a:r>
          </a:p>
          <a:p>
            <a:pPr algn="ctr"/>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Mr Thompson says this tally chart is not easy to interpret.</a:t>
            </a: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endParaRPr lang="en-GB" sz="2000" b="1">
              <a:solidFill>
                <a:schemeClr val="bg2">
                  <a:lumMod val="25000"/>
                </a:schemeClr>
              </a:solidFill>
              <a:latin typeface="Century Gothic" panose="020B0502020202020204" pitchFamily="34" charset="0"/>
            </a:endParaRPr>
          </a:p>
          <a:p>
            <a:r>
              <a:rPr lang="en-GB" sz="2000" b="1">
                <a:solidFill>
                  <a:schemeClr val="bg2">
                    <a:lumMod val="25000"/>
                  </a:schemeClr>
                </a:solidFill>
                <a:latin typeface="Century Gothic" panose="020B0502020202020204" pitchFamily="34" charset="0"/>
              </a:rPr>
              <a:t>Find 2 ways in which you could make the chart easier to interpret.</a:t>
            </a:r>
          </a:p>
          <a:p>
            <a:r>
              <a:rPr lang="en-GB" sz="2000" b="1">
                <a:solidFill>
                  <a:srgbClr val="FF0000"/>
                </a:solidFill>
                <a:latin typeface="Century Gothic" panose="020B0502020202020204" pitchFamily="34" charset="0"/>
              </a:rPr>
              <a:t>The tally should be 5 strokes so counting is easier.</a:t>
            </a:r>
          </a:p>
          <a:p>
            <a:r>
              <a:rPr lang="en-GB" sz="2000" b="1">
                <a:solidFill>
                  <a:srgbClr val="FF0000"/>
                </a:solidFill>
                <a:latin typeface="Century Gothic" panose="020B0502020202020204" pitchFamily="34" charset="0"/>
              </a:rPr>
              <a:t>The options could be broken into smaller steps e.g. 90cm to 1m, 1m to 1.5m, 1.5 to 2m as the data is not very useful with such a large range.</a:t>
            </a:r>
          </a:p>
          <a:p>
            <a:endParaRPr lang="en-GB" sz="280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728387" y="1627284"/>
            <a:ext cx="3687228" cy="400110"/>
          </a:xfrm>
          <a:prstGeom prst="rect">
            <a:avLst/>
          </a:prstGeom>
        </p:spPr>
        <p:txBody>
          <a:bodyPr wrap="none">
            <a:spAutoFit/>
          </a:bodyPr>
          <a:lstStyle/>
          <a:p>
            <a:pPr algn="ctr"/>
            <a:r>
              <a:rPr lang="en-GB" sz="2000" b="1">
                <a:solidFill>
                  <a:schemeClr val="bg2">
                    <a:lumMod val="25000"/>
                  </a:schemeClr>
                </a:solidFill>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000" b="1" kern="1200">
                          <a:solidFill>
                            <a:schemeClr val="bg2">
                              <a:lumMod val="25000"/>
                            </a:schemeClr>
                          </a:solidFill>
                          <a:latin typeface="Century Gothic" panose="020B0502020202020204" pitchFamily="34" charset="0"/>
                          <a:ea typeface="+mn-ea"/>
                          <a:cs typeface="+mn-cs"/>
                        </a:rPr>
                        <a:t>&lt; 1 </a:t>
                      </a:r>
                      <a:r>
                        <a:rPr lang="en-US" sz="2000" b="1" kern="1200" err="1">
                          <a:solidFill>
                            <a:schemeClr val="bg2">
                              <a:lumMod val="25000"/>
                            </a:schemeClr>
                          </a:solidFill>
                          <a:latin typeface="Century Gothic" panose="020B0502020202020204" pitchFamily="34" charset="0"/>
                          <a:ea typeface="+mn-ea"/>
                          <a:cs typeface="+mn-cs"/>
                        </a:rPr>
                        <a:t>metre</a:t>
                      </a:r>
                      <a:endParaRPr lang="en-US" sz="2000" b="1" kern="1200">
                        <a:solidFill>
                          <a:schemeClr val="bg2">
                            <a:lumMod val="25000"/>
                          </a:schemeClr>
                        </a:solidFill>
                        <a:latin typeface="Century Gothic" panose="020B0502020202020204" pitchFamily="34" charset="0"/>
                        <a:ea typeface="+mn-ea"/>
                        <a:cs typeface="+mn-cs"/>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000" b="1" kern="1200">
                          <a:solidFill>
                            <a:schemeClr val="bg2">
                              <a:lumMod val="25000"/>
                            </a:schemeClr>
                          </a:solidFill>
                          <a:latin typeface="Century Gothic" panose="020B0502020202020204" pitchFamily="34" charset="0"/>
                          <a:ea typeface="+mn-ea"/>
                          <a:cs typeface="+mn-cs"/>
                        </a:rPr>
                        <a:t>&gt; 1 </a:t>
                      </a:r>
                      <a:r>
                        <a:rPr lang="en-US" sz="2000" b="1" kern="1200" err="1">
                          <a:solidFill>
                            <a:schemeClr val="bg2">
                              <a:lumMod val="25000"/>
                            </a:schemeClr>
                          </a:solidFill>
                          <a:latin typeface="Century Gothic" panose="020B0502020202020204" pitchFamily="34" charset="0"/>
                          <a:ea typeface="+mn-ea"/>
                          <a:cs typeface="+mn-cs"/>
                        </a:rPr>
                        <a:t>metre</a:t>
                      </a:r>
                      <a:endParaRPr lang="en-US" sz="2000" b="1" kern="1200">
                        <a:solidFill>
                          <a:schemeClr val="bg2">
                            <a:lumMod val="25000"/>
                          </a:schemeClr>
                        </a:solidFill>
                        <a:latin typeface="Century Gothic" panose="020B0502020202020204" pitchFamily="34" charset="0"/>
                        <a:ea typeface="+mn-ea"/>
                        <a:cs typeface="+mn-cs"/>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FE5D202-E804-463B-B0D1-24484A1BE4B5}"/>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57" name="Group 56">
            <a:extLst>
              <a:ext uri="{FF2B5EF4-FFF2-40B4-BE49-F238E27FC236}">
                <a16:creationId xmlns:a16="http://schemas.microsoft.com/office/drawing/2014/main" id="{F9D62154-0361-4F91-AD89-3C8A963BF136}"/>
              </a:ext>
            </a:extLst>
          </p:cNvPr>
          <p:cNvGrpSpPr/>
          <p:nvPr/>
        </p:nvGrpSpPr>
        <p:grpSpPr>
          <a:xfrm>
            <a:off x="27814" y="6454317"/>
            <a:ext cx="1231337" cy="403587"/>
            <a:chOff x="27814" y="6454317"/>
            <a:chExt cx="1231337" cy="403587"/>
          </a:xfrm>
        </p:grpSpPr>
        <p:pic>
          <p:nvPicPr>
            <p:cNvPr id="58" name="Picture 57" descr="A close up of a sign&#10;&#10;Description generated with high confidence">
              <a:extLst>
                <a:ext uri="{FF2B5EF4-FFF2-40B4-BE49-F238E27FC236}">
                  <a16:creationId xmlns:a16="http://schemas.microsoft.com/office/drawing/2014/main" id="{50BEEE4A-2A7C-4072-9C08-7AA25456A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9" name="TextBox 8">
              <a:extLst>
                <a:ext uri="{FF2B5EF4-FFF2-40B4-BE49-F238E27FC236}">
                  <a16:creationId xmlns:a16="http://schemas.microsoft.com/office/drawing/2014/main" id="{B764883E-E2E8-455D-952A-E31F98FA571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397787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p>
          <a:p>
            <a:pPr lvl="0" algn="ctr"/>
            <a:endParaRPr lang="en-GB" sz="2000" b="1" u="sng">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How many blocks should be coloured on the bar chart for each house?</a:t>
            </a:r>
          </a:p>
          <a:p>
            <a:pPr lvl="0" algn="ctr"/>
            <a:endParaRPr lang="en-GB" sz="2000" b="1" u="sng">
              <a:solidFill>
                <a:schemeClr val="tx1"/>
              </a:solidFill>
              <a:latin typeface="Century Gothic" panose="020B0502020202020204" pitchFamily="34" charset="0"/>
            </a:endParaRPr>
          </a:p>
          <a:p>
            <a:pPr lvl="0"/>
            <a:r>
              <a:rPr lang="en-GB" sz="2000" b="1">
                <a:solidFill>
                  <a:schemeClr val="tx1"/>
                </a:solidFill>
                <a:latin typeface="Century Gothic" panose="020B0502020202020204" pitchFamily="34" charset="0"/>
              </a:rPr>
              <a:t>          Key:        = 10 points                            House Points</a:t>
            </a: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53" name="Oval 52">
            <a:extLst>
              <a:ext uri="{FF2B5EF4-FFF2-40B4-BE49-F238E27FC236}">
                <a16:creationId xmlns:a16="http://schemas.microsoft.com/office/drawing/2014/main" id="{43C6036F-CCEF-4160-AA4B-E1237DEBD28C}"/>
              </a:ext>
            </a:extLst>
          </p:cNvPr>
          <p:cNvSpPr/>
          <p:nvPr/>
        </p:nvSpPr>
        <p:spPr>
          <a:xfrm>
            <a:off x="1839317" y="1833544"/>
            <a:ext cx="208800" cy="209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39D3167-4655-4DD6-BEAB-3E5089E754FB}"/>
              </a:ext>
            </a:extLst>
          </p:cNvPr>
          <p:cNvSpPr/>
          <p:nvPr/>
        </p:nvSpPr>
        <p:spPr>
          <a:xfrm>
            <a:off x="973394" y="2310581"/>
            <a:ext cx="7197212" cy="35396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Table 30">
            <a:extLst>
              <a:ext uri="{FF2B5EF4-FFF2-40B4-BE49-F238E27FC236}">
                <a16:creationId xmlns:a16="http://schemas.microsoft.com/office/drawing/2014/main" id="{5FA9099C-DF4A-4CD9-8445-77E2D3C7DE6B}"/>
              </a:ext>
            </a:extLst>
          </p:cNvPr>
          <p:cNvGraphicFramePr>
            <a:graphicFrameLocks noGrp="1"/>
          </p:cNvGraphicFramePr>
          <p:nvPr>
            <p:extLst>
              <p:ext uri="{D42A27DB-BD31-4B8C-83A1-F6EECF244321}">
                <p14:modId xmlns:p14="http://schemas.microsoft.com/office/powerpoint/2010/main" val="1055335729"/>
              </p:ext>
            </p:extLst>
          </p:nvPr>
        </p:nvGraphicFramePr>
        <p:xfrm>
          <a:off x="1432843" y="2917926"/>
          <a:ext cx="2838850" cy="2225040"/>
        </p:xfrm>
        <a:graphic>
          <a:graphicData uri="http://schemas.openxmlformats.org/drawingml/2006/table">
            <a:tbl>
              <a:tblPr firstRow="1" bandRow="1">
                <a:tableStyleId>{2D5ABB26-0587-4C30-8999-92F81FD0307C}</a:tableStyleId>
              </a:tblPr>
              <a:tblGrid>
                <a:gridCol w="1246276">
                  <a:extLst>
                    <a:ext uri="{9D8B030D-6E8A-4147-A177-3AD203B41FA5}">
                      <a16:colId xmlns:a16="http://schemas.microsoft.com/office/drawing/2014/main" val="1450568463"/>
                    </a:ext>
                  </a:extLst>
                </a:gridCol>
                <a:gridCol w="1592574">
                  <a:extLst>
                    <a:ext uri="{9D8B030D-6E8A-4147-A177-3AD203B41FA5}">
                      <a16:colId xmlns:a16="http://schemas.microsoft.com/office/drawing/2014/main" val="135831552"/>
                    </a:ext>
                  </a:extLst>
                </a:gridCol>
              </a:tblGrid>
              <a:tr h="370840">
                <a:tc>
                  <a:txBody>
                    <a:bodyPr/>
                    <a:lstStyle/>
                    <a:p>
                      <a:pPr algn="l"/>
                      <a:endParaRPr lang="en-GB" sz="1200" b="1">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a:latin typeface="Century Gothic" panose="020B0502020202020204" pitchFamily="34" charset="0"/>
                        </a:rPr>
                        <a:t>House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700170"/>
                  </a:ext>
                </a:extLst>
              </a:tr>
              <a:tr h="370840">
                <a:tc>
                  <a:txBody>
                    <a:bodyPr/>
                    <a:lstStyle/>
                    <a:p>
                      <a:pPr algn="l"/>
                      <a:r>
                        <a:rPr lang="en-GB" sz="1200" b="1">
                          <a:latin typeface="Century Gothic" panose="020B0502020202020204" pitchFamily="34" charset="0"/>
                        </a:rPr>
                        <a:t>Red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791809"/>
                  </a:ext>
                </a:extLst>
              </a:tr>
              <a:tr h="370840">
                <a:tc>
                  <a:txBody>
                    <a:bodyPr/>
                    <a:lstStyle/>
                    <a:p>
                      <a:pPr algn="l"/>
                      <a:r>
                        <a:rPr lang="en-GB" sz="1200" b="1">
                          <a:latin typeface="Century Gothic" panose="020B0502020202020204" pitchFamily="34" charset="0"/>
                        </a:rPr>
                        <a:t>Blue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946905"/>
                  </a:ext>
                </a:extLst>
              </a:tr>
              <a:tr h="370840">
                <a:tc>
                  <a:txBody>
                    <a:bodyPr/>
                    <a:lstStyle/>
                    <a:p>
                      <a:pPr algn="l"/>
                      <a:r>
                        <a:rPr lang="en-GB" sz="1200" b="1">
                          <a:latin typeface="Century Gothic" panose="020B0502020202020204" pitchFamily="34" charset="0"/>
                        </a:rPr>
                        <a:t>Green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408152"/>
                  </a:ext>
                </a:extLst>
              </a:tr>
              <a:tr h="370840">
                <a:tc>
                  <a:txBody>
                    <a:bodyPr/>
                    <a:lstStyle/>
                    <a:p>
                      <a:pPr algn="l"/>
                      <a:r>
                        <a:rPr lang="en-GB" sz="1200" b="1">
                          <a:latin typeface="Century Gothic" panose="020B0502020202020204" pitchFamily="34" charset="0"/>
                        </a:rPr>
                        <a:t>Yellow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174375"/>
                  </a:ext>
                </a:extLst>
              </a:tr>
              <a:tr h="370840">
                <a:tc>
                  <a:txBody>
                    <a:bodyPr/>
                    <a:lstStyle/>
                    <a:p>
                      <a:pPr algn="l"/>
                      <a:r>
                        <a:rPr lang="en-GB" sz="1200" b="1">
                          <a:latin typeface="Century Gothic" panose="020B0502020202020204" pitchFamily="34" charset="0"/>
                        </a:rPr>
                        <a:t>Orange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802601"/>
                  </a:ext>
                </a:extLst>
              </a:tr>
            </a:tbl>
          </a:graphicData>
        </a:graphic>
      </p:graphicFrame>
      <p:grpSp>
        <p:nvGrpSpPr>
          <p:cNvPr id="32" name="Group 31">
            <a:extLst>
              <a:ext uri="{FF2B5EF4-FFF2-40B4-BE49-F238E27FC236}">
                <a16:creationId xmlns:a16="http://schemas.microsoft.com/office/drawing/2014/main" id="{5BEBF7BC-07E7-495B-BB5F-3941AF5C2152}"/>
              </a:ext>
            </a:extLst>
          </p:cNvPr>
          <p:cNvGrpSpPr/>
          <p:nvPr/>
        </p:nvGrpSpPr>
        <p:grpSpPr>
          <a:xfrm>
            <a:off x="2783716" y="3383648"/>
            <a:ext cx="1287398" cy="1684557"/>
            <a:chOff x="1625023" y="2110987"/>
            <a:chExt cx="1287398" cy="1684557"/>
          </a:xfrm>
        </p:grpSpPr>
        <p:sp>
          <p:nvSpPr>
            <p:cNvPr id="33" name="Oval 32">
              <a:extLst>
                <a:ext uri="{FF2B5EF4-FFF2-40B4-BE49-F238E27FC236}">
                  <a16:creationId xmlns:a16="http://schemas.microsoft.com/office/drawing/2014/main" id="{66BEE004-96D3-4CC3-B326-CC0090C5B9C7}"/>
                </a:ext>
              </a:extLst>
            </p:cNvPr>
            <p:cNvSpPr/>
            <p:nvPr/>
          </p:nvSpPr>
          <p:spPr>
            <a:xfrm>
              <a:off x="1631373" y="2110987"/>
              <a:ext cx="208800" cy="2095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A626865-424D-4A71-B96E-38C016BAB77A}"/>
                </a:ext>
              </a:extLst>
            </p:cNvPr>
            <p:cNvSpPr/>
            <p:nvPr/>
          </p:nvSpPr>
          <p:spPr>
            <a:xfrm>
              <a:off x="1900797" y="2110987"/>
              <a:ext cx="208800" cy="2095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348555A-5E35-4E7E-82F9-072A4BAE5D0E}"/>
                </a:ext>
              </a:extLst>
            </p:cNvPr>
            <p:cNvSpPr/>
            <p:nvPr/>
          </p:nvSpPr>
          <p:spPr>
            <a:xfrm>
              <a:off x="1631373"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404B043-9C56-4041-9798-B499633EB55B}"/>
                </a:ext>
              </a:extLst>
            </p:cNvPr>
            <p:cNvSpPr/>
            <p:nvPr/>
          </p:nvSpPr>
          <p:spPr>
            <a:xfrm>
              <a:off x="1900797"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2131952-48C4-49D7-BBF5-076206159850}"/>
                </a:ext>
              </a:extLst>
            </p:cNvPr>
            <p:cNvSpPr/>
            <p:nvPr/>
          </p:nvSpPr>
          <p:spPr>
            <a:xfrm>
              <a:off x="2170221"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hord 37">
              <a:extLst>
                <a:ext uri="{FF2B5EF4-FFF2-40B4-BE49-F238E27FC236}">
                  <a16:creationId xmlns:a16="http://schemas.microsoft.com/office/drawing/2014/main" id="{D830B98D-8F58-4F5B-BD0E-BC737E69C1E8}"/>
                </a:ext>
              </a:extLst>
            </p:cNvPr>
            <p:cNvSpPr/>
            <p:nvPr/>
          </p:nvSpPr>
          <p:spPr>
            <a:xfrm>
              <a:off x="2439645" y="2481094"/>
              <a:ext cx="208800" cy="209550"/>
            </a:xfrm>
            <a:prstGeom prst="chord">
              <a:avLst>
                <a:gd name="adj1" fmla="val 5397506"/>
                <a:gd name="adj2" fmla="val 1620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FDB500B7-1064-4791-AA6F-A78C9F5C7ACA}"/>
                </a:ext>
              </a:extLst>
            </p:cNvPr>
            <p:cNvSpPr/>
            <p:nvPr/>
          </p:nvSpPr>
          <p:spPr>
            <a:xfrm>
              <a:off x="1625023"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5ED1717-7C60-4114-BD40-8F051ABA5E62}"/>
                </a:ext>
              </a:extLst>
            </p:cNvPr>
            <p:cNvSpPr/>
            <p:nvPr/>
          </p:nvSpPr>
          <p:spPr>
            <a:xfrm>
              <a:off x="1894447"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547F76A-7B6B-4DA9-BC35-5BDD1296E7CA}"/>
                </a:ext>
              </a:extLst>
            </p:cNvPr>
            <p:cNvSpPr/>
            <p:nvPr/>
          </p:nvSpPr>
          <p:spPr>
            <a:xfrm>
              <a:off x="2163871"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7A285CD-2F4D-426A-BC47-907C14239423}"/>
                </a:ext>
              </a:extLst>
            </p:cNvPr>
            <p:cNvSpPr/>
            <p:nvPr/>
          </p:nvSpPr>
          <p:spPr>
            <a:xfrm>
              <a:off x="1625023"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4515C4B-93B9-40BE-8C23-EDAA73C8B63B}"/>
                </a:ext>
              </a:extLst>
            </p:cNvPr>
            <p:cNvSpPr/>
            <p:nvPr/>
          </p:nvSpPr>
          <p:spPr>
            <a:xfrm>
              <a:off x="1894447"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71B2EBE-E516-47EF-88AF-99004AA1FA19}"/>
                </a:ext>
              </a:extLst>
            </p:cNvPr>
            <p:cNvSpPr/>
            <p:nvPr/>
          </p:nvSpPr>
          <p:spPr>
            <a:xfrm>
              <a:off x="2163871"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5E4A4C7-C28E-4556-BC00-B6E5B03F6328}"/>
                </a:ext>
              </a:extLst>
            </p:cNvPr>
            <p:cNvSpPr/>
            <p:nvPr/>
          </p:nvSpPr>
          <p:spPr>
            <a:xfrm>
              <a:off x="1625023"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485D355-9BE0-4B06-833B-56DF40435D7F}"/>
                </a:ext>
              </a:extLst>
            </p:cNvPr>
            <p:cNvSpPr/>
            <p:nvPr/>
          </p:nvSpPr>
          <p:spPr>
            <a:xfrm>
              <a:off x="1894447"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AB2D7A0-4632-40B1-AA6C-48C060048463}"/>
                </a:ext>
              </a:extLst>
            </p:cNvPr>
            <p:cNvSpPr/>
            <p:nvPr/>
          </p:nvSpPr>
          <p:spPr>
            <a:xfrm>
              <a:off x="2163871"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hord 47">
              <a:extLst>
                <a:ext uri="{FF2B5EF4-FFF2-40B4-BE49-F238E27FC236}">
                  <a16:creationId xmlns:a16="http://schemas.microsoft.com/office/drawing/2014/main" id="{B17D3F56-8056-44B0-974C-B8293A338EAD}"/>
                </a:ext>
              </a:extLst>
            </p:cNvPr>
            <p:cNvSpPr/>
            <p:nvPr/>
          </p:nvSpPr>
          <p:spPr>
            <a:xfrm>
              <a:off x="2433295" y="3585994"/>
              <a:ext cx="208800" cy="209550"/>
            </a:xfrm>
            <a:prstGeom prst="chord">
              <a:avLst>
                <a:gd name="adj1" fmla="val 5397506"/>
                <a:gd name="adj2" fmla="val 16200000"/>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9DBF78FE-FC72-4ED7-B175-88472BEE7A8D}"/>
                </a:ext>
              </a:extLst>
            </p:cNvPr>
            <p:cNvSpPr/>
            <p:nvPr/>
          </p:nvSpPr>
          <p:spPr>
            <a:xfrm>
              <a:off x="2433295"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4D9238E-B638-4B9F-A6A4-0876AF746EC2}"/>
                </a:ext>
              </a:extLst>
            </p:cNvPr>
            <p:cNvSpPr/>
            <p:nvPr/>
          </p:nvSpPr>
          <p:spPr>
            <a:xfrm>
              <a:off x="2433295"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3017942-8C28-4A22-A664-2351CBA89F95}"/>
                </a:ext>
              </a:extLst>
            </p:cNvPr>
            <p:cNvSpPr/>
            <p:nvPr/>
          </p:nvSpPr>
          <p:spPr>
            <a:xfrm>
              <a:off x="2703621"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2" name="Table 51">
            <a:extLst>
              <a:ext uri="{FF2B5EF4-FFF2-40B4-BE49-F238E27FC236}">
                <a16:creationId xmlns:a16="http://schemas.microsoft.com/office/drawing/2014/main" id="{FDA0768C-2653-4F0C-944E-50ECD925845F}"/>
              </a:ext>
            </a:extLst>
          </p:cNvPr>
          <p:cNvGraphicFramePr>
            <a:graphicFrameLocks noGrp="1"/>
          </p:cNvGraphicFramePr>
          <p:nvPr>
            <p:extLst>
              <p:ext uri="{D42A27DB-BD31-4B8C-83A1-F6EECF244321}">
                <p14:modId xmlns:p14="http://schemas.microsoft.com/office/powerpoint/2010/main" val="1685153736"/>
              </p:ext>
            </p:extLst>
          </p:nvPr>
        </p:nvGraphicFramePr>
        <p:xfrm>
          <a:off x="5138964" y="2580698"/>
          <a:ext cx="2602280" cy="3059100"/>
        </p:xfrm>
        <a:graphic>
          <a:graphicData uri="http://schemas.openxmlformats.org/drawingml/2006/table">
            <a:tbl>
              <a:tblPr firstRow="1" bandRow="1">
                <a:tableStyleId>{2D5ABB26-0587-4C30-8999-92F81FD0307C}</a:tableStyleId>
              </a:tblPr>
              <a:tblGrid>
                <a:gridCol w="520456">
                  <a:extLst>
                    <a:ext uri="{9D8B030D-6E8A-4147-A177-3AD203B41FA5}">
                      <a16:colId xmlns:a16="http://schemas.microsoft.com/office/drawing/2014/main" val="2228897420"/>
                    </a:ext>
                  </a:extLst>
                </a:gridCol>
                <a:gridCol w="520456">
                  <a:extLst>
                    <a:ext uri="{9D8B030D-6E8A-4147-A177-3AD203B41FA5}">
                      <a16:colId xmlns:a16="http://schemas.microsoft.com/office/drawing/2014/main" val="3575605710"/>
                    </a:ext>
                  </a:extLst>
                </a:gridCol>
                <a:gridCol w="520456">
                  <a:extLst>
                    <a:ext uri="{9D8B030D-6E8A-4147-A177-3AD203B41FA5}">
                      <a16:colId xmlns:a16="http://schemas.microsoft.com/office/drawing/2014/main" val="2647548918"/>
                    </a:ext>
                  </a:extLst>
                </a:gridCol>
                <a:gridCol w="520456">
                  <a:extLst>
                    <a:ext uri="{9D8B030D-6E8A-4147-A177-3AD203B41FA5}">
                      <a16:colId xmlns:a16="http://schemas.microsoft.com/office/drawing/2014/main" val="29784472"/>
                    </a:ext>
                  </a:extLst>
                </a:gridCol>
                <a:gridCol w="520456">
                  <a:extLst>
                    <a:ext uri="{9D8B030D-6E8A-4147-A177-3AD203B41FA5}">
                      <a16:colId xmlns:a16="http://schemas.microsoft.com/office/drawing/2014/main" val="3816958097"/>
                    </a:ext>
                  </a:extLst>
                </a:gridCol>
              </a:tblGrid>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78287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379093"/>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9202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098156"/>
                  </a:ext>
                </a:extLst>
              </a:tr>
              <a:tr h="278100">
                <a:tc>
                  <a:txBody>
                    <a:bodyPr/>
                    <a:lstStyle/>
                    <a:p>
                      <a:pPr algn="ctr"/>
                      <a:r>
                        <a:rPr lang="en-GB" sz="1100" b="1">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Green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Orange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54" name="Table 53">
            <a:extLst>
              <a:ext uri="{FF2B5EF4-FFF2-40B4-BE49-F238E27FC236}">
                <a16:creationId xmlns:a16="http://schemas.microsoft.com/office/drawing/2014/main" id="{94A69A5E-D0E0-42EF-B6FB-6683F7A1A2CC}"/>
              </a:ext>
            </a:extLst>
          </p:cNvPr>
          <p:cNvGraphicFramePr>
            <a:graphicFrameLocks noGrp="1"/>
          </p:cNvGraphicFramePr>
          <p:nvPr>
            <p:extLst>
              <p:ext uri="{D42A27DB-BD31-4B8C-83A1-F6EECF244321}">
                <p14:modId xmlns:p14="http://schemas.microsoft.com/office/powerpoint/2010/main" val="3563985431"/>
              </p:ext>
            </p:extLst>
          </p:nvPr>
        </p:nvGraphicFramePr>
        <p:xfrm>
          <a:off x="4805664" y="2436852"/>
          <a:ext cx="288000" cy="3059100"/>
        </p:xfrm>
        <a:graphic>
          <a:graphicData uri="http://schemas.openxmlformats.org/drawingml/2006/table">
            <a:tbl>
              <a:tblPr firstRow="1" bandRow="1">
                <a:tableStyleId>{2D5ABB26-0587-4C30-8999-92F81FD0307C}</a:tableStyleId>
              </a:tblPr>
              <a:tblGrid>
                <a:gridCol w="288000">
                  <a:extLst>
                    <a:ext uri="{9D8B030D-6E8A-4147-A177-3AD203B41FA5}">
                      <a16:colId xmlns:a16="http://schemas.microsoft.com/office/drawing/2014/main" val="2629864076"/>
                    </a:ext>
                  </a:extLst>
                </a:gridCol>
              </a:tblGrid>
              <a:tr h="278100">
                <a:tc>
                  <a:txBody>
                    <a:bodyPr/>
                    <a:lstStyle/>
                    <a:p>
                      <a:pPr algn="r"/>
                      <a:r>
                        <a:rPr lang="en-GB" sz="1100" b="1">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084578"/>
                  </a:ext>
                </a:extLst>
              </a:tr>
              <a:tr h="278100">
                <a:tc>
                  <a:txBody>
                    <a:bodyPr/>
                    <a:lstStyle/>
                    <a:p>
                      <a:pPr algn="r"/>
                      <a:r>
                        <a:rPr lang="en-GB" sz="1100" b="1">
                          <a:latin typeface="Century Gothic" panose="020B0502020202020204"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3453248"/>
                  </a:ext>
                </a:extLst>
              </a:tr>
              <a:tr h="278100">
                <a:tc>
                  <a:txBody>
                    <a:bodyPr/>
                    <a:lstStyle/>
                    <a:p>
                      <a:pPr algn="r"/>
                      <a:r>
                        <a:rPr lang="en-GB" sz="1100" b="1">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235743"/>
                  </a:ext>
                </a:extLst>
              </a:tr>
              <a:tr h="278100">
                <a:tc>
                  <a:txBody>
                    <a:bodyPr/>
                    <a:lstStyle/>
                    <a:p>
                      <a:pPr algn="r"/>
                      <a:r>
                        <a:rPr lang="en-GB" sz="1100" b="1">
                          <a:latin typeface="Century Gothic" panose="020B0502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8412833"/>
                  </a:ext>
                </a:extLst>
              </a:tr>
              <a:tr h="278100">
                <a:tc>
                  <a:txBody>
                    <a:bodyPr/>
                    <a:lstStyle/>
                    <a:p>
                      <a:pPr algn="r"/>
                      <a:r>
                        <a:rPr lang="en-GB" sz="1100" b="1">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278100">
                <a:tc>
                  <a:txBody>
                    <a:bodyPr/>
                    <a:lstStyle/>
                    <a:p>
                      <a:pPr algn="r"/>
                      <a:r>
                        <a:rPr lang="en-GB" sz="1100" b="1">
                          <a:latin typeface="Century Gothic" panose="020B050202020202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278100">
                <a:tc>
                  <a:txBody>
                    <a:bodyPr/>
                    <a:lstStyle/>
                    <a:p>
                      <a:pPr algn="r"/>
                      <a:r>
                        <a:rPr lang="en-GB" sz="1100" b="1">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278100">
                <a:tc>
                  <a:txBody>
                    <a:bodyPr/>
                    <a:lstStyle/>
                    <a:p>
                      <a:pPr algn="r"/>
                      <a:r>
                        <a:rPr lang="en-GB" sz="1100" b="1">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78100">
                <a:tc>
                  <a:txBody>
                    <a:bodyPr/>
                    <a:lstStyle/>
                    <a:p>
                      <a:pPr algn="r"/>
                      <a:r>
                        <a:rPr lang="en-GB" sz="11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78100">
                <a:tc>
                  <a:txBody>
                    <a:bodyPr/>
                    <a:lstStyle/>
                    <a:p>
                      <a:pPr algn="r"/>
                      <a:r>
                        <a:rPr lang="en-GB" sz="1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78100">
                <a:tc>
                  <a:txBody>
                    <a:bodyPr/>
                    <a:lstStyle/>
                    <a:p>
                      <a:pPr algn="r"/>
                      <a:r>
                        <a:rPr lang="en-GB" sz="11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3" name="TextBox 2">
            <a:extLst>
              <a:ext uri="{FF2B5EF4-FFF2-40B4-BE49-F238E27FC236}">
                <a16:creationId xmlns:a16="http://schemas.microsoft.com/office/drawing/2014/main" id="{00E85573-3CCA-43FA-AB06-4A5D83AFB4EE}"/>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111481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p>
          <a:p>
            <a:pPr lvl="0" algn="ctr"/>
            <a:endParaRPr lang="en-GB" sz="2000" b="1" u="sng">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How many blocks should be coloured on the bar chart for each house?</a:t>
            </a:r>
          </a:p>
          <a:p>
            <a:pPr lvl="0" algn="ctr"/>
            <a:endParaRPr lang="en-GB" sz="2000" b="1" u="sng">
              <a:solidFill>
                <a:schemeClr val="tx1"/>
              </a:solidFill>
              <a:latin typeface="Century Gothic" panose="020B0502020202020204" pitchFamily="34" charset="0"/>
            </a:endParaRPr>
          </a:p>
          <a:p>
            <a:pPr lvl="0"/>
            <a:r>
              <a:rPr lang="en-GB" sz="2000" b="1">
                <a:solidFill>
                  <a:schemeClr val="tx1"/>
                </a:solidFill>
                <a:latin typeface="Century Gothic" panose="020B0502020202020204" pitchFamily="34" charset="0"/>
              </a:rPr>
              <a:t>          Key:        = 10 points                            House Points</a:t>
            </a: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53" name="Oval 52">
            <a:extLst>
              <a:ext uri="{FF2B5EF4-FFF2-40B4-BE49-F238E27FC236}">
                <a16:creationId xmlns:a16="http://schemas.microsoft.com/office/drawing/2014/main" id="{43C6036F-CCEF-4160-AA4B-E1237DEBD28C}"/>
              </a:ext>
            </a:extLst>
          </p:cNvPr>
          <p:cNvSpPr/>
          <p:nvPr/>
        </p:nvSpPr>
        <p:spPr>
          <a:xfrm>
            <a:off x="1839317" y="1833544"/>
            <a:ext cx="208800" cy="209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39D3167-4655-4DD6-BEAB-3E5089E754FB}"/>
              </a:ext>
            </a:extLst>
          </p:cNvPr>
          <p:cNvSpPr/>
          <p:nvPr/>
        </p:nvSpPr>
        <p:spPr>
          <a:xfrm>
            <a:off x="973394" y="2310581"/>
            <a:ext cx="7197212" cy="353961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Table 30">
            <a:extLst>
              <a:ext uri="{FF2B5EF4-FFF2-40B4-BE49-F238E27FC236}">
                <a16:creationId xmlns:a16="http://schemas.microsoft.com/office/drawing/2014/main" id="{5FA9099C-DF4A-4CD9-8445-77E2D3C7DE6B}"/>
              </a:ext>
            </a:extLst>
          </p:cNvPr>
          <p:cNvGraphicFramePr>
            <a:graphicFrameLocks noGrp="1"/>
          </p:cNvGraphicFramePr>
          <p:nvPr>
            <p:extLst/>
          </p:nvPr>
        </p:nvGraphicFramePr>
        <p:xfrm>
          <a:off x="1432843" y="2917926"/>
          <a:ext cx="2838850" cy="2225040"/>
        </p:xfrm>
        <a:graphic>
          <a:graphicData uri="http://schemas.openxmlformats.org/drawingml/2006/table">
            <a:tbl>
              <a:tblPr firstRow="1" bandRow="1">
                <a:tableStyleId>{2D5ABB26-0587-4C30-8999-92F81FD0307C}</a:tableStyleId>
              </a:tblPr>
              <a:tblGrid>
                <a:gridCol w="1246276">
                  <a:extLst>
                    <a:ext uri="{9D8B030D-6E8A-4147-A177-3AD203B41FA5}">
                      <a16:colId xmlns:a16="http://schemas.microsoft.com/office/drawing/2014/main" val="1450568463"/>
                    </a:ext>
                  </a:extLst>
                </a:gridCol>
                <a:gridCol w="1592574">
                  <a:extLst>
                    <a:ext uri="{9D8B030D-6E8A-4147-A177-3AD203B41FA5}">
                      <a16:colId xmlns:a16="http://schemas.microsoft.com/office/drawing/2014/main" val="135831552"/>
                    </a:ext>
                  </a:extLst>
                </a:gridCol>
              </a:tblGrid>
              <a:tr h="370840">
                <a:tc>
                  <a:txBody>
                    <a:bodyPr/>
                    <a:lstStyle/>
                    <a:p>
                      <a:pPr algn="l"/>
                      <a:endParaRPr lang="en-GB" sz="1200" b="1">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a:latin typeface="Century Gothic" panose="020B0502020202020204" pitchFamily="34" charset="0"/>
                        </a:rPr>
                        <a:t>House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700170"/>
                  </a:ext>
                </a:extLst>
              </a:tr>
              <a:tr h="370840">
                <a:tc>
                  <a:txBody>
                    <a:bodyPr/>
                    <a:lstStyle/>
                    <a:p>
                      <a:pPr algn="l"/>
                      <a:r>
                        <a:rPr lang="en-GB" sz="1200" b="1">
                          <a:latin typeface="Century Gothic" panose="020B0502020202020204" pitchFamily="34" charset="0"/>
                        </a:rPr>
                        <a:t>Red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791809"/>
                  </a:ext>
                </a:extLst>
              </a:tr>
              <a:tr h="370840">
                <a:tc>
                  <a:txBody>
                    <a:bodyPr/>
                    <a:lstStyle/>
                    <a:p>
                      <a:pPr algn="l"/>
                      <a:r>
                        <a:rPr lang="en-GB" sz="1200" b="1">
                          <a:latin typeface="Century Gothic" panose="020B0502020202020204" pitchFamily="34" charset="0"/>
                        </a:rPr>
                        <a:t>Blue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946905"/>
                  </a:ext>
                </a:extLst>
              </a:tr>
              <a:tr h="370840">
                <a:tc>
                  <a:txBody>
                    <a:bodyPr/>
                    <a:lstStyle/>
                    <a:p>
                      <a:pPr algn="l"/>
                      <a:r>
                        <a:rPr lang="en-GB" sz="1200" b="1">
                          <a:latin typeface="Century Gothic" panose="020B0502020202020204" pitchFamily="34" charset="0"/>
                        </a:rPr>
                        <a:t>Green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408152"/>
                  </a:ext>
                </a:extLst>
              </a:tr>
              <a:tr h="370840">
                <a:tc>
                  <a:txBody>
                    <a:bodyPr/>
                    <a:lstStyle/>
                    <a:p>
                      <a:pPr algn="l"/>
                      <a:r>
                        <a:rPr lang="en-GB" sz="1200" b="1">
                          <a:latin typeface="Century Gothic" panose="020B0502020202020204" pitchFamily="34" charset="0"/>
                        </a:rPr>
                        <a:t>Yellow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174375"/>
                  </a:ext>
                </a:extLst>
              </a:tr>
              <a:tr h="370840">
                <a:tc>
                  <a:txBody>
                    <a:bodyPr/>
                    <a:lstStyle/>
                    <a:p>
                      <a:pPr algn="l"/>
                      <a:r>
                        <a:rPr lang="en-GB" sz="1200" b="1">
                          <a:latin typeface="Century Gothic" panose="020B0502020202020204" pitchFamily="34" charset="0"/>
                        </a:rPr>
                        <a:t>Orange House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802601"/>
                  </a:ext>
                </a:extLst>
              </a:tr>
            </a:tbl>
          </a:graphicData>
        </a:graphic>
      </p:graphicFrame>
      <p:grpSp>
        <p:nvGrpSpPr>
          <p:cNvPr id="32" name="Group 31">
            <a:extLst>
              <a:ext uri="{FF2B5EF4-FFF2-40B4-BE49-F238E27FC236}">
                <a16:creationId xmlns:a16="http://schemas.microsoft.com/office/drawing/2014/main" id="{5BEBF7BC-07E7-495B-BB5F-3941AF5C2152}"/>
              </a:ext>
            </a:extLst>
          </p:cNvPr>
          <p:cNvGrpSpPr/>
          <p:nvPr/>
        </p:nvGrpSpPr>
        <p:grpSpPr>
          <a:xfrm>
            <a:off x="2783716" y="3383648"/>
            <a:ext cx="1287398" cy="1684557"/>
            <a:chOff x="1625023" y="2110987"/>
            <a:chExt cx="1287398" cy="1684557"/>
          </a:xfrm>
        </p:grpSpPr>
        <p:sp>
          <p:nvSpPr>
            <p:cNvPr id="33" name="Oval 32">
              <a:extLst>
                <a:ext uri="{FF2B5EF4-FFF2-40B4-BE49-F238E27FC236}">
                  <a16:creationId xmlns:a16="http://schemas.microsoft.com/office/drawing/2014/main" id="{66BEE004-96D3-4CC3-B326-CC0090C5B9C7}"/>
                </a:ext>
              </a:extLst>
            </p:cNvPr>
            <p:cNvSpPr/>
            <p:nvPr/>
          </p:nvSpPr>
          <p:spPr>
            <a:xfrm>
              <a:off x="1631373" y="2110987"/>
              <a:ext cx="208800" cy="2095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A626865-424D-4A71-B96E-38C016BAB77A}"/>
                </a:ext>
              </a:extLst>
            </p:cNvPr>
            <p:cNvSpPr/>
            <p:nvPr/>
          </p:nvSpPr>
          <p:spPr>
            <a:xfrm>
              <a:off x="1900797" y="2110987"/>
              <a:ext cx="208800" cy="2095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348555A-5E35-4E7E-82F9-072A4BAE5D0E}"/>
                </a:ext>
              </a:extLst>
            </p:cNvPr>
            <p:cNvSpPr/>
            <p:nvPr/>
          </p:nvSpPr>
          <p:spPr>
            <a:xfrm>
              <a:off x="1631373"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404B043-9C56-4041-9798-B499633EB55B}"/>
                </a:ext>
              </a:extLst>
            </p:cNvPr>
            <p:cNvSpPr/>
            <p:nvPr/>
          </p:nvSpPr>
          <p:spPr>
            <a:xfrm>
              <a:off x="1900797"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2131952-48C4-49D7-BBF5-076206159850}"/>
                </a:ext>
              </a:extLst>
            </p:cNvPr>
            <p:cNvSpPr/>
            <p:nvPr/>
          </p:nvSpPr>
          <p:spPr>
            <a:xfrm>
              <a:off x="2170221" y="2481094"/>
              <a:ext cx="208800" cy="20955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hord 37">
              <a:extLst>
                <a:ext uri="{FF2B5EF4-FFF2-40B4-BE49-F238E27FC236}">
                  <a16:creationId xmlns:a16="http://schemas.microsoft.com/office/drawing/2014/main" id="{D830B98D-8F58-4F5B-BD0E-BC737E69C1E8}"/>
                </a:ext>
              </a:extLst>
            </p:cNvPr>
            <p:cNvSpPr/>
            <p:nvPr/>
          </p:nvSpPr>
          <p:spPr>
            <a:xfrm>
              <a:off x="2439645" y="2481094"/>
              <a:ext cx="208800" cy="209550"/>
            </a:xfrm>
            <a:prstGeom prst="chord">
              <a:avLst>
                <a:gd name="adj1" fmla="val 5397506"/>
                <a:gd name="adj2" fmla="val 1620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FDB500B7-1064-4791-AA6F-A78C9F5C7ACA}"/>
                </a:ext>
              </a:extLst>
            </p:cNvPr>
            <p:cNvSpPr/>
            <p:nvPr/>
          </p:nvSpPr>
          <p:spPr>
            <a:xfrm>
              <a:off x="1625023"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5ED1717-7C60-4114-BD40-8F051ABA5E62}"/>
                </a:ext>
              </a:extLst>
            </p:cNvPr>
            <p:cNvSpPr/>
            <p:nvPr/>
          </p:nvSpPr>
          <p:spPr>
            <a:xfrm>
              <a:off x="1894447"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547F76A-7B6B-4DA9-BC35-5BDD1296E7CA}"/>
                </a:ext>
              </a:extLst>
            </p:cNvPr>
            <p:cNvSpPr/>
            <p:nvPr/>
          </p:nvSpPr>
          <p:spPr>
            <a:xfrm>
              <a:off x="2163871"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7A285CD-2F4D-426A-BC47-907C14239423}"/>
                </a:ext>
              </a:extLst>
            </p:cNvPr>
            <p:cNvSpPr/>
            <p:nvPr/>
          </p:nvSpPr>
          <p:spPr>
            <a:xfrm>
              <a:off x="1625023"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4515C4B-93B9-40BE-8C23-EDAA73C8B63B}"/>
                </a:ext>
              </a:extLst>
            </p:cNvPr>
            <p:cNvSpPr/>
            <p:nvPr/>
          </p:nvSpPr>
          <p:spPr>
            <a:xfrm>
              <a:off x="1894447"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71B2EBE-E516-47EF-88AF-99004AA1FA19}"/>
                </a:ext>
              </a:extLst>
            </p:cNvPr>
            <p:cNvSpPr/>
            <p:nvPr/>
          </p:nvSpPr>
          <p:spPr>
            <a:xfrm>
              <a:off x="2163871"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5E4A4C7-C28E-4556-BC00-B6E5B03F6328}"/>
                </a:ext>
              </a:extLst>
            </p:cNvPr>
            <p:cNvSpPr/>
            <p:nvPr/>
          </p:nvSpPr>
          <p:spPr>
            <a:xfrm>
              <a:off x="1625023"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485D355-9BE0-4B06-833B-56DF40435D7F}"/>
                </a:ext>
              </a:extLst>
            </p:cNvPr>
            <p:cNvSpPr/>
            <p:nvPr/>
          </p:nvSpPr>
          <p:spPr>
            <a:xfrm>
              <a:off x="1894447"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AB2D7A0-4632-40B1-AA6C-48C060048463}"/>
                </a:ext>
              </a:extLst>
            </p:cNvPr>
            <p:cNvSpPr/>
            <p:nvPr/>
          </p:nvSpPr>
          <p:spPr>
            <a:xfrm>
              <a:off x="2163871" y="3585994"/>
              <a:ext cx="208800" cy="2095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hord 47">
              <a:extLst>
                <a:ext uri="{FF2B5EF4-FFF2-40B4-BE49-F238E27FC236}">
                  <a16:creationId xmlns:a16="http://schemas.microsoft.com/office/drawing/2014/main" id="{B17D3F56-8056-44B0-974C-B8293A338EAD}"/>
                </a:ext>
              </a:extLst>
            </p:cNvPr>
            <p:cNvSpPr/>
            <p:nvPr/>
          </p:nvSpPr>
          <p:spPr>
            <a:xfrm>
              <a:off x="2433295" y="3585994"/>
              <a:ext cx="208800" cy="209550"/>
            </a:xfrm>
            <a:prstGeom prst="chord">
              <a:avLst>
                <a:gd name="adj1" fmla="val 5397506"/>
                <a:gd name="adj2" fmla="val 16200000"/>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9DBF78FE-FC72-4ED7-B175-88472BEE7A8D}"/>
                </a:ext>
              </a:extLst>
            </p:cNvPr>
            <p:cNvSpPr/>
            <p:nvPr/>
          </p:nvSpPr>
          <p:spPr>
            <a:xfrm>
              <a:off x="2433295" y="2843044"/>
              <a:ext cx="208800" cy="20955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4D9238E-B638-4B9F-A6A4-0876AF746EC2}"/>
                </a:ext>
              </a:extLst>
            </p:cNvPr>
            <p:cNvSpPr/>
            <p:nvPr/>
          </p:nvSpPr>
          <p:spPr>
            <a:xfrm>
              <a:off x="2433295"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3017942-8C28-4A22-A664-2351CBA89F95}"/>
                </a:ext>
              </a:extLst>
            </p:cNvPr>
            <p:cNvSpPr/>
            <p:nvPr/>
          </p:nvSpPr>
          <p:spPr>
            <a:xfrm>
              <a:off x="2703621" y="3204994"/>
              <a:ext cx="208800" cy="2095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2" name="Table 51">
            <a:extLst>
              <a:ext uri="{FF2B5EF4-FFF2-40B4-BE49-F238E27FC236}">
                <a16:creationId xmlns:a16="http://schemas.microsoft.com/office/drawing/2014/main" id="{FDA0768C-2653-4F0C-944E-50ECD925845F}"/>
              </a:ext>
            </a:extLst>
          </p:cNvPr>
          <p:cNvGraphicFramePr>
            <a:graphicFrameLocks noGrp="1"/>
          </p:cNvGraphicFramePr>
          <p:nvPr>
            <p:extLst/>
          </p:nvPr>
        </p:nvGraphicFramePr>
        <p:xfrm>
          <a:off x="5138964" y="2580698"/>
          <a:ext cx="2602280" cy="3059100"/>
        </p:xfrm>
        <a:graphic>
          <a:graphicData uri="http://schemas.openxmlformats.org/drawingml/2006/table">
            <a:tbl>
              <a:tblPr firstRow="1" bandRow="1">
                <a:tableStyleId>{2D5ABB26-0587-4C30-8999-92F81FD0307C}</a:tableStyleId>
              </a:tblPr>
              <a:tblGrid>
                <a:gridCol w="520456">
                  <a:extLst>
                    <a:ext uri="{9D8B030D-6E8A-4147-A177-3AD203B41FA5}">
                      <a16:colId xmlns:a16="http://schemas.microsoft.com/office/drawing/2014/main" val="2228897420"/>
                    </a:ext>
                  </a:extLst>
                </a:gridCol>
                <a:gridCol w="520456">
                  <a:extLst>
                    <a:ext uri="{9D8B030D-6E8A-4147-A177-3AD203B41FA5}">
                      <a16:colId xmlns:a16="http://schemas.microsoft.com/office/drawing/2014/main" val="3575605710"/>
                    </a:ext>
                  </a:extLst>
                </a:gridCol>
                <a:gridCol w="520456">
                  <a:extLst>
                    <a:ext uri="{9D8B030D-6E8A-4147-A177-3AD203B41FA5}">
                      <a16:colId xmlns:a16="http://schemas.microsoft.com/office/drawing/2014/main" val="2647548918"/>
                    </a:ext>
                  </a:extLst>
                </a:gridCol>
                <a:gridCol w="520456">
                  <a:extLst>
                    <a:ext uri="{9D8B030D-6E8A-4147-A177-3AD203B41FA5}">
                      <a16:colId xmlns:a16="http://schemas.microsoft.com/office/drawing/2014/main" val="29784472"/>
                    </a:ext>
                  </a:extLst>
                </a:gridCol>
                <a:gridCol w="520456">
                  <a:extLst>
                    <a:ext uri="{9D8B030D-6E8A-4147-A177-3AD203B41FA5}">
                      <a16:colId xmlns:a16="http://schemas.microsoft.com/office/drawing/2014/main" val="3816958097"/>
                    </a:ext>
                  </a:extLst>
                </a:gridCol>
              </a:tblGrid>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569461"/>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78287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379093"/>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25039202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701787038"/>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867438031"/>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873573266"/>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24029623"/>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203493765"/>
                  </a:ext>
                </a:extLst>
              </a:tr>
              <a:tr h="278100">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GB" sz="11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28098156"/>
                  </a:ext>
                </a:extLst>
              </a:tr>
              <a:tr h="278100">
                <a:tc>
                  <a:txBody>
                    <a:bodyPr/>
                    <a:lstStyle/>
                    <a:p>
                      <a:pPr algn="ctr"/>
                      <a:r>
                        <a:rPr lang="en-GB" sz="1100" b="1">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Green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latin typeface="Century Gothic" panose="020B0502020202020204" pitchFamily="34" charset="0"/>
                        </a:rPr>
                        <a:t>Orange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54" name="Table 53">
            <a:extLst>
              <a:ext uri="{FF2B5EF4-FFF2-40B4-BE49-F238E27FC236}">
                <a16:creationId xmlns:a16="http://schemas.microsoft.com/office/drawing/2014/main" id="{94A69A5E-D0E0-42EF-B6FB-6683F7A1A2CC}"/>
              </a:ext>
            </a:extLst>
          </p:cNvPr>
          <p:cNvGraphicFramePr>
            <a:graphicFrameLocks noGrp="1"/>
          </p:cNvGraphicFramePr>
          <p:nvPr>
            <p:extLst/>
          </p:nvPr>
        </p:nvGraphicFramePr>
        <p:xfrm>
          <a:off x="4805664" y="2436852"/>
          <a:ext cx="288000" cy="3059100"/>
        </p:xfrm>
        <a:graphic>
          <a:graphicData uri="http://schemas.openxmlformats.org/drawingml/2006/table">
            <a:tbl>
              <a:tblPr firstRow="1" bandRow="1">
                <a:tableStyleId>{2D5ABB26-0587-4C30-8999-92F81FD0307C}</a:tableStyleId>
              </a:tblPr>
              <a:tblGrid>
                <a:gridCol w="288000">
                  <a:extLst>
                    <a:ext uri="{9D8B030D-6E8A-4147-A177-3AD203B41FA5}">
                      <a16:colId xmlns:a16="http://schemas.microsoft.com/office/drawing/2014/main" val="2629864076"/>
                    </a:ext>
                  </a:extLst>
                </a:gridCol>
              </a:tblGrid>
              <a:tr h="278100">
                <a:tc>
                  <a:txBody>
                    <a:bodyPr/>
                    <a:lstStyle/>
                    <a:p>
                      <a:pPr algn="r"/>
                      <a:r>
                        <a:rPr lang="en-GB" sz="1100" b="1">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084578"/>
                  </a:ext>
                </a:extLst>
              </a:tr>
              <a:tr h="278100">
                <a:tc>
                  <a:txBody>
                    <a:bodyPr/>
                    <a:lstStyle/>
                    <a:p>
                      <a:pPr algn="r"/>
                      <a:r>
                        <a:rPr lang="en-GB" sz="1100" b="1">
                          <a:latin typeface="Century Gothic" panose="020B0502020202020204"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3453248"/>
                  </a:ext>
                </a:extLst>
              </a:tr>
              <a:tr h="278100">
                <a:tc>
                  <a:txBody>
                    <a:bodyPr/>
                    <a:lstStyle/>
                    <a:p>
                      <a:pPr algn="r"/>
                      <a:r>
                        <a:rPr lang="en-GB" sz="1100" b="1">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235743"/>
                  </a:ext>
                </a:extLst>
              </a:tr>
              <a:tr h="278100">
                <a:tc>
                  <a:txBody>
                    <a:bodyPr/>
                    <a:lstStyle/>
                    <a:p>
                      <a:pPr algn="r"/>
                      <a:r>
                        <a:rPr lang="en-GB" sz="1100" b="1">
                          <a:latin typeface="Century Gothic" panose="020B0502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8412833"/>
                  </a:ext>
                </a:extLst>
              </a:tr>
              <a:tr h="278100">
                <a:tc>
                  <a:txBody>
                    <a:bodyPr/>
                    <a:lstStyle/>
                    <a:p>
                      <a:pPr algn="r"/>
                      <a:r>
                        <a:rPr lang="en-GB" sz="1100" b="1">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69461"/>
                  </a:ext>
                </a:extLst>
              </a:tr>
              <a:tr h="278100">
                <a:tc>
                  <a:txBody>
                    <a:bodyPr/>
                    <a:lstStyle/>
                    <a:p>
                      <a:pPr algn="r"/>
                      <a:r>
                        <a:rPr lang="en-GB" sz="1100" b="1">
                          <a:latin typeface="Century Gothic" panose="020B050202020202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278100">
                <a:tc>
                  <a:txBody>
                    <a:bodyPr/>
                    <a:lstStyle/>
                    <a:p>
                      <a:pPr algn="r"/>
                      <a:r>
                        <a:rPr lang="en-GB" sz="1100" b="1">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278100">
                <a:tc>
                  <a:txBody>
                    <a:bodyPr/>
                    <a:lstStyle/>
                    <a:p>
                      <a:pPr algn="r"/>
                      <a:r>
                        <a:rPr lang="en-GB" sz="1100" b="1">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78100">
                <a:tc>
                  <a:txBody>
                    <a:bodyPr/>
                    <a:lstStyle/>
                    <a:p>
                      <a:pPr algn="r"/>
                      <a:r>
                        <a:rPr lang="en-GB" sz="11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78100">
                <a:tc>
                  <a:txBody>
                    <a:bodyPr/>
                    <a:lstStyle/>
                    <a:p>
                      <a:pPr algn="r"/>
                      <a:r>
                        <a:rPr lang="en-GB" sz="1100" b="1">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78100">
                <a:tc>
                  <a:txBody>
                    <a:bodyPr/>
                    <a:lstStyle/>
                    <a:p>
                      <a:pPr algn="r"/>
                      <a:r>
                        <a:rPr lang="en-GB" sz="1100" b="1">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bl>
          </a:graphicData>
        </a:graphic>
      </p:graphicFrame>
      <p:sp>
        <p:nvSpPr>
          <p:cNvPr id="55" name="TextBox 54">
            <a:extLst>
              <a:ext uri="{FF2B5EF4-FFF2-40B4-BE49-F238E27FC236}">
                <a16:creationId xmlns:a16="http://schemas.microsoft.com/office/drawing/2014/main" id="{1CEF5807-1756-43DF-9DD3-BFD628D6B679}"/>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29808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Introduction</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What is each increment worth on these scales?</a:t>
            </a: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extLst/>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kern="1200">
                          <a:solidFill>
                            <a:schemeClr val="bg2">
                              <a:lumMod val="25000"/>
                            </a:schemeClr>
                          </a:solidFill>
                          <a:latin typeface="Century Gothic" panose="020B0502020202020204" pitchFamily="34" charset="0"/>
                          <a:ea typeface="+mn-ea"/>
                          <a:cs typeface="+mn-cs"/>
                        </a:rPr>
                        <a:t>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10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20</a:t>
                      </a:r>
                      <a:endParaRPr lang="en-US" sz="2000" b="1" kern="1200">
                        <a:solidFill>
                          <a:schemeClr val="bg2">
                            <a:lumMod val="25000"/>
                          </a:schemeClr>
                        </a:solidFill>
                        <a:latin typeface="Century Gothic" panose="020B0502020202020204" pitchFamily="34" charset="0"/>
                        <a:ea typeface="+mn-ea"/>
                        <a:cs typeface="+mn-cs"/>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extLst/>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kern="1200">
                          <a:solidFill>
                            <a:schemeClr val="bg2">
                              <a:lumMod val="25000"/>
                            </a:schemeClr>
                          </a:solidFill>
                          <a:latin typeface="Century Gothic" panose="020B0502020202020204" pitchFamily="34" charset="0"/>
                          <a:ea typeface="+mn-ea"/>
                          <a:cs typeface="+mn-cs"/>
                        </a:rPr>
                        <a:t>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100</a:t>
                      </a:r>
                      <a:endParaRPr lang="en-US" sz="2000" b="1" kern="1200">
                        <a:solidFill>
                          <a:schemeClr val="bg2">
                            <a:lumMod val="25000"/>
                          </a:schemeClr>
                        </a:solidFill>
                        <a:latin typeface="Century Gothic" panose="020B0502020202020204" pitchFamily="34" charset="0"/>
                        <a:ea typeface="+mn-ea"/>
                        <a:cs typeface="+mn-cs"/>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extLst/>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kern="1200">
                          <a:solidFill>
                            <a:schemeClr val="bg2">
                              <a:lumMod val="25000"/>
                            </a:schemeClr>
                          </a:solidFill>
                          <a:latin typeface="Century Gothic" panose="020B0502020202020204" pitchFamily="34" charset="0"/>
                          <a:ea typeface="+mn-ea"/>
                          <a:cs typeface="+mn-cs"/>
                        </a:rPr>
                        <a:t>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25</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50</a:t>
                      </a:r>
                      <a:endParaRPr lang="en-US" sz="2000" b="1" kern="1200">
                        <a:solidFill>
                          <a:schemeClr val="bg2">
                            <a:lumMod val="25000"/>
                          </a:schemeClr>
                        </a:solidFill>
                        <a:latin typeface="Century Gothic" panose="020B0502020202020204" pitchFamily="34" charset="0"/>
                        <a:ea typeface="+mn-ea"/>
                        <a:cs typeface="+mn-cs"/>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extLst/>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kern="1200">
                          <a:solidFill>
                            <a:schemeClr val="bg2">
                              <a:lumMod val="25000"/>
                            </a:schemeClr>
                          </a:solidFill>
                          <a:latin typeface="Century Gothic" panose="020B0502020202020204" pitchFamily="34" charset="0"/>
                          <a:ea typeface="+mn-ea"/>
                          <a:cs typeface="+mn-cs"/>
                        </a:rPr>
                        <a:t>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20</a:t>
                      </a: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endParaRPr lang="en-US" sz="2000" b="1" kern="1200">
                        <a:solidFill>
                          <a:schemeClr val="bg2">
                            <a:lumMod val="25000"/>
                          </a:schemeClr>
                        </a:solidFill>
                        <a:latin typeface="Century Gothic" panose="020B0502020202020204" pitchFamily="34" charset="0"/>
                        <a:ea typeface="+mn-ea"/>
                        <a:cs typeface="+mn-cs"/>
                      </a:endParaRPr>
                    </a:p>
                  </a:txBody>
                  <a:tcPr/>
                </a:tc>
                <a:tc>
                  <a:txBody>
                    <a:bodyPr/>
                    <a:lstStyle/>
                    <a:p>
                      <a:pPr algn="ctr"/>
                      <a:r>
                        <a:rPr lang="en-GB" sz="2000" b="1" kern="1200">
                          <a:solidFill>
                            <a:schemeClr val="bg2">
                              <a:lumMod val="25000"/>
                            </a:schemeClr>
                          </a:solidFill>
                          <a:latin typeface="Century Gothic" panose="020B0502020202020204" pitchFamily="34" charset="0"/>
                          <a:ea typeface="+mn-ea"/>
                          <a:cs typeface="+mn-cs"/>
                        </a:rPr>
                        <a:t>40</a:t>
                      </a:r>
                      <a:endParaRPr lang="en-US" sz="2000" b="1" kern="1200">
                        <a:solidFill>
                          <a:schemeClr val="bg2">
                            <a:lumMod val="25000"/>
                          </a:schemeClr>
                        </a:solidFill>
                        <a:latin typeface="Century Gothic" panose="020B0502020202020204" pitchFamily="34" charset="0"/>
                        <a:ea typeface="+mn-ea"/>
                        <a:cs typeface="+mn-cs"/>
                      </a:endParaRPr>
                    </a:p>
                  </a:txBody>
                  <a:tcPr/>
                </a:tc>
                <a:extLst>
                  <a:ext uri="{0D108BD9-81ED-4DB2-BD59-A6C34878D82A}">
                    <a16:rowId xmlns:a16="http://schemas.microsoft.com/office/drawing/2014/main" val="3771651406"/>
                  </a:ext>
                </a:extLst>
              </a:tr>
            </a:tbl>
          </a:graphicData>
        </a:graphic>
      </p:graphicFrame>
      <p:sp>
        <p:nvSpPr>
          <p:cNvPr id="26" name="TextBox 25">
            <a:extLst>
              <a:ext uri="{FF2B5EF4-FFF2-40B4-BE49-F238E27FC236}">
                <a16:creationId xmlns:a16="http://schemas.microsoft.com/office/drawing/2014/main" id="{43C26312-17BB-42EB-A2C1-3EE69BC21ADA}"/>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27" name="Group 26">
            <a:extLst>
              <a:ext uri="{FF2B5EF4-FFF2-40B4-BE49-F238E27FC236}">
                <a16:creationId xmlns:a16="http://schemas.microsoft.com/office/drawing/2014/main" id="{60CC1D2F-11A3-4D72-957F-EBF1F7DB2524}"/>
              </a:ext>
            </a:extLst>
          </p:cNvPr>
          <p:cNvGrpSpPr/>
          <p:nvPr/>
        </p:nvGrpSpPr>
        <p:grpSpPr>
          <a:xfrm>
            <a:off x="27814" y="6454317"/>
            <a:ext cx="1231337" cy="403587"/>
            <a:chOff x="27814" y="6454317"/>
            <a:chExt cx="1231337" cy="403587"/>
          </a:xfrm>
        </p:grpSpPr>
        <p:pic>
          <p:nvPicPr>
            <p:cNvPr id="28" name="Picture 27" descr="A close up of a sign&#10;&#10;Description generated with high confidence">
              <a:extLst>
                <a:ext uri="{FF2B5EF4-FFF2-40B4-BE49-F238E27FC236}">
                  <a16:creationId xmlns:a16="http://schemas.microsoft.com/office/drawing/2014/main" id="{A037E40F-39EE-467E-82DF-4D9A75805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1E7AFE23-A085-480A-8BC7-30DDE7F53B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33908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Introduction</a:t>
            </a:r>
          </a:p>
          <a:p>
            <a:pPr algn="ctr"/>
            <a:endParaRPr lang="en-GB" sz="2000" b="1">
              <a:solidFill>
                <a:schemeClr val="bg2">
                  <a:lumMod val="25000"/>
                </a:schemeClr>
              </a:solidFill>
              <a:latin typeface="Century Gothic" panose="020B0502020202020204" pitchFamily="34" charset="0"/>
            </a:endParaRPr>
          </a:p>
          <a:p>
            <a:pPr algn="ctr"/>
            <a:r>
              <a:rPr lang="en-GB" sz="2000" b="1">
                <a:solidFill>
                  <a:schemeClr val="bg2">
                    <a:lumMod val="25000"/>
                  </a:schemeClr>
                </a:solidFill>
                <a:latin typeface="Century Gothic" panose="020B0502020202020204" pitchFamily="34" charset="0"/>
              </a:rPr>
              <a:t>What is each increment worth on these scales?</a:t>
            </a: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400">
              <a:solidFill>
                <a:schemeClr val="bg2">
                  <a:lumMod val="25000"/>
                </a:schemeClr>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extLst/>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a:latin typeface="Century Gothic" panose="020B0502020202020204" pitchFamily="34" charset="0"/>
                        </a:rPr>
                        <a:t>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2</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4</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6</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8</a:t>
                      </a:r>
                      <a:endParaRPr lang="en-US" sz="2000" b="1">
                        <a:solidFill>
                          <a:srgbClr val="FF0000"/>
                        </a:solidFill>
                        <a:latin typeface="Century Gothic" panose="020B0502020202020204" pitchFamily="34" charset="0"/>
                      </a:endParaRPr>
                    </a:p>
                  </a:txBody>
                  <a:tcPr/>
                </a:tc>
                <a:tc>
                  <a:txBody>
                    <a:bodyPr/>
                    <a:lstStyle/>
                    <a:p>
                      <a:pPr algn="ctr"/>
                      <a:r>
                        <a:rPr lang="en-GB" sz="2000" b="1">
                          <a:latin typeface="Century Gothic" panose="020B0502020202020204" pitchFamily="34" charset="0"/>
                        </a:rPr>
                        <a:t>10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12</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14</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16</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18</a:t>
                      </a:r>
                      <a:endParaRPr lang="en-US" sz="2000" b="1">
                        <a:solidFill>
                          <a:srgbClr val="FF0000"/>
                        </a:solidFill>
                        <a:latin typeface="Century Gothic" panose="020B0502020202020204" pitchFamily="34" charset="0"/>
                      </a:endParaRPr>
                    </a:p>
                  </a:txBody>
                  <a:tcPr/>
                </a:tc>
                <a:tc>
                  <a:txBody>
                    <a:bodyPr/>
                    <a:lstStyle/>
                    <a:p>
                      <a:pPr algn="ctr"/>
                      <a:r>
                        <a:rPr lang="en-GB" sz="2000" b="1">
                          <a:latin typeface="Century Gothic" panose="020B0502020202020204" pitchFamily="34" charset="0"/>
                        </a:rPr>
                        <a:t>20</a:t>
                      </a:r>
                      <a:endParaRPr lang="en-US" sz="2000" b="1">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extLst/>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a:latin typeface="Century Gothic" panose="020B0502020202020204" pitchFamily="34" charset="0"/>
                        </a:rPr>
                        <a:t>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20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30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40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50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60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70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80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90</a:t>
                      </a:r>
                      <a:endParaRPr lang="en-US" sz="2000" b="1">
                        <a:solidFill>
                          <a:srgbClr val="FF0000"/>
                        </a:solidFill>
                        <a:latin typeface="Century Gothic" panose="020B0502020202020204" pitchFamily="34" charset="0"/>
                      </a:endParaRPr>
                    </a:p>
                  </a:txBody>
                  <a:tcPr/>
                </a:tc>
                <a:tc>
                  <a:txBody>
                    <a:bodyPr/>
                    <a:lstStyle/>
                    <a:p>
                      <a:pPr algn="ctr"/>
                      <a:r>
                        <a:rPr lang="en-GB" sz="2000" b="1">
                          <a:latin typeface="Century Gothic" panose="020B0502020202020204" pitchFamily="34" charset="0"/>
                        </a:rPr>
                        <a:t>100</a:t>
                      </a:r>
                      <a:endParaRPr lang="en-US" sz="2000" b="1">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extLst/>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a:latin typeface="Century Gothic" panose="020B0502020202020204" pitchFamily="34" charset="0"/>
                        </a:rPr>
                        <a:t>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5</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15</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20</a:t>
                      </a:r>
                      <a:endParaRPr lang="en-US" sz="2000" b="1">
                        <a:solidFill>
                          <a:srgbClr val="FF0000"/>
                        </a:solidFill>
                        <a:latin typeface="Century Gothic" panose="020B0502020202020204" pitchFamily="34" charset="0"/>
                      </a:endParaRPr>
                    </a:p>
                  </a:txBody>
                  <a:tcPr/>
                </a:tc>
                <a:tc>
                  <a:txBody>
                    <a:bodyPr/>
                    <a:lstStyle/>
                    <a:p>
                      <a:pPr algn="ctr"/>
                      <a:r>
                        <a:rPr lang="en-GB" sz="2000" b="1">
                          <a:solidFill>
                            <a:schemeClr val="bg2">
                              <a:lumMod val="25000"/>
                            </a:schemeClr>
                          </a:solidFill>
                          <a:latin typeface="Century Gothic" panose="020B0502020202020204" pitchFamily="34" charset="0"/>
                        </a:rPr>
                        <a:t>25</a:t>
                      </a:r>
                      <a:endParaRPr lang="en-US" sz="2000" b="1">
                        <a:solidFill>
                          <a:schemeClr val="bg2">
                            <a:lumMod val="25000"/>
                          </a:schemeClr>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30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35</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40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45</a:t>
                      </a:r>
                      <a:endParaRPr lang="en-US" sz="2000" b="1">
                        <a:solidFill>
                          <a:srgbClr val="FF0000"/>
                        </a:solidFill>
                        <a:latin typeface="Century Gothic" panose="020B0502020202020204" pitchFamily="34" charset="0"/>
                      </a:endParaRPr>
                    </a:p>
                  </a:txBody>
                  <a:tcPr/>
                </a:tc>
                <a:tc>
                  <a:txBody>
                    <a:bodyPr/>
                    <a:lstStyle/>
                    <a:p>
                      <a:pPr algn="ctr"/>
                      <a:r>
                        <a:rPr lang="en-GB" sz="2000" b="1">
                          <a:latin typeface="Century Gothic" panose="020B0502020202020204" pitchFamily="34" charset="0"/>
                        </a:rPr>
                        <a:t>50</a:t>
                      </a:r>
                      <a:endParaRPr lang="en-US" sz="2000" b="1">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extLst/>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a:latin typeface="Century Gothic" panose="020B0502020202020204" pitchFamily="34" charset="0"/>
                        </a:rPr>
                        <a:t>0</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4</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8</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12</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16</a:t>
                      </a:r>
                      <a:endParaRPr lang="en-US" sz="2000" b="1">
                        <a:solidFill>
                          <a:srgbClr val="FF0000"/>
                        </a:solidFill>
                        <a:latin typeface="Century Gothic" panose="020B0502020202020204" pitchFamily="34" charset="0"/>
                      </a:endParaRPr>
                    </a:p>
                  </a:txBody>
                  <a:tcPr/>
                </a:tc>
                <a:tc>
                  <a:txBody>
                    <a:bodyPr/>
                    <a:lstStyle/>
                    <a:p>
                      <a:pPr algn="ctr"/>
                      <a:r>
                        <a:rPr lang="en-GB" sz="2000" b="1">
                          <a:solidFill>
                            <a:schemeClr val="bg2">
                              <a:lumMod val="25000"/>
                            </a:schemeClr>
                          </a:solidFill>
                          <a:latin typeface="Century Gothic" panose="020B0502020202020204" pitchFamily="34" charset="0"/>
                        </a:rPr>
                        <a:t>20</a:t>
                      </a:r>
                      <a:endParaRPr lang="en-US" sz="2000" b="1">
                        <a:solidFill>
                          <a:schemeClr val="bg2">
                            <a:lumMod val="25000"/>
                          </a:schemeClr>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24</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28</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32</a:t>
                      </a:r>
                      <a:endParaRPr lang="en-US" sz="2000" b="1">
                        <a:solidFill>
                          <a:srgbClr val="FF0000"/>
                        </a:solidFill>
                        <a:latin typeface="Century Gothic" panose="020B0502020202020204" pitchFamily="34" charset="0"/>
                      </a:endParaRPr>
                    </a:p>
                  </a:txBody>
                  <a:tcPr/>
                </a:tc>
                <a:tc>
                  <a:txBody>
                    <a:bodyPr/>
                    <a:lstStyle/>
                    <a:p>
                      <a:pPr algn="ctr"/>
                      <a:r>
                        <a:rPr lang="en-GB" sz="2000" b="1">
                          <a:solidFill>
                            <a:srgbClr val="FF0000"/>
                          </a:solidFill>
                          <a:latin typeface="Century Gothic" panose="020B0502020202020204" pitchFamily="34" charset="0"/>
                        </a:rPr>
                        <a:t>36</a:t>
                      </a:r>
                      <a:endParaRPr lang="en-US" sz="2000" b="1">
                        <a:solidFill>
                          <a:srgbClr val="FF0000"/>
                        </a:solidFill>
                        <a:latin typeface="Century Gothic" panose="020B0502020202020204" pitchFamily="34" charset="0"/>
                      </a:endParaRPr>
                    </a:p>
                  </a:txBody>
                  <a:tcPr/>
                </a:tc>
                <a:tc>
                  <a:txBody>
                    <a:bodyPr/>
                    <a:lstStyle/>
                    <a:p>
                      <a:pPr algn="ctr"/>
                      <a:r>
                        <a:rPr lang="en-GB" sz="2000" b="1">
                          <a:latin typeface="Century Gothic" panose="020B0502020202020204" pitchFamily="34" charset="0"/>
                        </a:rPr>
                        <a:t>40</a:t>
                      </a:r>
                      <a:endParaRPr lang="en-US" sz="2000" b="1">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sp>
        <p:nvSpPr>
          <p:cNvPr id="26" name="TextBox 25">
            <a:extLst>
              <a:ext uri="{FF2B5EF4-FFF2-40B4-BE49-F238E27FC236}">
                <a16:creationId xmlns:a16="http://schemas.microsoft.com/office/drawing/2014/main" id="{8F99627D-EE67-47F5-BD99-C731E35C0ABA}"/>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Y4</a:t>
            </a:r>
          </a:p>
        </p:txBody>
      </p:sp>
      <p:grpSp>
        <p:nvGrpSpPr>
          <p:cNvPr id="27" name="Group 26">
            <a:extLst>
              <a:ext uri="{FF2B5EF4-FFF2-40B4-BE49-F238E27FC236}">
                <a16:creationId xmlns:a16="http://schemas.microsoft.com/office/drawing/2014/main" id="{0DE854FC-E155-4B21-A285-FD0402F9FADD}"/>
              </a:ext>
            </a:extLst>
          </p:cNvPr>
          <p:cNvGrpSpPr/>
          <p:nvPr/>
        </p:nvGrpSpPr>
        <p:grpSpPr>
          <a:xfrm>
            <a:off x="27814" y="6454317"/>
            <a:ext cx="1231337" cy="403587"/>
            <a:chOff x="27814" y="6454317"/>
            <a:chExt cx="1231337" cy="403587"/>
          </a:xfrm>
        </p:grpSpPr>
        <p:pic>
          <p:nvPicPr>
            <p:cNvPr id="28" name="Picture 27" descr="A close up of a sign&#10;&#10;Description generated with high confidence">
              <a:extLst>
                <a:ext uri="{FF2B5EF4-FFF2-40B4-BE49-F238E27FC236}">
                  <a16:creationId xmlns:a16="http://schemas.microsoft.com/office/drawing/2014/main" id="{C9CE6BD9-FE6F-4D29-AC7C-2887C0BFB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D5E1B929-7E3C-4263-BAEC-AC901E1A24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Tree>
    <p:extLst>
      <p:ext uri="{BB962C8B-B14F-4D97-AF65-F5344CB8AC3E}">
        <p14:creationId xmlns:p14="http://schemas.microsoft.com/office/powerpoint/2010/main" val="181316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37" name="Picture 36">
            <a:extLst>
              <a:ext uri="{FF2B5EF4-FFF2-40B4-BE49-F238E27FC236}">
                <a16:creationId xmlns:a16="http://schemas.microsoft.com/office/drawing/2014/main" id="{D3AEEC6E-A2FF-4BDB-BAB4-895824EE67D5}"/>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8" name="Rectangle 37">
            <a:extLst>
              <a:ext uri="{FF2B5EF4-FFF2-40B4-BE49-F238E27FC236}">
                <a16:creationId xmlns:a16="http://schemas.microsoft.com/office/drawing/2014/main" id="{504DC9E4-C196-4535-BDB2-033D5B18F75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u="sng">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Use the information to complete the pictogram and the bar chart.</a:t>
            </a: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39" name="TextBox 38">
            <a:extLst>
              <a:ext uri="{FF2B5EF4-FFF2-40B4-BE49-F238E27FC236}">
                <a16:creationId xmlns:a16="http://schemas.microsoft.com/office/drawing/2014/main" id="{979F71C9-B6FE-4472-BAB7-96BC8917946F}"/>
              </a:ext>
            </a:extLst>
          </p:cNvPr>
          <p:cNvSpPr txBox="1"/>
          <p:nvPr/>
        </p:nvSpPr>
        <p:spPr>
          <a:xfrm>
            <a:off x="1756060" y="4941227"/>
            <a:ext cx="1821845" cy="335169"/>
          </a:xfrm>
          <a:prstGeom prst="rect">
            <a:avLst/>
          </a:prstGeom>
          <a:noFill/>
        </p:spPr>
        <p:txBody>
          <a:bodyPr wrap="none" rtlCol="0">
            <a:spAutoFit/>
          </a:bodyPr>
          <a:lstStyle/>
          <a:p>
            <a:pPr algn="ctr"/>
            <a:r>
              <a:rPr lang="en-US" sz="1200" b="1">
                <a:latin typeface="Century Gothic" panose="020B0502020202020204" pitchFamily="34" charset="0"/>
              </a:rPr>
              <a:t>1 picture = 5 carrots</a:t>
            </a:r>
          </a:p>
        </p:txBody>
      </p:sp>
      <p:graphicFrame>
        <p:nvGraphicFramePr>
          <p:cNvPr id="40" name="Table 39">
            <a:extLst>
              <a:ext uri="{FF2B5EF4-FFF2-40B4-BE49-F238E27FC236}">
                <a16:creationId xmlns:a16="http://schemas.microsoft.com/office/drawing/2014/main" id="{ABFD678A-63E7-4BDE-9E5C-D74D6C010D9F}"/>
              </a:ext>
            </a:extLst>
          </p:cNvPr>
          <p:cNvGraphicFramePr>
            <a:graphicFrameLocks noGrp="1"/>
          </p:cNvGraphicFramePr>
          <p:nvPr>
            <p:extLst>
              <p:ext uri="{D42A27DB-BD31-4B8C-83A1-F6EECF244321}">
                <p14:modId xmlns:p14="http://schemas.microsoft.com/office/powerpoint/2010/main" val="4192324003"/>
              </p:ext>
            </p:extLst>
          </p:nvPr>
        </p:nvGraphicFramePr>
        <p:xfrm>
          <a:off x="4967438" y="2165744"/>
          <a:ext cx="3258288" cy="3267000"/>
        </p:xfrm>
        <a:graphic>
          <a:graphicData uri="http://schemas.openxmlformats.org/drawingml/2006/table">
            <a:tbl>
              <a:tblPr firstRow="1" bandRow="1">
                <a:tableStyleId>{2D5ABB26-0587-4C30-8999-92F81FD0307C}</a:tableStyleId>
              </a:tblPr>
              <a:tblGrid>
                <a:gridCol w="814572">
                  <a:extLst>
                    <a:ext uri="{9D8B030D-6E8A-4147-A177-3AD203B41FA5}">
                      <a16:colId xmlns:a16="http://schemas.microsoft.com/office/drawing/2014/main" val="2228897420"/>
                    </a:ext>
                  </a:extLst>
                </a:gridCol>
                <a:gridCol w="814572">
                  <a:extLst>
                    <a:ext uri="{9D8B030D-6E8A-4147-A177-3AD203B41FA5}">
                      <a16:colId xmlns:a16="http://schemas.microsoft.com/office/drawing/2014/main" val="3575605710"/>
                    </a:ext>
                  </a:extLst>
                </a:gridCol>
                <a:gridCol w="814572">
                  <a:extLst>
                    <a:ext uri="{9D8B030D-6E8A-4147-A177-3AD203B41FA5}">
                      <a16:colId xmlns:a16="http://schemas.microsoft.com/office/drawing/2014/main" val="2647548918"/>
                    </a:ext>
                  </a:extLst>
                </a:gridCol>
                <a:gridCol w="814572">
                  <a:extLst>
                    <a:ext uri="{9D8B030D-6E8A-4147-A177-3AD203B41FA5}">
                      <a16:colId xmlns:a16="http://schemas.microsoft.com/office/drawing/2014/main" val="29784472"/>
                    </a:ext>
                  </a:extLst>
                </a:gridCol>
              </a:tblGrid>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547043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401055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438031"/>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57326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29623"/>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93765"/>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098156"/>
                  </a:ext>
                </a:extLst>
              </a:tr>
              <a:tr h="479160">
                <a:tc>
                  <a:txBody>
                    <a:bodyPr/>
                    <a:lstStyle/>
                    <a:p>
                      <a:pPr algn="ctr"/>
                      <a:r>
                        <a:rPr lang="en-GB" sz="1400" b="1">
                          <a:latin typeface="Century Gothic" panose="020B0502020202020204" pitchFamily="34" charset="0"/>
                        </a:rPr>
                        <a:t>Fluffy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chemeClr val="tx1"/>
                          </a:solidFill>
                          <a:latin typeface="Century Gothic" panose="020B0502020202020204" pitchFamily="34" charset="0"/>
                        </a:rPr>
                        <a:t>Snowy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chemeClr val="tx1"/>
                          </a:solidFill>
                          <a:latin typeface="Century Gothic" panose="020B0502020202020204" pitchFamily="34" charset="0"/>
                        </a:rPr>
                        <a:t>Thumper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chemeClr val="tx1"/>
                          </a:solidFill>
                          <a:latin typeface="Century Gothic" panose="020B0502020202020204" pitchFamily="34" charset="0"/>
                        </a:rPr>
                        <a:t>Bugs Bunny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41" name="Table 40">
            <a:extLst>
              <a:ext uri="{FF2B5EF4-FFF2-40B4-BE49-F238E27FC236}">
                <a16:creationId xmlns:a16="http://schemas.microsoft.com/office/drawing/2014/main" id="{D7A55242-CC66-432B-A9C0-6016F4C69A24}"/>
              </a:ext>
            </a:extLst>
          </p:cNvPr>
          <p:cNvGraphicFramePr>
            <a:graphicFrameLocks noGrp="1"/>
          </p:cNvGraphicFramePr>
          <p:nvPr>
            <p:extLst>
              <p:ext uri="{D42A27DB-BD31-4B8C-83A1-F6EECF244321}">
                <p14:modId xmlns:p14="http://schemas.microsoft.com/office/powerpoint/2010/main" val="3692838391"/>
              </p:ext>
            </p:extLst>
          </p:nvPr>
        </p:nvGraphicFramePr>
        <p:xfrm>
          <a:off x="4711213" y="2042223"/>
          <a:ext cx="206058" cy="3136320"/>
        </p:xfrm>
        <a:graphic>
          <a:graphicData uri="http://schemas.openxmlformats.org/drawingml/2006/table">
            <a:tbl>
              <a:tblPr firstRow="1" bandRow="1">
                <a:tableStyleId>{2D5ABB26-0587-4C30-8999-92F81FD0307C}</a:tableStyleId>
              </a:tblPr>
              <a:tblGrid>
                <a:gridCol w="206058">
                  <a:extLst>
                    <a:ext uri="{9D8B030D-6E8A-4147-A177-3AD203B41FA5}">
                      <a16:colId xmlns:a16="http://schemas.microsoft.com/office/drawing/2014/main" val="2629864076"/>
                    </a:ext>
                  </a:extLst>
                </a:gridCol>
              </a:tblGrid>
              <a:tr h="348480">
                <a:tc>
                  <a:txBody>
                    <a:bodyPr/>
                    <a:lstStyle/>
                    <a:p>
                      <a:pPr algn="r"/>
                      <a:r>
                        <a:rPr lang="en-GB" sz="1300" b="1">
                          <a:latin typeface="Century Gothic" panose="020B0502020202020204" pitchFamily="34" charset="0"/>
                        </a:rPr>
                        <a:t>80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2274175"/>
                  </a:ext>
                </a:extLst>
              </a:tr>
              <a:tr h="348480">
                <a:tc>
                  <a:txBody>
                    <a:bodyPr/>
                    <a:lstStyle/>
                    <a:p>
                      <a:pPr algn="r"/>
                      <a:r>
                        <a:rPr lang="en-GB" sz="1300" b="1">
                          <a:latin typeface="Century Gothic" panose="020B0502020202020204" pitchFamily="34" charset="0"/>
                        </a:rPr>
                        <a:t>70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908170"/>
                  </a:ext>
                </a:extLst>
              </a:tr>
              <a:tr h="348480">
                <a:tc>
                  <a:txBody>
                    <a:bodyPr/>
                    <a:lstStyle/>
                    <a:p>
                      <a:pPr algn="r"/>
                      <a:r>
                        <a:rPr lang="en-GB" sz="1300" b="1">
                          <a:latin typeface="Century Gothic" panose="020B0502020202020204" pitchFamily="34" charset="0"/>
                        </a:rPr>
                        <a:t>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348480">
                <a:tc>
                  <a:txBody>
                    <a:bodyPr/>
                    <a:lstStyle/>
                    <a:p>
                      <a:pPr algn="r"/>
                      <a:r>
                        <a:rPr lang="en-GB" sz="1300" b="1">
                          <a:latin typeface="Century Gothic" panose="020B0502020202020204" pitchFamily="34" charset="0"/>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348480">
                <a:tc>
                  <a:txBody>
                    <a:bodyPr/>
                    <a:lstStyle/>
                    <a:p>
                      <a:pPr algn="r"/>
                      <a:r>
                        <a:rPr lang="en-GB" sz="1300" b="1">
                          <a:latin typeface="Century Gothic" panose="020B0502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348480">
                <a:tc>
                  <a:txBody>
                    <a:bodyPr/>
                    <a:lstStyle/>
                    <a:p>
                      <a:pPr algn="r"/>
                      <a:r>
                        <a:rPr lang="en-GB" sz="1300" b="1">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348480">
                <a:tc>
                  <a:txBody>
                    <a:bodyPr/>
                    <a:lstStyle/>
                    <a:p>
                      <a:pPr algn="r"/>
                      <a:r>
                        <a:rPr lang="en-GB" sz="1300" b="1">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48480">
                <a:tc>
                  <a:txBody>
                    <a:bodyPr/>
                    <a:lstStyle/>
                    <a:p>
                      <a:pPr algn="r"/>
                      <a:r>
                        <a:rPr lang="en-GB" sz="1300" b="1">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48480">
                <a:tc>
                  <a:txBody>
                    <a:bodyPr/>
                    <a:lstStyle/>
                    <a:p>
                      <a:pPr algn="r"/>
                      <a:r>
                        <a:rPr lang="en-GB" sz="13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895378"/>
                  </a:ext>
                </a:extLst>
              </a:tr>
            </a:tbl>
          </a:graphicData>
        </a:graphic>
      </p:graphicFrame>
      <p:sp>
        <p:nvSpPr>
          <p:cNvPr id="10" name="TextBox 9">
            <a:extLst>
              <a:ext uri="{FF2B5EF4-FFF2-40B4-BE49-F238E27FC236}">
                <a16:creationId xmlns:a16="http://schemas.microsoft.com/office/drawing/2014/main" id="{225B9E46-0A6E-4988-97FC-299834C0B747}"/>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42881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43" name="Picture 42">
            <a:extLst>
              <a:ext uri="{FF2B5EF4-FFF2-40B4-BE49-F238E27FC236}">
                <a16:creationId xmlns:a16="http://schemas.microsoft.com/office/drawing/2014/main" id="{4210415C-6C01-415F-BECE-483FF15E6DC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4" name="Rectangle 43">
            <a:extLst>
              <a:ext uri="{FF2B5EF4-FFF2-40B4-BE49-F238E27FC236}">
                <a16:creationId xmlns:a16="http://schemas.microsoft.com/office/drawing/2014/main" id="{CC97EDB5-0075-4951-A2C2-DDC23B60AF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u="sng">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Use the information to complete the pictogram and the bar chart.</a:t>
            </a:r>
            <a:endParaRPr lang="en-GB" sz="2000" b="1" u="sng">
              <a:solidFill>
                <a:schemeClr val="tx1"/>
              </a:solidFill>
              <a:latin typeface="Century Gothic" panose="020B0502020202020204" pitchFamily="34" charset="0"/>
            </a:endParaRPr>
          </a:p>
          <a:p>
            <a:pPr lvl="0" algn="ctr"/>
            <a:endParaRPr lang="en-GB" sz="2400" b="1" u="sng">
              <a:solidFill>
                <a:schemeClr val="tx1"/>
              </a:solidFill>
              <a:latin typeface="Century Gothic" panose="020B0502020202020204" pitchFamily="34" charset="0"/>
            </a:endParaRPr>
          </a:p>
        </p:txBody>
      </p:sp>
      <p:sp>
        <p:nvSpPr>
          <p:cNvPr id="45" name="TextBox 44">
            <a:extLst>
              <a:ext uri="{FF2B5EF4-FFF2-40B4-BE49-F238E27FC236}">
                <a16:creationId xmlns:a16="http://schemas.microsoft.com/office/drawing/2014/main" id="{6EDFD2D1-0F4C-442A-813C-4A2D0F134417}"/>
              </a:ext>
            </a:extLst>
          </p:cNvPr>
          <p:cNvSpPr txBox="1"/>
          <p:nvPr/>
        </p:nvSpPr>
        <p:spPr>
          <a:xfrm>
            <a:off x="1756060" y="4941227"/>
            <a:ext cx="1821845" cy="335169"/>
          </a:xfrm>
          <a:prstGeom prst="rect">
            <a:avLst/>
          </a:prstGeom>
          <a:noFill/>
        </p:spPr>
        <p:txBody>
          <a:bodyPr wrap="none" rtlCol="0">
            <a:spAutoFit/>
          </a:bodyPr>
          <a:lstStyle/>
          <a:p>
            <a:pPr algn="ctr"/>
            <a:r>
              <a:rPr lang="en-US" sz="1200" b="1">
                <a:latin typeface="Century Gothic" panose="020B0502020202020204" pitchFamily="34" charset="0"/>
              </a:rPr>
              <a:t>1 picture = 5 carrots</a:t>
            </a:r>
          </a:p>
        </p:txBody>
      </p:sp>
      <p:graphicFrame>
        <p:nvGraphicFramePr>
          <p:cNvPr id="46" name="Table 45">
            <a:extLst>
              <a:ext uri="{FF2B5EF4-FFF2-40B4-BE49-F238E27FC236}">
                <a16:creationId xmlns:a16="http://schemas.microsoft.com/office/drawing/2014/main" id="{6B388B46-745B-4BE9-93E7-C9F403600521}"/>
              </a:ext>
            </a:extLst>
          </p:cNvPr>
          <p:cNvGraphicFramePr>
            <a:graphicFrameLocks noGrp="1"/>
          </p:cNvGraphicFramePr>
          <p:nvPr>
            <p:extLst/>
          </p:nvPr>
        </p:nvGraphicFramePr>
        <p:xfrm>
          <a:off x="4967438" y="2165744"/>
          <a:ext cx="3258288" cy="3267000"/>
        </p:xfrm>
        <a:graphic>
          <a:graphicData uri="http://schemas.openxmlformats.org/drawingml/2006/table">
            <a:tbl>
              <a:tblPr firstRow="1" bandRow="1">
                <a:tableStyleId>{2D5ABB26-0587-4C30-8999-92F81FD0307C}</a:tableStyleId>
              </a:tblPr>
              <a:tblGrid>
                <a:gridCol w="814572">
                  <a:extLst>
                    <a:ext uri="{9D8B030D-6E8A-4147-A177-3AD203B41FA5}">
                      <a16:colId xmlns:a16="http://schemas.microsoft.com/office/drawing/2014/main" val="2228897420"/>
                    </a:ext>
                  </a:extLst>
                </a:gridCol>
                <a:gridCol w="814572">
                  <a:extLst>
                    <a:ext uri="{9D8B030D-6E8A-4147-A177-3AD203B41FA5}">
                      <a16:colId xmlns:a16="http://schemas.microsoft.com/office/drawing/2014/main" val="3575605710"/>
                    </a:ext>
                  </a:extLst>
                </a:gridCol>
                <a:gridCol w="814572">
                  <a:extLst>
                    <a:ext uri="{9D8B030D-6E8A-4147-A177-3AD203B41FA5}">
                      <a16:colId xmlns:a16="http://schemas.microsoft.com/office/drawing/2014/main" val="2647548918"/>
                    </a:ext>
                  </a:extLst>
                </a:gridCol>
                <a:gridCol w="814572">
                  <a:extLst>
                    <a:ext uri="{9D8B030D-6E8A-4147-A177-3AD203B41FA5}">
                      <a16:colId xmlns:a16="http://schemas.microsoft.com/office/drawing/2014/main" val="29784472"/>
                    </a:ext>
                  </a:extLst>
                </a:gridCol>
              </a:tblGrid>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547043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401055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87038"/>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867438031"/>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873573266"/>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24029623"/>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203493765"/>
                  </a:ext>
                </a:extLst>
              </a:tr>
              <a:tr h="348480">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300" b="1">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28098156"/>
                  </a:ext>
                </a:extLst>
              </a:tr>
              <a:tr h="479160">
                <a:tc>
                  <a:txBody>
                    <a:bodyPr/>
                    <a:lstStyle/>
                    <a:p>
                      <a:pPr algn="ctr"/>
                      <a:r>
                        <a:rPr lang="en-GB" sz="1400" b="1">
                          <a:latin typeface="Century Gothic" panose="020B0502020202020204" pitchFamily="34" charset="0"/>
                        </a:rPr>
                        <a:t>Fluffy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FF0000"/>
                          </a:solidFill>
                          <a:latin typeface="Century Gothic" panose="020B0502020202020204" pitchFamily="34" charset="0"/>
                        </a:rPr>
                        <a:t>Snowy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latin typeface="Century Gothic" panose="020B0502020202020204" pitchFamily="34" charset="0"/>
                        </a:rPr>
                        <a:t>Thumper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FF0000"/>
                          </a:solidFill>
                          <a:latin typeface="Century Gothic" panose="020B0502020202020204" pitchFamily="34" charset="0"/>
                        </a:rPr>
                        <a:t>Bugs Bunny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598619"/>
                  </a:ext>
                </a:extLst>
              </a:tr>
            </a:tbl>
          </a:graphicData>
        </a:graphic>
      </p:graphicFrame>
      <p:graphicFrame>
        <p:nvGraphicFramePr>
          <p:cNvPr id="47" name="Table 46">
            <a:extLst>
              <a:ext uri="{FF2B5EF4-FFF2-40B4-BE49-F238E27FC236}">
                <a16:creationId xmlns:a16="http://schemas.microsoft.com/office/drawing/2014/main" id="{E96DD62A-B7AB-4AD1-87BC-2B77EA9C5EE6}"/>
              </a:ext>
            </a:extLst>
          </p:cNvPr>
          <p:cNvGraphicFramePr>
            <a:graphicFrameLocks noGrp="1"/>
          </p:cNvGraphicFramePr>
          <p:nvPr>
            <p:extLst/>
          </p:nvPr>
        </p:nvGraphicFramePr>
        <p:xfrm>
          <a:off x="4711213" y="2042223"/>
          <a:ext cx="206058" cy="3136320"/>
        </p:xfrm>
        <a:graphic>
          <a:graphicData uri="http://schemas.openxmlformats.org/drawingml/2006/table">
            <a:tbl>
              <a:tblPr firstRow="1" bandRow="1">
                <a:tableStyleId>{2D5ABB26-0587-4C30-8999-92F81FD0307C}</a:tableStyleId>
              </a:tblPr>
              <a:tblGrid>
                <a:gridCol w="206058">
                  <a:extLst>
                    <a:ext uri="{9D8B030D-6E8A-4147-A177-3AD203B41FA5}">
                      <a16:colId xmlns:a16="http://schemas.microsoft.com/office/drawing/2014/main" val="2629864076"/>
                    </a:ext>
                  </a:extLst>
                </a:gridCol>
              </a:tblGrid>
              <a:tr h="348480">
                <a:tc>
                  <a:txBody>
                    <a:bodyPr/>
                    <a:lstStyle/>
                    <a:p>
                      <a:pPr algn="r"/>
                      <a:r>
                        <a:rPr lang="en-GB" sz="1300" b="1">
                          <a:latin typeface="Century Gothic" panose="020B0502020202020204" pitchFamily="34" charset="0"/>
                        </a:rPr>
                        <a:t>80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2274175"/>
                  </a:ext>
                </a:extLst>
              </a:tr>
              <a:tr h="348480">
                <a:tc>
                  <a:txBody>
                    <a:bodyPr/>
                    <a:lstStyle/>
                    <a:p>
                      <a:pPr algn="r"/>
                      <a:r>
                        <a:rPr lang="en-GB" sz="1300" b="1">
                          <a:latin typeface="Century Gothic" panose="020B0502020202020204" pitchFamily="34" charset="0"/>
                        </a:rPr>
                        <a:t>70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908170"/>
                  </a:ext>
                </a:extLst>
              </a:tr>
              <a:tr h="348480">
                <a:tc>
                  <a:txBody>
                    <a:bodyPr/>
                    <a:lstStyle/>
                    <a:p>
                      <a:pPr algn="r"/>
                      <a:r>
                        <a:rPr lang="en-GB" sz="1300" b="1">
                          <a:latin typeface="Century Gothic" panose="020B0502020202020204" pitchFamily="34" charset="0"/>
                        </a:rPr>
                        <a:t>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787038"/>
                  </a:ext>
                </a:extLst>
              </a:tr>
              <a:tr h="348480">
                <a:tc>
                  <a:txBody>
                    <a:bodyPr/>
                    <a:lstStyle/>
                    <a:p>
                      <a:pPr algn="r"/>
                      <a:r>
                        <a:rPr lang="en-GB" sz="1300" b="1">
                          <a:latin typeface="Century Gothic" panose="020B0502020202020204" pitchFamily="34" charset="0"/>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438031"/>
                  </a:ext>
                </a:extLst>
              </a:tr>
              <a:tr h="348480">
                <a:tc>
                  <a:txBody>
                    <a:bodyPr/>
                    <a:lstStyle/>
                    <a:p>
                      <a:pPr algn="r"/>
                      <a:r>
                        <a:rPr lang="en-GB" sz="1300" b="1">
                          <a:latin typeface="Century Gothic" panose="020B0502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348480">
                <a:tc>
                  <a:txBody>
                    <a:bodyPr/>
                    <a:lstStyle/>
                    <a:p>
                      <a:pPr algn="r"/>
                      <a:r>
                        <a:rPr lang="en-GB" sz="1300" b="1">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348480">
                <a:tc>
                  <a:txBody>
                    <a:bodyPr/>
                    <a:lstStyle/>
                    <a:p>
                      <a:pPr algn="r"/>
                      <a:r>
                        <a:rPr lang="en-GB" sz="1300" b="1">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48480">
                <a:tc>
                  <a:txBody>
                    <a:bodyPr/>
                    <a:lstStyle/>
                    <a:p>
                      <a:pPr algn="r"/>
                      <a:r>
                        <a:rPr lang="en-GB" sz="1300" b="1">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48480">
                <a:tc>
                  <a:txBody>
                    <a:bodyPr/>
                    <a:lstStyle/>
                    <a:p>
                      <a:pPr algn="r"/>
                      <a:r>
                        <a:rPr lang="en-GB" sz="1300" b="1">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895378"/>
                  </a:ext>
                </a:extLst>
              </a:tr>
            </a:tbl>
          </a:graphicData>
        </a:graphic>
      </p:graphicFrame>
      <p:sp>
        <p:nvSpPr>
          <p:cNvPr id="10" name="TextBox 9">
            <a:extLst>
              <a:ext uri="{FF2B5EF4-FFF2-40B4-BE49-F238E27FC236}">
                <a16:creationId xmlns:a16="http://schemas.microsoft.com/office/drawing/2014/main" id="{9CABD1AA-87CF-42D5-BCE5-3547951A389E}"/>
              </a:ext>
            </a:extLst>
          </p:cNvPr>
          <p:cNvSpPr txBox="1"/>
          <p:nvPr/>
        </p:nvSpPr>
        <p:spPr>
          <a:xfrm>
            <a:off x="8251108" y="5974849"/>
            <a:ext cx="540000" cy="276999"/>
          </a:xfrm>
          <a:prstGeom prst="rect">
            <a:avLst/>
          </a:prstGeom>
          <a:noFill/>
        </p:spPr>
        <p:txBody>
          <a:bodyPr wrap="square" rtlCol="0">
            <a:spAutoFit/>
          </a:bodyPr>
          <a:lstStyle/>
          <a:p>
            <a:r>
              <a:rPr lang="en-GB" sz="1200" b="1">
                <a:latin typeface="Century Gothic" panose="020B0502020202020204" pitchFamily="34" charset="0"/>
              </a:rPr>
              <a:t>Y3</a:t>
            </a:r>
          </a:p>
        </p:txBody>
      </p:sp>
    </p:spTree>
    <p:extLst>
      <p:ext uri="{BB962C8B-B14F-4D97-AF65-F5344CB8AC3E}">
        <p14:creationId xmlns:p14="http://schemas.microsoft.com/office/powerpoint/2010/main" val="2658286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5c7a0828-c5e4-45f8-a074-18a8fdc88ec6"/>
    <ds:schemaRef ds:uri="86144f90-c7b6-48d0-aae5-f5e9e48cc3df"/>
    <ds:schemaRef ds:uri="http://purl.org/dc/elements/1.1/"/>
  </ds:schemaRefs>
</ds:datastoreItem>
</file>

<file path=customXml/itemProps3.xml><?xml version="1.0" encoding="utf-8"?>
<ds:datastoreItem xmlns:ds="http://schemas.openxmlformats.org/officeDocument/2006/customXml" ds:itemID="{D7DB19B7-4D60-4174-88A4-0475FC941DA3}"/>
</file>

<file path=docProps/app.xml><?xml version="1.0" encoding="utf-8"?>
<Properties xmlns="http://schemas.openxmlformats.org/officeDocument/2006/extended-properties" xmlns:vt="http://schemas.openxmlformats.org/officeDocument/2006/docPropsVTypes">
  <Template>Office Theme</Template>
  <TotalTime>0</TotalTime>
  <Words>1900</Words>
  <Application>Microsoft Office PowerPoint</Application>
  <PresentationFormat>On-screen Show (4:3)</PresentationFormat>
  <Paragraphs>894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Louise Pezzaioli</cp:lastModifiedBy>
  <cp:revision>2</cp:revision>
  <dcterms:created xsi:type="dcterms:W3CDTF">2018-03-17T10:08:43Z</dcterms:created>
  <dcterms:modified xsi:type="dcterms:W3CDTF">2019-05-03T07:09:29Z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