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301" r:id="rId6"/>
    <p:sldId id="387" r:id="rId7"/>
    <p:sldId id="388" r:id="rId8"/>
    <p:sldId id="360" r:id="rId9"/>
    <p:sldId id="389" r:id="rId10"/>
    <p:sldId id="390" r:id="rId11"/>
    <p:sldId id="369" r:id="rId12"/>
    <p:sldId id="391" r:id="rId13"/>
    <p:sldId id="392" r:id="rId14"/>
    <p:sldId id="370" r:id="rId15"/>
    <p:sldId id="393" r:id="rId16"/>
    <p:sldId id="366" r:id="rId17"/>
    <p:sldId id="394" r:id="rId18"/>
    <p:sldId id="373" r:id="rId19"/>
    <p:sldId id="374"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a:srgbClr val="CC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204B16B-6274-4172-B2BF-B4C6B7A7CDDE}" v="18" dt="2019-03-27T09:41:51.48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510" autoAdjust="0"/>
    <p:restoredTop sz="94660"/>
  </p:normalViewPr>
  <p:slideViewPr>
    <p:cSldViewPr snapToGrid="0">
      <p:cViewPr varScale="1">
        <p:scale>
          <a:sx n="81" d="100"/>
          <a:sy n="81" d="100"/>
        </p:scale>
        <p:origin x="1459"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ndsay Grix" userId="a678036f-2d88-407c-addb-d0af3fea6eec" providerId="ADAL" clId="{9DADDA2D-7023-4224-AA88-96B93008952B}"/>
  </pc:docChgLst>
  <pc:docChgLst>
    <pc:chgData name="Ashleigh Sobol" userId="8430f2a2-602f-4dde-a79b-412efd9dd8bf" providerId="ADAL" clId="{A204DDAC-AA7C-4679-9F40-91028CD5C38E}"/>
  </pc:docChgLst>
  <pc:docChgLst>
    <pc:chgData name="Ashleigh Sobol" userId="8430f2a2-602f-4dde-a79b-412efd9dd8bf" providerId="ADAL" clId="{945C51C1-2AFD-4D2A-8B01-38125315A474}"/>
  </pc:docChgLst>
  <pc:docChgLst>
    <pc:chgData name="Theresa Hodgson" userId="213b339f-9e68-4d61-b6e1-9aa385d3ff46" providerId="ADAL" clId="{CEDF6EAB-48B3-4E8B-B988-15571ECC3495}"/>
  </pc:docChgLst>
  <pc:docChgLst>
    <pc:chgData name="Ashleigh Sobol" userId="8430f2a2-602f-4dde-a79b-412efd9dd8bf" providerId="ADAL" clId="{314E36DF-02F4-4957-B175-8AD4C9F6E04E}"/>
  </pc:docChgLst>
  <pc:docChgLst>
    <pc:chgData name="Kyle Tidswell-Brown" userId="3518c4a0-5c99-4880-b127-cb60ccf11a39" providerId="ADAL" clId="{F99B8E08-06B9-4F5D-8516-0DD546035D6A}"/>
    <pc:docChg chg="undo custSel addSld delSld modSld">
      <pc:chgData name="Kyle Tidswell-Brown" userId="3518c4a0-5c99-4880-b127-cb60ccf11a39" providerId="ADAL" clId="{F99B8E08-06B9-4F5D-8516-0DD546035D6A}" dt="2019-01-17T16:19:03.415" v="708"/>
      <pc:docMkLst>
        <pc:docMk/>
      </pc:docMkLst>
      <pc:sldChg chg="modSp">
        <pc:chgData name="Kyle Tidswell-Brown" userId="3518c4a0-5c99-4880-b127-cb60ccf11a39" providerId="ADAL" clId="{F99B8E08-06B9-4F5D-8516-0DD546035D6A}" dt="2019-01-17T16:19:03.415" v="708"/>
        <pc:sldMkLst>
          <pc:docMk/>
          <pc:sldMk cId="2637481266" sldId="256"/>
        </pc:sldMkLst>
        <pc:spChg chg="mod">
          <ac:chgData name="Kyle Tidswell-Brown" userId="3518c4a0-5c99-4880-b127-cb60ccf11a39" providerId="ADAL" clId="{F99B8E08-06B9-4F5D-8516-0DD546035D6A}" dt="2019-01-17T16:19:03.415" v="708"/>
          <ac:spMkLst>
            <pc:docMk/>
            <pc:sldMk cId="2637481266" sldId="256"/>
            <ac:spMk id="19" creationId="{5252A847-DE45-4FA3-A1F8-EEBEB845FF8E}"/>
          </ac:spMkLst>
        </pc:spChg>
      </pc:sldChg>
      <pc:sldChg chg="addSp delSp modSp">
        <pc:chgData name="Kyle Tidswell-Brown" userId="3518c4a0-5c99-4880-b127-cb60ccf11a39" providerId="ADAL" clId="{F99B8E08-06B9-4F5D-8516-0DD546035D6A}" dt="2019-01-17T10:19:18.445" v="18"/>
        <pc:sldMkLst>
          <pc:docMk/>
          <pc:sldMk cId="273723392" sldId="308"/>
        </pc:sldMkLst>
        <pc:spChg chg="mod">
          <ac:chgData name="Kyle Tidswell-Brown" userId="3518c4a0-5c99-4880-b127-cb60ccf11a39" providerId="ADAL" clId="{F99B8E08-06B9-4F5D-8516-0DD546035D6A}" dt="2019-01-17T10:15:44.741" v="1" actId="122"/>
          <ac:spMkLst>
            <pc:docMk/>
            <pc:sldMk cId="273723392" sldId="308"/>
            <ac:spMk id="19" creationId="{5252A847-DE45-4FA3-A1F8-EEBEB845FF8E}"/>
          </ac:spMkLst>
        </pc:spChg>
        <pc:grpChg chg="del">
          <ac:chgData name="Kyle Tidswell-Brown" userId="3518c4a0-5c99-4880-b127-cb60ccf11a39" providerId="ADAL" clId="{F99B8E08-06B9-4F5D-8516-0DD546035D6A}" dt="2019-01-17T10:19:18.080" v="17" actId="478"/>
          <ac:grpSpMkLst>
            <pc:docMk/>
            <pc:sldMk cId="273723392" sldId="308"/>
            <ac:grpSpMk id="39" creationId="{51803659-87A9-4E44-8245-FD4B03A7D3E1}"/>
          </ac:grpSpMkLst>
        </pc:grpChg>
        <pc:grpChg chg="add">
          <ac:chgData name="Kyle Tidswell-Brown" userId="3518c4a0-5c99-4880-b127-cb60ccf11a39" providerId="ADAL" clId="{F99B8E08-06B9-4F5D-8516-0DD546035D6A}" dt="2019-01-17T10:19:18.445" v="18"/>
          <ac:grpSpMkLst>
            <pc:docMk/>
            <pc:sldMk cId="273723392" sldId="308"/>
            <ac:grpSpMk id="65" creationId="{9084BCAF-602F-45D3-8649-BDAF9E54746C}"/>
          </ac:grpSpMkLst>
        </pc:grpChg>
        <pc:graphicFrameChg chg="modGraphic">
          <ac:chgData name="Kyle Tidswell-Brown" userId="3518c4a0-5c99-4880-b127-cb60ccf11a39" providerId="ADAL" clId="{F99B8E08-06B9-4F5D-8516-0DD546035D6A}" dt="2019-01-17T10:18:48.999" v="6" actId="207"/>
          <ac:graphicFrameMkLst>
            <pc:docMk/>
            <pc:sldMk cId="273723392" sldId="308"/>
            <ac:graphicFrameMk id="6" creationId="{811ABBB1-75F7-46B0-8BC3-F74D95C365D4}"/>
          </ac:graphicFrameMkLst>
        </pc:graphicFrameChg>
        <pc:graphicFrameChg chg="modGraphic">
          <ac:chgData name="Kyle Tidswell-Brown" userId="3518c4a0-5c99-4880-b127-cb60ccf11a39" providerId="ADAL" clId="{F99B8E08-06B9-4F5D-8516-0DD546035D6A}" dt="2019-01-17T10:18:50.684" v="7" actId="207"/>
          <ac:graphicFrameMkLst>
            <pc:docMk/>
            <pc:sldMk cId="273723392" sldId="308"/>
            <ac:graphicFrameMk id="12" creationId="{82E17EF6-AE88-4480-AA9B-09894C5BADD3}"/>
          </ac:graphicFrameMkLst>
        </pc:graphicFrameChg>
      </pc:sldChg>
      <pc:sldChg chg="addSp delSp modSp">
        <pc:chgData name="Kyle Tidswell-Brown" userId="3518c4a0-5c99-4880-b127-cb60ccf11a39" providerId="ADAL" clId="{F99B8E08-06B9-4F5D-8516-0DD546035D6A}" dt="2019-01-17T12:27:04.317" v="615" actId="12788"/>
        <pc:sldMkLst>
          <pc:docMk/>
          <pc:sldMk cId="636014570" sldId="314"/>
        </pc:sldMkLst>
        <pc:spChg chg="mod">
          <ac:chgData name="Kyle Tidswell-Brown" userId="3518c4a0-5c99-4880-b127-cb60ccf11a39" providerId="ADAL" clId="{F99B8E08-06B9-4F5D-8516-0DD546035D6A}" dt="2019-01-17T12:22:25.657" v="449" actId="20577"/>
          <ac:spMkLst>
            <pc:docMk/>
            <pc:sldMk cId="636014570" sldId="314"/>
            <ac:spMk id="19" creationId="{5252A847-DE45-4FA3-A1F8-EEBEB845FF8E}"/>
          </ac:spMkLst>
        </pc:spChg>
        <pc:grpChg chg="del">
          <ac:chgData name="Kyle Tidswell-Brown" userId="3518c4a0-5c99-4880-b127-cb60ccf11a39" providerId="ADAL" clId="{F99B8E08-06B9-4F5D-8516-0DD546035D6A}" dt="2019-01-17T12:22:52.793" v="485" actId="478"/>
          <ac:grpSpMkLst>
            <pc:docMk/>
            <pc:sldMk cId="636014570" sldId="314"/>
            <ac:grpSpMk id="2" creationId="{299EA428-4DD3-4294-BCF8-028FD19FCC63}"/>
          </ac:grpSpMkLst>
        </pc:grpChg>
        <pc:grpChg chg="del">
          <ac:chgData name="Kyle Tidswell-Brown" userId="3518c4a0-5c99-4880-b127-cb60ccf11a39" providerId="ADAL" clId="{F99B8E08-06B9-4F5D-8516-0DD546035D6A}" dt="2019-01-17T12:22:52.793" v="485" actId="478"/>
          <ac:grpSpMkLst>
            <pc:docMk/>
            <pc:sldMk cId="636014570" sldId="314"/>
            <ac:grpSpMk id="33" creationId="{B97A2B8A-A1C8-427E-88AC-4735C0E9718B}"/>
          </ac:grpSpMkLst>
        </pc:grpChg>
        <pc:grpChg chg="del">
          <ac:chgData name="Kyle Tidswell-Brown" userId="3518c4a0-5c99-4880-b127-cb60ccf11a39" providerId="ADAL" clId="{F99B8E08-06B9-4F5D-8516-0DD546035D6A}" dt="2019-01-17T12:22:52.793" v="485" actId="478"/>
          <ac:grpSpMkLst>
            <pc:docMk/>
            <pc:sldMk cId="636014570" sldId="314"/>
            <ac:grpSpMk id="45" creationId="{E7FC4638-3A15-4E95-83C2-4C4129F9DC13}"/>
          </ac:grpSpMkLst>
        </pc:grpChg>
        <pc:grpChg chg="add">
          <ac:chgData name="Kyle Tidswell-Brown" userId="3518c4a0-5c99-4880-b127-cb60ccf11a39" providerId="ADAL" clId="{F99B8E08-06B9-4F5D-8516-0DD546035D6A}" dt="2019-01-17T12:22:53.141" v="486"/>
          <ac:grpSpMkLst>
            <pc:docMk/>
            <pc:sldMk cId="636014570" sldId="314"/>
            <ac:grpSpMk id="50" creationId="{59DA9191-8969-4ACC-B861-4311E1BB7A7D}"/>
          </ac:grpSpMkLst>
        </pc:grpChg>
        <pc:grpChg chg="add">
          <ac:chgData name="Kyle Tidswell-Brown" userId="3518c4a0-5c99-4880-b127-cb60ccf11a39" providerId="ADAL" clId="{F99B8E08-06B9-4F5D-8516-0DD546035D6A}" dt="2019-01-17T12:22:53.141" v="486"/>
          <ac:grpSpMkLst>
            <pc:docMk/>
            <pc:sldMk cId="636014570" sldId="314"/>
            <ac:grpSpMk id="72" creationId="{D3B43543-6EAD-462F-A9A9-90A37876E962}"/>
          </ac:grpSpMkLst>
        </pc:grpChg>
        <pc:grpChg chg="add mod">
          <ac:chgData name="Kyle Tidswell-Brown" userId="3518c4a0-5c99-4880-b127-cb60ccf11a39" providerId="ADAL" clId="{F99B8E08-06B9-4F5D-8516-0DD546035D6A}" dt="2019-01-17T12:27:04.317" v="615" actId="12788"/>
          <ac:grpSpMkLst>
            <pc:docMk/>
            <pc:sldMk cId="636014570" sldId="314"/>
            <ac:grpSpMk id="84" creationId="{DD782E69-056B-4944-BF2B-3A25D7B089A2}"/>
          </ac:grpSpMkLst>
        </pc:grpChg>
        <pc:graphicFrameChg chg="del">
          <ac:chgData name="Kyle Tidswell-Brown" userId="3518c4a0-5c99-4880-b127-cb60ccf11a39" providerId="ADAL" clId="{F99B8E08-06B9-4F5D-8516-0DD546035D6A}" dt="2019-01-17T12:22:52.793" v="485" actId="478"/>
          <ac:graphicFrameMkLst>
            <pc:docMk/>
            <pc:sldMk cId="636014570" sldId="314"/>
            <ac:graphicFrameMk id="6" creationId="{461E8089-16A5-46EE-858C-D41E10A7D2A6}"/>
          </ac:graphicFrameMkLst>
        </pc:graphicFrameChg>
        <pc:graphicFrameChg chg="del">
          <ac:chgData name="Kyle Tidswell-Brown" userId="3518c4a0-5c99-4880-b127-cb60ccf11a39" providerId="ADAL" clId="{F99B8E08-06B9-4F5D-8516-0DD546035D6A}" dt="2019-01-17T12:22:52.793" v="485" actId="478"/>
          <ac:graphicFrameMkLst>
            <pc:docMk/>
            <pc:sldMk cId="636014570" sldId="314"/>
            <ac:graphicFrameMk id="9" creationId="{12ECCB4F-FD7C-434D-A710-4FF545A2B64C}"/>
          </ac:graphicFrameMkLst>
        </pc:graphicFrameChg>
        <pc:graphicFrameChg chg="add modGraphic">
          <ac:chgData name="Kyle Tidswell-Brown" userId="3518c4a0-5c99-4880-b127-cb60ccf11a39" providerId="ADAL" clId="{F99B8E08-06B9-4F5D-8516-0DD546035D6A}" dt="2019-01-17T12:24:47.637" v="530" actId="20577"/>
          <ac:graphicFrameMkLst>
            <pc:docMk/>
            <pc:sldMk cId="636014570" sldId="314"/>
            <ac:graphicFrameMk id="48" creationId="{2F6C1169-4E04-41CE-A766-715A3B51E109}"/>
          </ac:graphicFrameMkLst>
        </pc:graphicFrameChg>
        <pc:graphicFrameChg chg="add modGraphic">
          <ac:chgData name="Kyle Tidswell-Brown" userId="3518c4a0-5c99-4880-b127-cb60ccf11a39" providerId="ADAL" clId="{F99B8E08-06B9-4F5D-8516-0DD546035D6A}" dt="2019-01-17T12:24:48.980" v="531" actId="20577"/>
          <ac:graphicFrameMkLst>
            <pc:docMk/>
            <pc:sldMk cId="636014570" sldId="314"/>
            <ac:graphicFrameMk id="49" creationId="{AB30DF9B-A1AF-489B-995C-D7D6CBEE700C}"/>
          </ac:graphicFrameMkLst>
        </pc:graphicFrameChg>
      </pc:sldChg>
      <pc:sldChg chg="addSp delSp modSp">
        <pc:chgData name="Kyle Tidswell-Brown" userId="3518c4a0-5c99-4880-b127-cb60ccf11a39" providerId="ADAL" clId="{F99B8E08-06B9-4F5D-8516-0DD546035D6A}" dt="2019-01-17T12:26:41.340" v="611" actId="478"/>
        <pc:sldMkLst>
          <pc:docMk/>
          <pc:sldMk cId="1071900124" sldId="355"/>
        </pc:sldMkLst>
        <pc:spChg chg="del">
          <ac:chgData name="Kyle Tidswell-Brown" userId="3518c4a0-5c99-4880-b127-cb60ccf11a39" providerId="ADAL" clId="{F99B8E08-06B9-4F5D-8516-0DD546035D6A}" dt="2019-01-17T12:26:40.287" v="610" actId="478"/>
          <ac:spMkLst>
            <pc:docMk/>
            <pc:sldMk cId="1071900124" sldId="355"/>
            <ac:spMk id="36" creationId="{F0B02B3A-57BE-4AEF-8A77-94FA41C2693B}"/>
          </ac:spMkLst>
        </pc:spChg>
        <pc:spChg chg="del">
          <ac:chgData name="Kyle Tidswell-Brown" userId="3518c4a0-5c99-4880-b127-cb60ccf11a39" providerId="ADAL" clId="{F99B8E08-06B9-4F5D-8516-0DD546035D6A}" dt="2019-01-17T12:26:41.340" v="611" actId="478"/>
          <ac:spMkLst>
            <pc:docMk/>
            <pc:sldMk cId="1071900124" sldId="355"/>
            <ac:spMk id="37" creationId="{A046CD3D-7A91-419C-812D-02E521D19197}"/>
          </ac:spMkLst>
        </pc:spChg>
        <pc:spChg chg="del">
          <ac:chgData name="Kyle Tidswell-Brown" userId="3518c4a0-5c99-4880-b127-cb60ccf11a39" providerId="ADAL" clId="{F99B8E08-06B9-4F5D-8516-0DD546035D6A}" dt="2019-01-17T12:26:38.933" v="609" actId="478"/>
          <ac:spMkLst>
            <pc:docMk/>
            <pc:sldMk cId="1071900124" sldId="355"/>
            <ac:spMk id="38" creationId="{765272F0-A8AE-4624-8FD1-0EB6E754AA9E}"/>
          </ac:spMkLst>
        </pc:spChg>
        <pc:grpChg chg="del">
          <ac:chgData name="Kyle Tidswell-Brown" userId="3518c4a0-5c99-4880-b127-cb60ccf11a39" providerId="ADAL" clId="{F99B8E08-06B9-4F5D-8516-0DD546035D6A}" dt="2019-01-17T12:26:35.061" v="607" actId="478"/>
          <ac:grpSpMkLst>
            <pc:docMk/>
            <pc:sldMk cId="1071900124" sldId="355"/>
            <ac:grpSpMk id="4" creationId="{118107AF-8B7A-4110-A8BE-256DD10BFD0C}"/>
          </ac:grpSpMkLst>
        </pc:grpChg>
        <pc:grpChg chg="add">
          <ac:chgData name="Kyle Tidswell-Brown" userId="3518c4a0-5c99-4880-b127-cb60ccf11a39" providerId="ADAL" clId="{F99B8E08-06B9-4F5D-8516-0DD546035D6A}" dt="2019-01-17T12:26:35.965" v="608"/>
          <ac:grpSpMkLst>
            <pc:docMk/>
            <pc:sldMk cId="1071900124" sldId="355"/>
            <ac:grpSpMk id="25" creationId="{8AF18DDB-2B72-4294-83DB-00C184916F21}"/>
          </ac:grpSpMkLst>
        </pc:grpChg>
        <pc:graphicFrameChg chg="del modGraphic">
          <ac:chgData name="Kyle Tidswell-Brown" userId="3518c4a0-5c99-4880-b127-cb60ccf11a39" providerId="ADAL" clId="{F99B8E08-06B9-4F5D-8516-0DD546035D6A}" dt="2019-01-17T12:26:35.061" v="607" actId="478"/>
          <ac:graphicFrameMkLst>
            <pc:docMk/>
            <pc:sldMk cId="1071900124" sldId="355"/>
            <ac:graphicFrameMk id="6" creationId="{E61D3B3C-756A-460A-BDC5-21A9DBCC4B80}"/>
          </ac:graphicFrameMkLst>
        </pc:graphicFrameChg>
        <pc:graphicFrameChg chg="add">
          <ac:chgData name="Kyle Tidswell-Brown" userId="3518c4a0-5c99-4880-b127-cb60ccf11a39" providerId="ADAL" clId="{F99B8E08-06B9-4F5D-8516-0DD546035D6A}" dt="2019-01-17T12:26:35.965" v="608"/>
          <ac:graphicFrameMkLst>
            <pc:docMk/>
            <pc:sldMk cId="1071900124" sldId="355"/>
            <ac:graphicFrameMk id="24" creationId="{083CDF81-91A9-442C-9607-EC25F3195CBB}"/>
          </ac:graphicFrameMkLst>
        </pc:graphicFrameChg>
      </pc:sldChg>
      <pc:sldChg chg="addSp delSp modSp">
        <pc:chgData name="Kyle Tidswell-Brown" userId="3518c4a0-5c99-4880-b127-cb60ccf11a39" providerId="ADAL" clId="{F99B8E08-06B9-4F5D-8516-0DD546035D6A}" dt="2019-01-17T12:24:19.679" v="518" actId="207"/>
        <pc:sldMkLst>
          <pc:docMk/>
          <pc:sldMk cId="36917022" sldId="360"/>
        </pc:sldMkLst>
        <pc:spChg chg="mod">
          <ac:chgData name="Kyle Tidswell-Brown" userId="3518c4a0-5c99-4880-b127-cb60ccf11a39" providerId="ADAL" clId="{F99B8E08-06B9-4F5D-8516-0DD546035D6A}" dt="2019-01-17T10:20:22.020" v="46" actId="1036"/>
          <ac:spMkLst>
            <pc:docMk/>
            <pc:sldMk cId="36917022" sldId="360"/>
            <ac:spMk id="10" creationId="{B1BBFBF5-4A82-46AC-B234-FD718436AE66}"/>
          </ac:spMkLst>
        </pc:spChg>
        <pc:spChg chg="mod">
          <ac:chgData name="Kyle Tidswell-Brown" userId="3518c4a0-5c99-4880-b127-cb60ccf11a39" providerId="ADAL" clId="{F99B8E08-06B9-4F5D-8516-0DD546035D6A}" dt="2019-01-17T10:23:14.908" v="88" actId="20577"/>
          <ac:spMkLst>
            <pc:docMk/>
            <pc:sldMk cId="36917022" sldId="360"/>
            <ac:spMk id="19" creationId="{5252A847-DE45-4FA3-A1F8-EEBEB845FF8E}"/>
          </ac:spMkLst>
        </pc:spChg>
        <pc:grpChg chg="mod">
          <ac:chgData name="Kyle Tidswell-Brown" userId="3518c4a0-5c99-4880-b127-cb60ccf11a39" providerId="ADAL" clId="{F99B8E08-06B9-4F5D-8516-0DD546035D6A}" dt="2019-01-17T10:20:22.020" v="46" actId="1036"/>
          <ac:grpSpMkLst>
            <pc:docMk/>
            <pc:sldMk cId="36917022" sldId="360"/>
            <ac:grpSpMk id="47" creationId="{EC9D1FB3-F12A-4ADB-AD27-6D91C5A65AA7}"/>
          </ac:grpSpMkLst>
        </pc:grpChg>
        <pc:graphicFrameChg chg="mod modGraphic">
          <ac:chgData name="Kyle Tidswell-Brown" userId="3518c4a0-5c99-4880-b127-cb60ccf11a39" providerId="ADAL" clId="{F99B8E08-06B9-4F5D-8516-0DD546035D6A}" dt="2019-01-17T12:24:19.679" v="518" actId="207"/>
          <ac:graphicFrameMkLst>
            <pc:docMk/>
            <pc:sldMk cId="36917022" sldId="360"/>
            <ac:graphicFrameMk id="9" creationId="{A79150EB-2C5B-4680-AF8C-B097C9A07644}"/>
          </ac:graphicFrameMkLst>
        </pc:graphicFrameChg>
        <pc:graphicFrameChg chg="add del mod modGraphic">
          <ac:chgData name="Kyle Tidswell-Brown" userId="3518c4a0-5c99-4880-b127-cb60ccf11a39" providerId="ADAL" clId="{F99B8E08-06B9-4F5D-8516-0DD546035D6A}" dt="2019-01-17T10:23:11.337" v="87"/>
          <ac:graphicFrameMkLst>
            <pc:docMk/>
            <pc:sldMk cId="36917022" sldId="360"/>
            <ac:graphicFrameMk id="26" creationId="{7B353329-0B6E-4AF1-AF7D-5D1B94A96AA8}"/>
          </ac:graphicFrameMkLst>
        </pc:graphicFrameChg>
        <pc:graphicFrameChg chg="add del mod">
          <ac:chgData name="Kyle Tidswell-Brown" userId="3518c4a0-5c99-4880-b127-cb60ccf11a39" providerId="ADAL" clId="{F99B8E08-06B9-4F5D-8516-0DD546035D6A}" dt="2019-01-17T10:23:21.894" v="96"/>
          <ac:graphicFrameMkLst>
            <pc:docMk/>
            <pc:sldMk cId="36917022" sldId="360"/>
            <ac:graphicFrameMk id="27" creationId="{D64739C3-79B1-4EA1-89C2-0CD7B4706CE3}"/>
          </ac:graphicFrameMkLst>
        </pc:graphicFrameChg>
        <pc:graphicFrameChg chg="add">
          <ac:chgData name="Kyle Tidswell-Brown" userId="3518c4a0-5c99-4880-b127-cb60ccf11a39" providerId="ADAL" clId="{F99B8E08-06B9-4F5D-8516-0DD546035D6A}" dt="2019-01-17T10:23:23.559" v="97"/>
          <ac:graphicFrameMkLst>
            <pc:docMk/>
            <pc:sldMk cId="36917022" sldId="360"/>
            <ac:graphicFrameMk id="28" creationId="{AF50C146-0F50-42E9-8B8A-CEBB74DD92C6}"/>
          </ac:graphicFrameMkLst>
        </pc:graphicFrameChg>
      </pc:sldChg>
      <pc:sldChg chg="modSp">
        <pc:chgData name="Kyle Tidswell-Brown" userId="3518c4a0-5c99-4880-b127-cb60ccf11a39" providerId="ADAL" clId="{F99B8E08-06B9-4F5D-8516-0DD546035D6A}" dt="2019-01-17T10:19:12.384" v="16" actId="1035"/>
        <pc:sldMkLst>
          <pc:docMk/>
          <pc:sldMk cId="440484293" sldId="361"/>
        </pc:sldMkLst>
        <pc:spChg chg="mod">
          <ac:chgData name="Kyle Tidswell-Brown" userId="3518c4a0-5c99-4880-b127-cb60ccf11a39" providerId="ADAL" clId="{F99B8E08-06B9-4F5D-8516-0DD546035D6A}" dt="2019-01-17T10:17:02.701" v="3" actId="122"/>
          <ac:spMkLst>
            <pc:docMk/>
            <pc:sldMk cId="440484293" sldId="361"/>
            <ac:spMk id="19" creationId="{5252A847-DE45-4FA3-A1F8-EEBEB845FF8E}"/>
          </ac:spMkLst>
        </pc:spChg>
        <pc:grpChg chg="mod">
          <ac:chgData name="Kyle Tidswell-Brown" userId="3518c4a0-5c99-4880-b127-cb60ccf11a39" providerId="ADAL" clId="{F99B8E08-06B9-4F5D-8516-0DD546035D6A}" dt="2019-01-17T10:19:12.384" v="16" actId="1035"/>
          <ac:grpSpMkLst>
            <pc:docMk/>
            <pc:sldMk cId="440484293" sldId="361"/>
            <ac:grpSpMk id="39" creationId="{51803659-87A9-4E44-8245-FD4B03A7D3E1}"/>
          </ac:grpSpMkLst>
        </pc:grpChg>
        <pc:graphicFrameChg chg="modGraphic">
          <ac:chgData name="Kyle Tidswell-Brown" userId="3518c4a0-5c99-4880-b127-cb60ccf11a39" providerId="ADAL" clId="{F99B8E08-06B9-4F5D-8516-0DD546035D6A}" dt="2019-01-17T10:18:43.370" v="4" actId="207"/>
          <ac:graphicFrameMkLst>
            <pc:docMk/>
            <pc:sldMk cId="440484293" sldId="361"/>
            <ac:graphicFrameMk id="6" creationId="{811ABBB1-75F7-46B0-8BC3-F74D95C365D4}"/>
          </ac:graphicFrameMkLst>
        </pc:graphicFrameChg>
        <pc:graphicFrameChg chg="modGraphic">
          <ac:chgData name="Kyle Tidswell-Brown" userId="3518c4a0-5c99-4880-b127-cb60ccf11a39" providerId="ADAL" clId="{F99B8E08-06B9-4F5D-8516-0DD546035D6A}" dt="2019-01-17T10:18:46.315" v="5" actId="207"/>
          <ac:graphicFrameMkLst>
            <pc:docMk/>
            <pc:sldMk cId="440484293" sldId="361"/>
            <ac:graphicFrameMk id="12" creationId="{82E17EF6-AE88-4480-AA9B-09894C5BADD3}"/>
          </ac:graphicFrameMkLst>
        </pc:graphicFrameChg>
      </pc:sldChg>
      <pc:sldChg chg="addSp delSp modSp">
        <pc:chgData name="Kyle Tidswell-Brown" userId="3518c4a0-5c99-4880-b127-cb60ccf11a39" providerId="ADAL" clId="{F99B8E08-06B9-4F5D-8516-0DD546035D6A}" dt="2019-01-17T12:24:24.467" v="519" actId="207"/>
        <pc:sldMkLst>
          <pc:docMk/>
          <pc:sldMk cId="4094973106" sldId="362"/>
        </pc:sldMkLst>
        <pc:spChg chg="del mod">
          <ac:chgData name="Kyle Tidswell-Brown" userId="3518c4a0-5c99-4880-b127-cb60ccf11a39" providerId="ADAL" clId="{F99B8E08-06B9-4F5D-8516-0DD546035D6A}" dt="2019-01-17T10:20:48.054" v="54" actId="478"/>
          <ac:spMkLst>
            <pc:docMk/>
            <pc:sldMk cId="4094973106" sldId="362"/>
            <ac:spMk id="10" creationId="{B1BBFBF5-4A82-46AC-B234-FD718436AE66}"/>
          </ac:spMkLst>
        </pc:spChg>
        <pc:spChg chg="mod">
          <ac:chgData name="Kyle Tidswell-Brown" userId="3518c4a0-5c99-4880-b127-cb60ccf11a39" providerId="ADAL" clId="{F99B8E08-06B9-4F5D-8516-0DD546035D6A}" dt="2019-01-17T10:24:31.487" v="161" actId="20577"/>
          <ac:spMkLst>
            <pc:docMk/>
            <pc:sldMk cId="4094973106" sldId="362"/>
            <ac:spMk id="19" creationId="{5252A847-DE45-4FA3-A1F8-EEBEB845FF8E}"/>
          </ac:spMkLst>
        </pc:spChg>
        <pc:spChg chg="add">
          <ac:chgData name="Kyle Tidswell-Brown" userId="3518c4a0-5c99-4880-b127-cb60ccf11a39" providerId="ADAL" clId="{F99B8E08-06B9-4F5D-8516-0DD546035D6A}" dt="2019-01-17T10:20:33.060" v="48"/>
          <ac:spMkLst>
            <pc:docMk/>
            <pc:sldMk cId="4094973106" sldId="362"/>
            <ac:spMk id="48" creationId="{50FEB895-8884-4A20-AF9C-30ECE7F22F85}"/>
          </ac:spMkLst>
        </pc:spChg>
        <pc:grpChg chg="del mod">
          <ac:chgData name="Kyle Tidswell-Brown" userId="3518c4a0-5c99-4880-b127-cb60ccf11a39" providerId="ADAL" clId="{F99B8E08-06B9-4F5D-8516-0DD546035D6A}" dt="2019-01-17T10:20:48.054" v="54" actId="478"/>
          <ac:grpSpMkLst>
            <pc:docMk/>
            <pc:sldMk cId="4094973106" sldId="362"/>
            <ac:grpSpMk id="2" creationId="{02278E70-5A02-4A17-B718-2D9612515087}"/>
          </ac:grpSpMkLst>
        </pc:grpChg>
        <pc:grpChg chg="add del">
          <ac:chgData name="Kyle Tidswell-Brown" userId="3518c4a0-5c99-4880-b127-cb60ccf11a39" providerId="ADAL" clId="{F99B8E08-06B9-4F5D-8516-0DD546035D6A}" dt="2019-01-17T10:20:44.287" v="52" actId="478"/>
          <ac:grpSpMkLst>
            <pc:docMk/>
            <pc:sldMk cId="4094973106" sldId="362"/>
            <ac:grpSpMk id="49" creationId="{0551B112-BDF1-4E8D-B31D-7030BA56C755}"/>
          </ac:grpSpMkLst>
        </pc:grpChg>
        <pc:grpChg chg="add del mod">
          <ac:chgData name="Kyle Tidswell-Brown" userId="3518c4a0-5c99-4880-b127-cb60ccf11a39" providerId="ADAL" clId="{F99B8E08-06B9-4F5D-8516-0DD546035D6A}" dt="2019-01-17T10:20:42.599" v="51"/>
          <ac:grpSpMkLst>
            <pc:docMk/>
            <pc:sldMk cId="4094973106" sldId="362"/>
            <ac:grpSpMk id="62" creationId="{4FA1DE03-59B7-4773-9E9A-14B23F967583}"/>
          </ac:grpSpMkLst>
        </pc:grpChg>
        <pc:grpChg chg="mod">
          <ac:chgData name="Kyle Tidswell-Brown" userId="3518c4a0-5c99-4880-b127-cb60ccf11a39" providerId="ADAL" clId="{F99B8E08-06B9-4F5D-8516-0DD546035D6A}" dt="2019-01-17T10:20:38.091" v="49"/>
          <ac:grpSpMkLst>
            <pc:docMk/>
            <pc:sldMk cId="4094973106" sldId="362"/>
            <ac:grpSpMk id="75" creationId="{1B37C541-1572-48AF-9ADF-216A7A8D6FF3}"/>
          </ac:grpSpMkLst>
        </pc:grpChg>
        <pc:grpChg chg="mod">
          <ac:chgData name="Kyle Tidswell-Brown" userId="3518c4a0-5c99-4880-b127-cb60ccf11a39" providerId="ADAL" clId="{F99B8E08-06B9-4F5D-8516-0DD546035D6A}" dt="2019-01-17T10:20:38.091" v="49"/>
          <ac:grpSpMkLst>
            <pc:docMk/>
            <pc:sldMk cId="4094973106" sldId="362"/>
            <ac:grpSpMk id="76" creationId="{AF8B455A-289E-4F4A-B631-0C5BE2DB8DAD}"/>
          </ac:grpSpMkLst>
        </pc:grpChg>
        <pc:grpChg chg="mod">
          <ac:chgData name="Kyle Tidswell-Brown" userId="3518c4a0-5c99-4880-b127-cb60ccf11a39" providerId="ADAL" clId="{F99B8E08-06B9-4F5D-8516-0DD546035D6A}" dt="2019-01-17T10:20:38.091" v="49"/>
          <ac:grpSpMkLst>
            <pc:docMk/>
            <pc:sldMk cId="4094973106" sldId="362"/>
            <ac:grpSpMk id="77" creationId="{5764BD95-1B55-4B09-A199-9C9BC53EBA5B}"/>
          </ac:grpSpMkLst>
        </pc:grpChg>
        <pc:grpChg chg="add">
          <ac:chgData name="Kyle Tidswell-Brown" userId="3518c4a0-5c99-4880-b127-cb60ccf11a39" providerId="ADAL" clId="{F99B8E08-06B9-4F5D-8516-0DD546035D6A}" dt="2019-01-17T10:20:44.689" v="53"/>
          <ac:grpSpMkLst>
            <pc:docMk/>
            <pc:sldMk cId="4094973106" sldId="362"/>
            <ac:grpSpMk id="98" creationId="{A87B6D5B-27F6-4435-82ED-435407CE79ED}"/>
          </ac:grpSpMkLst>
        </pc:grpChg>
        <pc:graphicFrameChg chg="del mod">
          <ac:chgData name="Kyle Tidswell-Brown" userId="3518c4a0-5c99-4880-b127-cb60ccf11a39" providerId="ADAL" clId="{F99B8E08-06B9-4F5D-8516-0DD546035D6A}" dt="2019-01-17T10:20:48.054" v="54" actId="478"/>
          <ac:graphicFrameMkLst>
            <pc:docMk/>
            <pc:sldMk cId="4094973106" sldId="362"/>
            <ac:graphicFrameMk id="9" creationId="{A79150EB-2C5B-4680-AF8C-B097C9A07644}"/>
          </ac:graphicFrameMkLst>
        </pc:graphicFrameChg>
        <pc:graphicFrameChg chg="add modGraphic">
          <ac:chgData name="Kyle Tidswell-Brown" userId="3518c4a0-5c99-4880-b127-cb60ccf11a39" providerId="ADAL" clId="{F99B8E08-06B9-4F5D-8516-0DD546035D6A}" dt="2019-01-17T12:24:24.467" v="519" actId="207"/>
          <ac:graphicFrameMkLst>
            <pc:docMk/>
            <pc:sldMk cId="4094973106" sldId="362"/>
            <ac:graphicFrameMk id="47" creationId="{C62725BC-F8C5-4A67-BB16-B19813F816B3}"/>
          </ac:graphicFrameMkLst>
        </pc:graphicFrameChg>
        <pc:graphicFrameChg chg="add">
          <ac:chgData name="Kyle Tidswell-Brown" userId="3518c4a0-5c99-4880-b127-cb60ccf11a39" providerId="ADAL" clId="{F99B8E08-06B9-4F5D-8516-0DD546035D6A}" dt="2019-01-17T10:23:32.308" v="102"/>
          <ac:graphicFrameMkLst>
            <pc:docMk/>
            <pc:sldMk cId="4094973106" sldId="362"/>
            <ac:graphicFrameMk id="134" creationId="{3B21BAE2-1FC6-4D48-B592-29DD3DDED827}"/>
          </ac:graphicFrameMkLst>
        </pc:graphicFrameChg>
        <pc:graphicFrameChg chg="add del mod modGraphic">
          <ac:chgData name="Kyle Tidswell-Brown" userId="3518c4a0-5c99-4880-b127-cb60ccf11a39" providerId="ADAL" clId="{F99B8E08-06B9-4F5D-8516-0DD546035D6A}" dt="2019-01-17T10:24:25.986" v="144"/>
          <ac:graphicFrameMkLst>
            <pc:docMk/>
            <pc:sldMk cId="4094973106" sldId="362"/>
            <ac:graphicFrameMk id="135" creationId="{BFA74AA0-8D54-4DBA-8D57-638747D49DFC}"/>
          </ac:graphicFrameMkLst>
        </pc:graphicFrameChg>
        <pc:graphicFrameChg chg="add">
          <ac:chgData name="Kyle Tidswell-Brown" userId="3518c4a0-5c99-4880-b127-cb60ccf11a39" providerId="ADAL" clId="{F99B8E08-06B9-4F5D-8516-0DD546035D6A}" dt="2019-01-17T10:24:33.559" v="162"/>
          <ac:graphicFrameMkLst>
            <pc:docMk/>
            <pc:sldMk cId="4094973106" sldId="362"/>
            <ac:graphicFrameMk id="136" creationId="{64DCEB74-3232-46B7-9291-04D9FAD4B762}"/>
          </ac:graphicFrameMkLst>
        </pc:graphicFrameChg>
      </pc:sldChg>
      <pc:sldChg chg="addSp delSp modSp">
        <pc:chgData name="Kyle Tidswell-Brown" userId="3518c4a0-5c99-4880-b127-cb60ccf11a39" providerId="ADAL" clId="{F99B8E08-06B9-4F5D-8516-0DD546035D6A}" dt="2019-01-17T12:24:31.054" v="523" actId="20577"/>
        <pc:sldMkLst>
          <pc:docMk/>
          <pc:sldMk cId="431866317" sldId="364"/>
        </pc:sldMkLst>
        <pc:spChg chg="add del mod">
          <ac:chgData name="Kyle Tidswell-Brown" userId="3518c4a0-5c99-4880-b127-cb60ccf11a39" providerId="ADAL" clId="{F99B8E08-06B9-4F5D-8516-0DD546035D6A}" dt="2019-01-17T10:26:36.783" v="216" actId="478"/>
          <ac:spMkLst>
            <pc:docMk/>
            <pc:sldMk cId="431866317" sldId="364"/>
            <ac:spMk id="2" creationId="{1E496433-A843-4BFB-BC1A-8826BA2710EF}"/>
          </ac:spMkLst>
        </pc:spChg>
        <pc:spChg chg="mod">
          <ac:chgData name="Kyle Tidswell-Brown" userId="3518c4a0-5c99-4880-b127-cb60ccf11a39" providerId="ADAL" clId="{F99B8E08-06B9-4F5D-8516-0DD546035D6A}" dt="2019-01-17T10:27:53.033" v="253" actId="20577"/>
          <ac:spMkLst>
            <pc:docMk/>
            <pc:sldMk cId="431866317" sldId="364"/>
            <ac:spMk id="19" creationId="{5252A847-DE45-4FA3-A1F8-EEBEB845FF8E}"/>
          </ac:spMkLst>
        </pc:spChg>
        <pc:spChg chg="add del mod">
          <ac:chgData name="Kyle Tidswell-Brown" userId="3518c4a0-5c99-4880-b127-cb60ccf11a39" providerId="ADAL" clId="{F99B8E08-06B9-4F5D-8516-0DD546035D6A}" dt="2019-01-17T10:31:14.048" v="391" actId="478"/>
          <ac:spMkLst>
            <pc:docMk/>
            <pc:sldMk cId="431866317" sldId="364"/>
            <ac:spMk id="33" creationId="{0BD79EF1-1679-4D39-92E3-AE9E3C939A13}"/>
          </ac:spMkLst>
        </pc:spChg>
        <pc:spChg chg="add">
          <ac:chgData name="Kyle Tidswell-Brown" userId="3518c4a0-5c99-4880-b127-cb60ccf11a39" providerId="ADAL" clId="{F99B8E08-06B9-4F5D-8516-0DD546035D6A}" dt="2019-01-17T10:22:10.702" v="73"/>
          <ac:spMkLst>
            <pc:docMk/>
            <pc:sldMk cId="431866317" sldId="364"/>
            <ac:spMk id="34" creationId="{636E5A3E-A3A0-428F-B0A7-86C1CC8F9ED3}"/>
          </ac:spMkLst>
        </pc:spChg>
        <pc:spChg chg="mod">
          <ac:chgData name="Kyle Tidswell-Brown" userId="3518c4a0-5c99-4880-b127-cb60ccf11a39" providerId="ADAL" clId="{F99B8E08-06B9-4F5D-8516-0DD546035D6A}" dt="2019-01-17T10:31:18.835" v="406" actId="20577"/>
          <ac:spMkLst>
            <pc:docMk/>
            <pc:sldMk cId="431866317" sldId="364"/>
            <ac:spMk id="48" creationId="{68F117E9-7C95-48D0-A8DC-607C047627B4}"/>
          </ac:spMkLst>
        </pc:spChg>
        <pc:spChg chg="del">
          <ac:chgData name="Kyle Tidswell-Brown" userId="3518c4a0-5c99-4880-b127-cb60ccf11a39" providerId="ADAL" clId="{F99B8E08-06B9-4F5D-8516-0DD546035D6A}" dt="2019-01-17T10:22:10.300" v="72" actId="478"/>
          <ac:spMkLst>
            <pc:docMk/>
            <pc:sldMk cId="431866317" sldId="364"/>
            <ac:spMk id="49" creationId="{57701906-59A4-4F05-94DE-5FF490A91CD8}"/>
          </ac:spMkLst>
        </pc:spChg>
        <pc:grpChg chg="add">
          <ac:chgData name="Kyle Tidswell-Brown" userId="3518c4a0-5c99-4880-b127-cb60ccf11a39" providerId="ADAL" clId="{F99B8E08-06B9-4F5D-8516-0DD546035D6A}" dt="2019-01-17T10:22:10.702" v="73"/>
          <ac:grpSpMkLst>
            <pc:docMk/>
            <pc:sldMk cId="431866317" sldId="364"/>
            <ac:grpSpMk id="35" creationId="{3125B2D2-0E1D-4694-A0CA-6975D39BCA8C}"/>
          </ac:grpSpMkLst>
        </pc:grpChg>
        <pc:grpChg chg="del">
          <ac:chgData name="Kyle Tidswell-Brown" userId="3518c4a0-5c99-4880-b127-cb60ccf11a39" providerId="ADAL" clId="{F99B8E08-06B9-4F5D-8516-0DD546035D6A}" dt="2019-01-17T10:22:10.300" v="72" actId="478"/>
          <ac:grpSpMkLst>
            <pc:docMk/>
            <pc:sldMk cId="431866317" sldId="364"/>
            <ac:grpSpMk id="50" creationId="{0B699ECC-8ADA-4BFA-A754-617290A6CA6A}"/>
          </ac:grpSpMkLst>
        </pc:grpChg>
        <pc:graphicFrameChg chg="add modGraphic">
          <ac:chgData name="Kyle Tidswell-Brown" userId="3518c4a0-5c99-4880-b127-cb60ccf11a39" providerId="ADAL" clId="{F99B8E08-06B9-4F5D-8516-0DD546035D6A}" dt="2019-01-17T12:24:31.054" v="523" actId="20577"/>
          <ac:graphicFrameMkLst>
            <pc:docMk/>
            <pc:sldMk cId="431866317" sldId="364"/>
            <ac:graphicFrameMk id="32" creationId="{852B5D5D-E76D-48FD-97A0-F44634BFA59A}"/>
          </ac:graphicFrameMkLst>
        </pc:graphicFrameChg>
        <pc:graphicFrameChg chg="del">
          <ac:chgData name="Kyle Tidswell-Brown" userId="3518c4a0-5c99-4880-b127-cb60ccf11a39" providerId="ADAL" clId="{F99B8E08-06B9-4F5D-8516-0DD546035D6A}" dt="2019-01-17T10:22:10.300" v="72" actId="478"/>
          <ac:graphicFrameMkLst>
            <pc:docMk/>
            <pc:sldMk cId="431866317" sldId="364"/>
            <ac:graphicFrameMk id="47" creationId="{21DDAA43-0055-4148-AF27-8484891A0E28}"/>
          </ac:graphicFrameMkLst>
        </pc:graphicFrameChg>
        <pc:graphicFrameChg chg="add del mod modGraphic">
          <ac:chgData name="Kyle Tidswell-Brown" userId="3518c4a0-5c99-4880-b127-cb60ccf11a39" providerId="ADAL" clId="{F99B8E08-06B9-4F5D-8516-0DD546035D6A}" dt="2019-01-17T10:30:04.733" v="355"/>
          <ac:graphicFrameMkLst>
            <pc:docMk/>
            <pc:sldMk cId="431866317" sldId="364"/>
            <ac:graphicFrameMk id="84" creationId="{BE88B85E-9085-4D3D-B6D6-054C7E1FA9F8}"/>
          </ac:graphicFrameMkLst>
        </pc:graphicFrameChg>
        <pc:graphicFrameChg chg="add del mod modGraphic">
          <ac:chgData name="Kyle Tidswell-Brown" userId="3518c4a0-5c99-4880-b127-cb60ccf11a39" providerId="ADAL" clId="{F99B8E08-06B9-4F5D-8516-0DD546035D6A}" dt="2019-01-17T10:28:32.086" v="280" actId="478"/>
          <ac:graphicFrameMkLst>
            <pc:docMk/>
            <pc:sldMk cId="431866317" sldId="364"/>
            <ac:graphicFrameMk id="85" creationId="{C91361F8-17A3-43C2-8B92-12352CCEA0D6}"/>
          </ac:graphicFrameMkLst>
        </pc:graphicFrameChg>
        <pc:graphicFrameChg chg="add del mod">
          <ac:chgData name="Kyle Tidswell-Brown" userId="3518c4a0-5c99-4880-b127-cb60ccf11a39" providerId="ADAL" clId="{F99B8E08-06B9-4F5D-8516-0DD546035D6A}" dt="2019-01-17T10:30:06.491" v="356" actId="478"/>
          <ac:graphicFrameMkLst>
            <pc:docMk/>
            <pc:sldMk cId="431866317" sldId="364"/>
            <ac:graphicFrameMk id="86" creationId="{F588DC64-0E50-47DE-A05D-06F9A65A4DF2}"/>
          </ac:graphicFrameMkLst>
        </pc:graphicFrameChg>
        <pc:graphicFrameChg chg="add mod modGraphic">
          <ac:chgData name="Kyle Tidswell-Brown" userId="3518c4a0-5c99-4880-b127-cb60ccf11a39" providerId="ADAL" clId="{F99B8E08-06B9-4F5D-8516-0DD546035D6A}" dt="2019-01-17T10:30:55.800" v="383" actId="14100"/>
          <ac:graphicFrameMkLst>
            <pc:docMk/>
            <pc:sldMk cId="431866317" sldId="364"/>
            <ac:graphicFrameMk id="87" creationId="{AED5004E-2C57-4C02-AFAD-8252C79C4272}"/>
          </ac:graphicFrameMkLst>
        </pc:graphicFrameChg>
        <pc:graphicFrameChg chg="add del mod">
          <ac:chgData name="Kyle Tidswell-Brown" userId="3518c4a0-5c99-4880-b127-cb60ccf11a39" providerId="ADAL" clId="{F99B8E08-06B9-4F5D-8516-0DD546035D6A}" dt="2019-01-17T10:30:58.700" v="384" actId="478"/>
          <ac:graphicFrameMkLst>
            <pc:docMk/>
            <pc:sldMk cId="431866317" sldId="364"/>
            <ac:graphicFrameMk id="88" creationId="{37AC9066-98C3-4F25-B193-F0EB2D6366CB}"/>
          </ac:graphicFrameMkLst>
        </pc:graphicFrameChg>
      </pc:sldChg>
      <pc:sldChg chg="modSp">
        <pc:chgData name="Kyle Tidswell-Brown" userId="3518c4a0-5c99-4880-b127-cb60ccf11a39" providerId="ADAL" clId="{F99B8E08-06B9-4F5D-8516-0DD546035D6A}" dt="2019-01-17T12:26:57.024" v="614" actId="12788"/>
        <pc:sldMkLst>
          <pc:docMk/>
          <pc:sldMk cId="3084645197" sldId="365"/>
        </pc:sldMkLst>
        <pc:spChg chg="mod">
          <ac:chgData name="Kyle Tidswell-Brown" userId="3518c4a0-5c99-4880-b127-cb60ccf11a39" providerId="ADAL" clId="{F99B8E08-06B9-4F5D-8516-0DD546035D6A}" dt="2019-01-17T12:23:54.926" v="517" actId="207"/>
          <ac:spMkLst>
            <pc:docMk/>
            <pc:sldMk cId="3084645197" sldId="365"/>
            <ac:spMk id="19" creationId="{5252A847-DE45-4FA3-A1F8-EEBEB845FF8E}"/>
          </ac:spMkLst>
        </pc:spChg>
        <pc:grpChg chg="mod">
          <ac:chgData name="Kyle Tidswell-Brown" userId="3518c4a0-5c99-4880-b127-cb60ccf11a39" providerId="ADAL" clId="{F99B8E08-06B9-4F5D-8516-0DD546035D6A}" dt="2019-01-17T12:22:41.601" v="482" actId="1038"/>
          <ac:grpSpMkLst>
            <pc:docMk/>
            <pc:sldMk cId="3084645197" sldId="365"/>
            <ac:grpSpMk id="2" creationId="{299EA428-4DD3-4294-BCF8-028FD19FCC63}"/>
          </ac:grpSpMkLst>
        </pc:grpChg>
        <pc:grpChg chg="mod">
          <ac:chgData name="Kyle Tidswell-Brown" userId="3518c4a0-5c99-4880-b127-cb60ccf11a39" providerId="ADAL" clId="{F99B8E08-06B9-4F5D-8516-0DD546035D6A}" dt="2019-01-17T12:22:33.749" v="465" actId="1036"/>
          <ac:grpSpMkLst>
            <pc:docMk/>
            <pc:sldMk cId="3084645197" sldId="365"/>
            <ac:grpSpMk id="33" creationId="{B97A2B8A-A1C8-427E-88AC-4735C0E9718B}"/>
          </ac:grpSpMkLst>
        </pc:grpChg>
        <pc:grpChg chg="mod">
          <ac:chgData name="Kyle Tidswell-Brown" userId="3518c4a0-5c99-4880-b127-cb60ccf11a39" providerId="ADAL" clId="{F99B8E08-06B9-4F5D-8516-0DD546035D6A}" dt="2019-01-17T12:26:57.024" v="614" actId="12788"/>
          <ac:grpSpMkLst>
            <pc:docMk/>
            <pc:sldMk cId="3084645197" sldId="365"/>
            <ac:grpSpMk id="45" creationId="{E7FC4638-3A15-4E95-83C2-4C4129F9DC13}"/>
          </ac:grpSpMkLst>
        </pc:grpChg>
        <pc:graphicFrameChg chg="mod modGraphic">
          <ac:chgData name="Kyle Tidswell-Brown" userId="3518c4a0-5c99-4880-b127-cb60ccf11a39" providerId="ADAL" clId="{F99B8E08-06B9-4F5D-8516-0DD546035D6A}" dt="2019-01-17T12:24:56.222" v="534" actId="20577"/>
          <ac:graphicFrameMkLst>
            <pc:docMk/>
            <pc:sldMk cId="3084645197" sldId="365"/>
            <ac:graphicFrameMk id="6" creationId="{461E8089-16A5-46EE-858C-D41E10A7D2A6}"/>
          </ac:graphicFrameMkLst>
        </pc:graphicFrameChg>
        <pc:graphicFrameChg chg="mod modGraphic">
          <ac:chgData name="Kyle Tidswell-Brown" userId="3518c4a0-5c99-4880-b127-cb60ccf11a39" providerId="ADAL" clId="{F99B8E08-06B9-4F5D-8516-0DD546035D6A}" dt="2019-01-17T12:24:57.125" v="535" actId="20577"/>
          <ac:graphicFrameMkLst>
            <pc:docMk/>
            <pc:sldMk cId="3084645197" sldId="365"/>
            <ac:graphicFrameMk id="9" creationId="{12ECCB4F-FD7C-434D-A710-4FF545A2B64C}"/>
          </ac:graphicFrameMkLst>
        </pc:graphicFrameChg>
      </pc:sldChg>
      <pc:sldChg chg="modSp">
        <pc:chgData name="Kyle Tidswell-Brown" userId="3518c4a0-5c99-4880-b127-cb60ccf11a39" providerId="ADAL" clId="{F99B8E08-06B9-4F5D-8516-0DD546035D6A}" dt="2019-01-17T12:26:29.701" v="606" actId="1038"/>
        <pc:sldMkLst>
          <pc:docMk/>
          <pc:sldMk cId="2075836437" sldId="366"/>
        </pc:sldMkLst>
        <pc:grpChg chg="mod">
          <ac:chgData name="Kyle Tidswell-Brown" userId="3518c4a0-5c99-4880-b127-cb60ccf11a39" providerId="ADAL" clId="{F99B8E08-06B9-4F5D-8516-0DD546035D6A}" dt="2019-01-17T12:26:29.701" v="606" actId="1038"/>
          <ac:grpSpMkLst>
            <pc:docMk/>
            <pc:sldMk cId="2075836437" sldId="366"/>
            <ac:grpSpMk id="3" creationId="{BBCA4F60-FB1E-4E41-A7ED-7D498B4297B4}"/>
          </ac:grpSpMkLst>
        </pc:grpChg>
        <pc:graphicFrameChg chg="mod modGraphic">
          <ac:chgData name="Kyle Tidswell-Brown" userId="3518c4a0-5c99-4880-b127-cb60ccf11a39" providerId="ADAL" clId="{F99B8E08-06B9-4F5D-8516-0DD546035D6A}" dt="2019-01-17T12:26:26.722" v="596" actId="12788"/>
          <ac:graphicFrameMkLst>
            <pc:docMk/>
            <pc:sldMk cId="2075836437" sldId="366"/>
            <ac:graphicFrameMk id="6" creationId="{E61D3B3C-756A-460A-BDC5-21A9DBCC4B80}"/>
          </ac:graphicFrameMkLst>
        </pc:graphicFrameChg>
      </pc:sldChg>
      <pc:sldChg chg="modSp">
        <pc:chgData name="Kyle Tidswell-Brown" userId="3518c4a0-5c99-4880-b127-cb60ccf11a39" providerId="ADAL" clId="{F99B8E08-06B9-4F5D-8516-0DD546035D6A}" dt="2019-01-17T12:27:48.470" v="629" actId="120"/>
        <pc:sldMkLst>
          <pc:docMk/>
          <pc:sldMk cId="513087141" sldId="367"/>
        </pc:sldMkLst>
        <pc:spChg chg="mod">
          <ac:chgData name="Kyle Tidswell-Brown" userId="3518c4a0-5c99-4880-b127-cb60ccf11a39" providerId="ADAL" clId="{F99B8E08-06B9-4F5D-8516-0DD546035D6A}" dt="2019-01-17T12:27:48.470" v="629" actId="120"/>
          <ac:spMkLst>
            <pc:docMk/>
            <pc:sldMk cId="513087141" sldId="367"/>
            <ac:spMk id="19" creationId="{5252A847-DE45-4FA3-A1F8-EEBEB845FF8E}"/>
          </ac:spMkLst>
        </pc:spChg>
        <pc:spChg chg="mod">
          <ac:chgData name="Kyle Tidswell-Brown" userId="3518c4a0-5c99-4880-b127-cb60ccf11a39" providerId="ADAL" clId="{F99B8E08-06B9-4F5D-8516-0DD546035D6A}" dt="2019-01-17T12:26:14.917" v="594" actId="1036"/>
          <ac:spMkLst>
            <pc:docMk/>
            <pc:sldMk cId="513087141" sldId="367"/>
            <ac:spMk id="49" creationId="{6B2B45F6-CF0A-4330-956D-7669CE093B73}"/>
          </ac:spMkLst>
        </pc:spChg>
        <pc:spChg chg="mod">
          <ac:chgData name="Kyle Tidswell-Brown" userId="3518c4a0-5c99-4880-b127-cb60ccf11a39" providerId="ADAL" clId="{F99B8E08-06B9-4F5D-8516-0DD546035D6A}" dt="2019-01-17T12:26:14.917" v="594" actId="1036"/>
          <ac:spMkLst>
            <pc:docMk/>
            <pc:sldMk cId="513087141" sldId="367"/>
            <ac:spMk id="50" creationId="{56689CF8-537C-4948-B9C1-A52E0AE135B9}"/>
          </ac:spMkLst>
        </pc:spChg>
        <pc:spChg chg="mod">
          <ac:chgData name="Kyle Tidswell-Brown" userId="3518c4a0-5c99-4880-b127-cb60ccf11a39" providerId="ADAL" clId="{F99B8E08-06B9-4F5D-8516-0DD546035D6A}" dt="2019-01-17T12:26:14.917" v="594" actId="1036"/>
          <ac:spMkLst>
            <pc:docMk/>
            <pc:sldMk cId="513087141" sldId="367"/>
            <ac:spMk id="51" creationId="{A161D7FC-99FB-4DAD-BF78-3771A93058A4}"/>
          </ac:spMkLst>
        </pc:spChg>
        <pc:spChg chg="mod">
          <ac:chgData name="Kyle Tidswell-Brown" userId="3518c4a0-5c99-4880-b127-cb60ccf11a39" providerId="ADAL" clId="{F99B8E08-06B9-4F5D-8516-0DD546035D6A}" dt="2019-01-17T12:26:14.917" v="594" actId="1036"/>
          <ac:spMkLst>
            <pc:docMk/>
            <pc:sldMk cId="513087141" sldId="367"/>
            <ac:spMk id="52" creationId="{4F2C1699-DF70-4039-9E3F-E79628938CD8}"/>
          </ac:spMkLst>
        </pc:spChg>
        <pc:spChg chg="mod">
          <ac:chgData name="Kyle Tidswell-Brown" userId="3518c4a0-5c99-4880-b127-cb60ccf11a39" providerId="ADAL" clId="{F99B8E08-06B9-4F5D-8516-0DD546035D6A}" dt="2019-01-17T12:26:14.917" v="594" actId="1036"/>
          <ac:spMkLst>
            <pc:docMk/>
            <pc:sldMk cId="513087141" sldId="367"/>
            <ac:spMk id="53" creationId="{BC17643F-8DEF-440E-97E7-10D7A23BEB5D}"/>
          </ac:spMkLst>
        </pc:spChg>
        <pc:spChg chg="mod">
          <ac:chgData name="Kyle Tidswell-Brown" userId="3518c4a0-5c99-4880-b127-cb60ccf11a39" providerId="ADAL" clId="{F99B8E08-06B9-4F5D-8516-0DD546035D6A}" dt="2019-01-17T12:27:38.088" v="626" actId="20577"/>
          <ac:spMkLst>
            <pc:docMk/>
            <pc:sldMk cId="513087141" sldId="367"/>
            <ac:spMk id="54" creationId="{6E191AAA-4216-4664-B136-103F12C916E8}"/>
          </ac:spMkLst>
        </pc:spChg>
        <pc:spChg chg="mod">
          <ac:chgData name="Kyle Tidswell-Brown" userId="3518c4a0-5c99-4880-b127-cb60ccf11a39" providerId="ADAL" clId="{F99B8E08-06B9-4F5D-8516-0DD546035D6A}" dt="2019-01-17T12:26:14.917" v="594" actId="1036"/>
          <ac:spMkLst>
            <pc:docMk/>
            <pc:sldMk cId="513087141" sldId="367"/>
            <ac:spMk id="55" creationId="{18AF6A59-C677-4A04-986F-76DA80102FF6}"/>
          </ac:spMkLst>
        </pc:spChg>
        <pc:spChg chg="mod">
          <ac:chgData name="Kyle Tidswell-Brown" userId="3518c4a0-5c99-4880-b127-cb60ccf11a39" providerId="ADAL" clId="{F99B8E08-06B9-4F5D-8516-0DD546035D6A}" dt="2019-01-17T12:26:14.917" v="594" actId="1036"/>
          <ac:spMkLst>
            <pc:docMk/>
            <pc:sldMk cId="513087141" sldId="367"/>
            <ac:spMk id="56" creationId="{345EC052-ACC8-4CDC-88F8-0103179C2102}"/>
          </ac:spMkLst>
        </pc:spChg>
        <pc:spChg chg="mod">
          <ac:chgData name="Kyle Tidswell-Brown" userId="3518c4a0-5c99-4880-b127-cb60ccf11a39" providerId="ADAL" clId="{F99B8E08-06B9-4F5D-8516-0DD546035D6A}" dt="2019-01-17T12:26:14.917" v="594" actId="1036"/>
          <ac:spMkLst>
            <pc:docMk/>
            <pc:sldMk cId="513087141" sldId="367"/>
            <ac:spMk id="57" creationId="{F63286A1-183D-4BD6-AB11-C61967E3AA45}"/>
          </ac:spMkLst>
        </pc:spChg>
        <pc:spChg chg="mod">
          <ac:chgData name="Kyle Tidswell-Brown" userId="3518c4a0-5c99-4880-b127-cb60ccf11a39" providerId="ADAL" clId="{F99B8E08-06B9-4F5D-8516-0DD546035D6A}" dt="2019-01-17T12:26:14.917" v="594" actId="1036"/>
          <ac:spMkLst>
            <pc:docMk/>
            <pc:sldMk cId="513087141" sldId="367"/>
            <ac:spMk id="58" creationId="{F28F4ABA-9571-4627-B5B5-BB304AD28BCE}"/>
          </ac:spMkLst>
        </pc:spChg>
        <pc:spChg chg="mod">
          <ac:chgData name="Kyle Tidswell-Brown" userId="3518c4a0-5c99-4880-b127-cb60ccf11a39" providerId="ADAL" clId="{F99B8E08-06B9-4F5D-8516-0DD546035D6A}" dt="2019-01-17T12:26:14.917" v="594" actId="1036"/>
          <ac:spMkLst>
            <pc:docMk/>
            <pc:sldMk cId="513087141" sldId="367"/>
            <ac:spMk id="59" creationId="{46652CAB-3900-48DC-AD37-F4FA9617AB67}"/>
          </ac:spMkLst>
        </pc:spChg>
        <pc:spChg chg="mod">
          <ac:chgData name="Kyle Tidswell-Brown" userId="3518c4a0-5c99-4880-b127-cb60ccf11a39" providerId="ADAL" clId="{F99B8E08-06B9-4F5D-8516-0DD546035D6A}" dt="2019-01-17T12:26:14.917" v="594" actId="1036"/>
          <ac:spMkLst>
            <pc:docMk/>
            <pc:sldMk cId="513087141" sldId="367"/>
            <ac:spMk id="60" creationId="{58122EC5-E395-44A6-9607-EF825CC7F2EF}"/>
          </ac:spMkLst>
        </pc:spChg>
        <pc:spChg chg="mod">
          <ac:chgData name="Kyle Tidswell-Brown" userId="3518c4a0-5c99-4880-b127-cb60ccf11a39" providerId="ADAL" clId="{F99B8E08-06B9-4F5D-8516-0DD546035D6A}" dt="2019-01-17T12:26:14.917" v="594" actId="1036"/>
          <ac:spMkLst>
            <pc:docMk/>
            <pc:sldMk cId="513087141" sldId="367"/>
            <ac:spMk id="61" creationId="{3AAC8EB7-08E0-407D-B236-7DAFC57A42A6}"/>
          </ac:spMkLst>
        </pc:spChg>
        <pc:spChg chg="mod">
          <ac:chgData name="Kyle Tidswell-Brown" userId="3518c4a0-5c99-4880-b127-cb60ccf11a39" providerId="ADAL" clId="{F99B8E08-06B9-4F5D-8516-0DD546035D6A}" dt="2019-01-17T12:26:14.917" v="594" actId="1036"/>
          <ac:spMkLst>
            <pc:docMk/>
            <pc:sldMk cId="513087141" sldId="367"/>
            <ac:spMk id="62" creationId="{B1D60195-A311-46CB-8854-6CE4498EA3BE}"/>
          </ac:spMkLst>
        </pc:spChg>
        <pc:spChg chg="mod">
          <ac:chgData name="Kyle Tidswell-Brown" userId="3518c4a0-5c99-4880-b127-cb60ccf11a39" providerId="ADAL" clId="{F99B8E08-06B9-4F5D-8516-0DD546035D6A}" dt="2019-01-17T12:26:14.917" v="594" actId="1036"/>
          <ac:spMkLst>
            <pc:docMk/>
            <pc:sldMk cId="513087141" sldId="367"/>
            <ac:spMk id="63" creationId="{5C1B9FD9-5B72-4F6A-A40A-9EED957A820B}"/>
          </ac:spMkLst>
        </pc:spChg>
        <pc:spChg chg="mod">
          <ac:chgData name="Kyle Tidswell-Brown" userId="3518c4a0-5c99-4880-b127-cb60ccf11a39" providerId="ADAL" clId="{F99B8E08-06B9-4F5D-8516-0DD546035D6A}" dt="2019-01-17T12:26:14.917" v="594" actId="1036"/>
          <ac:spMkLst>
            <pc:docMk/>
            <pc:sldMk cId="513087141" sldId="367"/>
            <ac:spMk id="64" creationId="{6BB18068-5210-429B-8A71-7BAE7E29301F}"/>
          </ac:spMkLst>
        </pc:spChg>
        <pc:spChg chg="mod">
          <ac:chgData name="Kyle Tidswell-Brown" userId="3518c4a0-5c99-4880-b127-cb60ccf11a39" providerId="ADAL" clId="{F99B8E08-06B9-4F5D-8516-0DD546035D6A}" dt="2019-01-17T12:26:14.917" v="594" actId="1036"/>
          <ac:spMkLst>
            <pc:docMk/>
            <pc:sldMk cId="513087141" sldId="367"/>
            <ac:spMk id="65" creationId="{855C780C-509E-4C68-A065-DC68467EA6CC}"/>
          </ac:spMkLst>
        </pc:spChg>
        <pc:graphicFrameChg chg="mod modGraphic">
          <ac:chgData name="Kyle Tidswell-Brown" userId="3518c4a0-5c99-4880-b127-cb60ccf11a39" providerId="ADAL" clId="{F99B8E08-06B9-4F5D-8516-0DD546035D6A}" dt="2019-01-17T12:26:14.917" v="594" actId="1036"/>
          <ac:graphicFrameMkLst>
            <pc:docMk/>
            <pc:sldMk cId="513087141" sldId="367"/>
            <ac:graphicFrameMk id="48" creationId="{FBD76ECB-458E-4D6D-8D3F-5E5199C82E54}"/>
          </ac:graphicFrameMkLst>
        </pc:graphicFrameChg>
        <pc:picChg chg="mod">
          <ac:chgData name="Kyle Tidswell-Brown" userId="3518c4a0-5c99-4880-b127-cb60ccf11a39" providerId="ADAL" clId="{F99B8E08-06B9-4F5D-8516-0DD546035D6A}" dt="2019-01-17T12:26:14.917" v="594" actId="1036"/>
          <ac:picMkLst>
            <pc:docMk/>
            <pc:sldMk cId="513087141" sldId="367"/>
            <ac:picMk id="66" creationId="{84594236-256B-47D5-B4CD-51180F55FA08}"/>
          </ac:picMkLst>
        </pc:picChg>
      </pc:sldChg>
      <pc:sldChg chg="addSp delSp modSp add">
        <pc:chgData name="Kyle Tidswell-Brown" userId="3518c4a0-5c99-4880-b127-cb60ccf11a39" providerId="ADAL" clId="{F99B8E08-06B9-4F5D-8516-0DD546035D6A}" dt="2019-01-17T12:27:10.081" v="616" actId="12788"/>
        <pc:sldMkLst>
          <pc:docMk/>
          <pc:sldMk cId="1909269045" sldId="369"/>
        </pc:sldMkLst>
        <pc:spChg chg="del">
          <ac:chgData name="Kyle Tidswell-Brown" userId="3518c4a0-5c99-4880-b127-cb60ccf11a39" providerId="ADAL" clId="{F99B8E08-06B9-4F5D-8516-0DD546035D6A}" dt="2019-01-17T10:31:22.878" v="407" actId="478"/>
          <ac:spMkLst>
            <pc:docMk/>
            <pc:sldMk cId="1909269045" sldId="369"/>
            <ac:spMk id="33" creationId="{0BD79EF1-1679-4D39-92E3-AE9E3C939A13}"/>
          </ac:spMkLst>
        </pc:spChg>
        <pc:spChg chg="mod">
          <ac:chgData name="Kyle Tidswell-Brown" userId="3518c4a0-5c99-4880-b127-cb60ccf11a39" providerId="ADAL" clId="{F99B8E08-06B9-4F5D-8516-0DD546035D6A}" dt="2019-01-17T10:31:25.230" v="412" actId="20577"/>
          <ac:spMkLst>
            <pc:docMk/>
            <pc:sldMk cId="1909269045" sldId="369"/>
            <ac:spMk id="48" creationId="{68F117E9-7C95-48D0-A8DC-607C047627B4}"/>
          </ac:spMkLst>
        </pc:spChg>
        <pc:graphicFrameChg chg="mod modGraphic">
          <ac:chgData name="Kyle Tidswell-Brown" userId="3518c4a0-5c99-4880-b127-cb60ccf11a39" providerId="ADAL" clId="{F99B8E08-06B9-4F5D-8516-0DD546035D6A}" dt="2019-01-17T12:27:10.081" v="616" actId="12788"/>
          <ac:graphicFrameMkLst>
            <pc:docMk/>
            <pc:sldMk cId="1909269045" sldId="369"/>
            <ac:graphicFrameMk id="32" creationId="{852B5D5D-E76D-48FD-97A0-F44634BFA59A}"/>
          </ac:graphicFrameMkLst>
        </pc:graphicFrameChg>
        <pc:graphicFrameChg chg="add del mod">
          <ac:chgData name="Kyle Tidswell-Brown" userId="3518c4a0-5c99-4880-b127-cb60ccf11a39" providerId="ADAL" clId="{F99B8E08-06B9-4F5D-8516-0DD546035D6A}" dt="2019-01-17T10:30:29.793" v="360" actId="478"/>
          <ac:graphicFrameMkLst>
            <pc:docMk/>
            <pc:sldMk cId="1909269045" sldId="369"/>
            <ac:graphicFrameMk id="47" creationId="{44815B05-4507-494E-A0D6-30FE7F12B818}"/>
          </ac:graphicFrameMkLst>
        </pc:graphicFrameChg>
        <pc:graphicFrameChg chg="mod modGraphic">
          <ac:chgData name="Kyle Tidswell-Brown" userId="3518c4a0-5c99-4880-b127-cb60ccf11a39" providerId="ADAL" clId="{F99B8E08-06B9-4F5D-8516-0DD546035D6A}" dt="2019-01-17T10:30:26.368" v="359" actId="555"/>
          <ac:graphicFrameMkLst>
            <pc:docMk/>
            <pc:sldMk cId="1909269045" sldId="369"/>
            <ac:graphicFrameMk id="84" creationId="{BE88B85E-9085-4D3D-B6D6-054C7E1FA9F8}"/>
          </ac:graphicFrameMkLst>
        </pc:graphicFrameChg>
        <pc:graphicFrameChg chg="del modGraphic">
          <ac:chgData name="Kyle Tidswell-Brown" userId="3518c4a0-5c99-4880-b127-cb60ccf11a39" providerId="ADAL" clId="{F99B8E08-06B9-4F5D-8516-0DD546035D6A}" dt="2019-01-17T10:29:43.258" v="334" actId="478"/>
          <ac:graphicFrameMkLst>
            <pc:docMk/>
            <pc:sldMk cId="1909269045" sldId="369"/>
            <ac:graphicFrameMk id="85" creationId="{C91361F8-17A3-43C2-8B92-12352CCEA0D6}"/>
          </ac:graphicFrameMkLst>
        </pc:graphicFrameChg>
      </pc:sldChg>
      <pc:sldChg chg="modSp add">
        <pc:chgData name="Kyle Tidswell-Brown" userId="3518c4a0-5c99-4880-b127-cb60ccf11a39" providerId="ADAL" clId="{F99B8E08-06B9-4F5D-8516-0DD546035D6A}" dt="2019-01-17T12:26:49.821" v="613" actId="12788"/>
        <pc:sldMkLst>
          <pc:docMk/>
          <pc:sldMk cId="476983076" sldId="370"/>
        </pc:sldMkLst>
        <pc:grpChg chg="mod">
          <ac:chgData name="Kyle Tidswell-Brown" userId="3518c4a0-5c99-4880-b127-cb60ccf11a39" providerId="ADAL" clId="{F99B8E08-06B9-4F5D-8516-0DD546035D6A}" dt="2019-01-17T12:26:49.821" v="613" actId="12788"/>
          <ac:grpSpMkLst>
            <pc:docMk/>
            <pc:sldMk cId="476983076" sldId="370"/>
            <ac:grpSpMk id="45" creationId="{E7FC4638-3A15-4E95-83C2-4C4129F9DC13}"/>
          </ac:grpSpMkLst>
        </pc:grpChg>
        <pc:graphicFrameChg chg="modGraphic">
          <ac:chgData name="Kyle Tidswell-Brown" userId="3518c4a0-5c99-4880-b127-cb60ccf11a39" providerId="ADAL" clId="{F99B8E08-06B9-4F5D-8516-0DD546035D6A}" dt="2019-01-17T12:25:03.992" v="539" actId="207"/>
          <ac:graphicFrameMkLst>
            <pc:docMk/>
            <pc:sldMk cId="476983076" sldId="370"/>
            <ac:graphicFrameMk id="6" creationId="{461E8089-16A5-46EE-858C-D41E10A7D2A6}"/>
          </ac:graphicFrameMkLst>
        </pc:graphicFrameChg>
        <pc:graphicFrameChg chg="modGraphic">
          <ac:chgData name="Kyle Tidswell-Brown" userId="3518c4a0-5c99-4880-b127-cb60ccf11a39" providerId="ADAL" clId="{F99B8E08-06B9-4F5D-8516-0DD546035D6A}" dt="2019-01-17T12:25:02.452" v="538" actId="207"/>
          <ac:graphicFrameMkLst>
            <pc:docMk/>
            <pc:sldMk cId="476983076" sldId="370"/>
            <ac:graphicFrameMk id="9" creationId="{12ECCB4F-FD7C-434D-A710-4FF545A2B64C}"/>
          </ac:graphicFrameMkLst>
        </pc:graphicFrameChg>
      </pc:sldChg>
    </pc:docChg>
  </pc:docChgLst>
  <pc:docChgLst>
    <pc:chgData name="Faye Taylor" userId="07685a9e-0dee-465d-8b89-c693911a2623" providerId="ADAL" clId="{D204B16B-6274-4172-B2BF-B4C6B7A7CDDE}"/>
    <pc:docChg chg="modSld">
      <pc:chgData name="Faye Taylor" userId="07685a9e-0dee-465d-8b89-c693911a2623" providerId="ADAL" clId="{D204B16B-6274-4172-B2BF-B4C6B7A7CDDE}" dt="2019-03-25T09:49:36.120" v="15" actId="20577"/>
      <pc:docMkLst>
        <pc:docMk/>
      </pc:docMkLst>
      <pc:sldChg chg="modSp">
        <pc:chgData name="Faye Taylor" userId="07685a9e-0dee-465d-8b89-c693911a2623" providerId="ADAL" clId="{D204B16B-6274-4172-B2BF-B4C6B7A7CDDE}" dt="2019-03-25T09:47:48.569" v="0"/>
        <pc:sldMkLst>
          <pc:docMk/>
          <pc:sldMk cId="2637481266" sldId="256"/>
        </pc:sldMkLst>
        <pc:spChg chg="mod">
          <ac:chgData name="Faye Taylor" userId="07685a9e-0dee-465d-8b89-c693911a2623" providerId="ADAL" clId="{D204B16B-6274-4172-B2BF-B4C6B7A7CDDE}" dt="2019-03-25T09:47:48.569" v="0"/>
          <ac:spMkLst>
            <pc:docMk/>
            <pc:sldMk cId="2637481266" sldId="256"/>
            <ac:spMk id="19" creationId="{5252A847-DE45-4FA3-A1F8-EEBEB845FF8E}"/>
          </ac:spMkLst>
        </pc:spChg>
      </pc:sldChg>
      <pc:sldChg chg="modSp">
        <pc:chgData name="Faye Taylor" userId="07685a9e-0dee-465d-8b89-c693911a2623" providerId="ADAL" clId="{D204B16B-6274-4172-B2BF-B4C6B7A7CDDE}" dt="2019-03-25T09:49:36.120" v="15" actId="20577"/>
        <pc:sldMkLst>
          <pc:docMk/>
          <pc:sldMk cId="3855900595" sldId="301"/>
        </pc:sldMkLst>
        <pc:spChg chg="mod">
          <ac:chgData name="Faye Taylor" userId="07685a9e-0dee-465d-8b89-c693911a2623" providerId="ADAL" clId="{D204B16B-6274-4172-B2BF-B4C6B7A7CDDE}" dt="2019-03-25T09:49:36.120" v="15" actId="20577"/>
          <ac:spMkLst>
            <pc:docMk/>
            <pc:sldMk cId="3855900595" sldId="301"/>
            <ac:spMk id="19" creationId="{5252A847-DE45-4FA3-A1F8-EEBEB845FF8E}"/>
          </ac:spMkLst>
        </pc:spChg>
      </pc:sldChg>
    </pc:docChg>
  </pc:docChgLst>
  <pc:docChgLst>
    <pc:chgData name="Victoria Worthington" userId="3602fdab-493b-4fe0-87da-353562330a36" providerId="ADAL" clId="{D79D93CD-1EDE-450B-8518-27D3B226ED4E}"/>
    <pc:docChg chg="modSld">
      <pc:chgData name="Victoria Worthington" userId="3602fdab-493b-4fe0-87da-353562330a36" providerId="ADAL" clId="{D79D93CD-1EDE-450B-8518-27D3B226ED4E}" dt="2019-01-17T14:19:48.995" v="2" actId="13926"/>
      <pc:docMkLst>
        <pc:docMk/>
      </pc:docMkLst>
      <pc:sldChg chg="modSp">
        <pc:chgData name="Victoria Worthington" userId="3602fdab-493b-4fe0-87da-353562330a36" providerId="ADAL" clId="{D79D93CD-1EDE-450B-8518-27D3B226ED4E}" dt="2019-01-17T14:19:48.995" v="2" actId="13926"/>
        <pc:sldMkLst>
          <pc:docMk/>
          <pc:sldMk cId="476983076" sldId="370"/>
        </pc:sldMkLst>
        <pc:spChg chg="mod">
          <ac:chgData name="Victoria Worthington" userId="3602fdab-493b-4fe0-87da-353562330a36" providerId="ADAL" clId="{D79D93CD-1EDE-450B-8518-27D3B226ED4E}" dt="2019-01-17T14:19:48.995" v="2" actId="13926"/>
          <ac:spMkLst>
            <pc:docMk/>
            <pc:sldMk cId="476983076" sldId="370"/>
            <ac:spMk id="19" creationId="{5252A847-DE45-4FA3-A1F8-EEBEB845FF8E}"/>
          </ac:spMkLst>
        </pc:spChg>
      </pc:sldChg>
    </pc:docChg>
  </pc:docChgLst>
  <pc:docChgLst>
    <pc:chgData name="Eleanor Simpson" userId="975f5492-d74c-431c-90fe-9bfc34b8124b" providerId="ADAL" clId="{9C818926-ECF3-40DC-B0AA-35CFD78F99F0}"/>
    <pc:docChg chg="undo redo custSel addSld modSld sldOrd">
      <pc:chgData name="Eleanor Simpson" userId="975f5492-d74c-431c-90fe-9bfc34b8124b" providerId="ADAL" clId="{9C818926-ECF3-40DC-B0AA-35CFD78F99F0}" dt="2019-01-16T23:01:49.833" v="2269" actId="6549"/>
      <pc:docMkLst>
        <pc:docMk/>
      </pc:docMkLst>
      <pc:sldChg chg="modSp">
        <pc:chgData name="Eleanor Simpson" userId="975f5492-d74c-431c-90fe-9bfc34b8124b" providerId="ADAL" clId="{9C818926-ECF3-40DC-B0AA-35CFD78F99F0}" dt="2019-01-16T22:25:14.795" v="113" actId="207"/>
        <pc:sldMkLst>
          <pc:docMk/>
          <pc:sldMk cId="2637481266" sldId="256"/>
        </pc:sldMkLst>
        <pc:spChg chg="mod">
          <ac:chgData name="Eleanor Simpson" userId="975f5492-d74c-431c-90fe-9bfc34b8124b" providerId="ADAL" clId="{9C818926-ECF3-40DC-B0AA-35CFD78F99F0}" dt="2019-01-16T22:25:14.795" v="113" actId="207"/>
          <ac:spMkLst>
            <pc:docMk/>
            <pc:sldMk cId="2637481266" sldId="256"/>
            <ac:spMk id="19" creationId="{5252A847-DE45-4FA3-A1F8-EEBEB845FF8E}"/>
          </ac:spMkLst>
        </pc:spChg>
      </pc:sldChg>
      <pc:sldChg chg="modSp">
        <pc:chgData name="Eleanor Simpson" userId="975f5492-d74c-431c-90fe-9bfc34b8124b" providerId="ADAL" clId="{9C818926-ECF3-40DC-B0AA-35CFD78F99F0}" dt="2019-01-16T22:25:46.848" v="177" actId="20577"/>
        <pc:sldMkLst>
          <pc:docMk/>
          <pc:sldMk cId="3855900595" sldId="301"/>
        </pc:sldMkLst>
        <pc:spChg chg="mod">
          <ac:chgData name="Eleanor Simpson" userId="975f5492-d74c-431c-90fe-9bfc34b8124b" providerId="ADAL" clId="{9C818926-ECF3-40DC-B0AA-35CFD78F99F0}" dt="2019-01-16T22:25:46.848" v="177" actId="20577"/>
          <ac:spMkLst>
            <pc:docMk/>
            <pc:sldMk cId="3855900595" sldId="301"/>
            <ac:spMk id="19" creationId="{5252A847-DE45-4FA3-A1F8-EEBEB845FF8E}"/>
          </ac:spMkLst>
        </pc:spChg>
      </pc:sldChg>
      <pc:sldChg chg="addSp modSp">
        <pc:chgData name="Eleanor Simpson" userId="975f5492-d74c-431c-90fe-9bfc34b8124b" providerId="ADAL" clId="{9C818926-ECF3-40DC-B0AA-35CFD78F99F0}" dt="2019-01-16T22:29:35.551" v="296" actId="6549"/>
        <pc:sldMkLst>
          <pc:docMk/>
          <pc:sldMk cId="273723392" sldId="308"/>
        </pc:sldMkLst>
        <pc:spChg chg="mod">
          <ac:chgData name="Eleanor Simpson" userId="975f5492-d74c-431c-90fe-9bfc34b8124b" providerId="ADAL" clId="{9C818926-ECF3-40DC-B0AA-35CFD78F99F0}" dt="2019-01-16T22:28:29.987" v="286" actId="208"/>
          <ac:spMkLst>
            <pc:docMk/>
            <pc:sldMk cId="273723392" sldId="308"/>
            <ac:spMk id="10" creationId="{ED5B5762-098D-4C6E-8692-5E00449C6D40}"/>
          </ac:spMkLst>
        </pc:spChg>
        <pc:spChg chg="mod">
          <ac:chgData name="Eleanor Simpson" userId="975f5492-d74c-431c-90fe-9bfc34b8124b" providerId="ADAL" clId="{9C818926-ECF3-40DC-B0AA-35CFD78F99F0}" dt="2019-01-16T22:28:45.493" v="287" actId="207"/>
          <ac:spMkLst>
            <pc:docMk/>
            <pc:sldMk cId="273723392" sldId="308"/>
            <ac:spMk id="11" creationId="{80CE3A95-0318-4DC8-AB40-80F6225A69F4}"/>
          </ac:spMkLst>
        </pc:spChg>
        <pc:spChg chg="mod">
          <ac:chgData name="Eleanor Simpson" userId="975f5492-d74c-431c-90fe-9bfc34b8124b" providerId="ADAL" clId="{9C818926-ECF3-40DC-B0AA-35CFD78F99F0}" dt="2019-01-16T22:29:35.551" v="296" actId="6549"/>
          <ac:spMkLst>
            <pc:docMk/>
            <pc:sldMk cId="273723392" sldId="308"/>
            <ac:spMk id="19" creationId="{5252A847-DE45-4FA3-A1F8-EEBEB845FF8E}"/>
          </ac:spMkLst>
        </pc:spChg>
        <pc:grpChg chg="add mod">
          <ac:chgData name="Eleanor Simpson" userId="975f5492-d74c-431c-90fe-9bfc34b8124b" providerId="ADAL" clId="{9C818926-ECF3-40DC-B0AA-35CFD78F99F0}" dt="2019-01-16T22:28:18.516" v="284" actId="207"/>
          <ac:grpSpMkLst>
            <pc:docMk/>
            <pc:sldMk cId="273723392" sldId="308"/>
            <ac:grpSpMk id="9" creationId="{4B732F57-D2D9-4BA1-AE50-B530EFD6A783}"/>
          </ac:grpSpMkLst>
        </pc:grpChg>
        <pc:grpChg chg="add mod">
          <ac:chgData name="Eleanor Simpson" userId="975f5492-d74c-431c-90fe-9bfc34b8124b" providerId="ADAL" clId="{9C818926-ECF3-40DC-B0AA-35CFD78F99F0}" dt="2019-01-16T22:27:58.320" v="280" actId="1037"/>
          <ac:grpSpMkLst>
            <pc:docMk/>
            <pc:sldMk cId="273723392" sldId="308"/>
            <ac:grpSpMk id="13" creationId="{95E348C1-6371-4FAB-8381-4BAD1941F122}"/>
          </ac:grpSpMkLst>
        </pc:grpChg>
        <pc:grpChg chg="add mod">
          <ac:chgData name="Eleanor Simpson" userId="975f5492-d74c-431c-90fe-9bfc34b8124b" providerId="ADAL" clId="{9C818926-ECF3-40DC-B0AA-35CFD78F99F0}" dt="2019-01-16T22:27:47.453" v="260" actId="1038"/>
          <ac:grpSpMkLst>
            <pc:docMk/>
            <pc:sldMk cId="273723392" sldId="308"/>
            <ac:grpSpMk id="39" creationId="{51803659-87A9-4E44-8245-FD4B03A7D3E1}"/>
          </ac:grpSpMkLst>
        </pc:grpChg>
        <pc:graphicFrameChg chg="add mod modGraphic">
          <ac:chgData name="Eleanor Simpson" userId="975f5492-d74c-431c-90fe-9bfc34b8124b" providerId="ADAL" clId="{9C818926-ECF3-40DC-B0AA-35CFD78F99F0}" dt="2019-01-16T22:27:58.320" v="280" actId="1037"/>
          <ac:graphicFrameMkLst>
            <pc:docMk/>
            <pc:sldMk cId="273723392" sldId="308"/>
            <ac:graphicFrameMk id="6" creationId="{811ABBB1-75F7-46B0-8BC3-F74D95C365D4}"/>
          </ac:graphicFrameMkLst>
        </pc:graphicFrameChg>
        <pc:graphicFrameChg chg="add mod modGraphic">
          <ac:chgData name="Eleanor Simpson" userId="975f5492-d74c-431c-90fe-9bfc34b8124b" providerId="ADAL" clId="{9C818926-ECF3-40DC-B0AA-35CFD78F99F0}" dt="2019-01-16T22:27:47.453" v="260" actId="1038"/>
          <ac:graphicFrameMkLst>
            <pc:docMk/>
            <pc:sldMk cId="273723392" sldId="308"/>
            <ac:graphicFrameMk id="12" creationId="{82E17EF6-AE88-4480-AA9B-09894C5BADD3}"/>
          </ac:graphicFrameMkLst>
        </pc:graphicFrameChg>
      </pc:sldChg>
      <pc:sldChg chg="addSp modSp">
        <pc:chgData name="Eleanor Simpson" userId="975f5492-d74c-431c-90fe-9bfc34b8124b" providerId="ADAL" clId="{9C818926-ECF3-40DC-B0AA-35CFD78F99F0}" dt="2019-01-16T22:49:35.380" v="1464" actId="6549"/>
        <pc:sldMkLst>
          <pc:docMk/>
          <pc:sldMk cId="636014570" sldId="314"/>
        </pc:sldMkLst>
        <pc:spChg chg="add mod">
          <ac:chgData name="Eleanor Simpson" userId="975f5492-d74c-431c-90fe-9bfc34b8124b" providerId="ADAL" clId="{9C818926-ECF3-40DC-B0AA-35CFD78F99F0}" dt="2019-01-16T22:44:36.345" v="974" actId="164"/>
          <ac:spMkLst>
            <pc:docMk/>
            <pc:sldMk cId="636014570" sldId="314"/>
            <ac:spMk id="10" creationId="{EDE3540D-4E5B-4BCD-9EE1-D734D514FF0A}"/>
          </ac:spMkLst>
        </pc:spChg>
        <pc:spChg chg="add mod">
          <ac:chgData name="Eleanor Simpson" userId="975f5492-d74c-431c-90fe-9bfc34b8124b" providerId="ADAL" clId="{9C818926-ECF3-40DC-B0AA-35CFD78F99F0}" dt="2019-01-16T22:44:36.345" v="974" actId="164"/>
          <ac:spMkLst>
            <pc:docMk/>
            <pc:sldMk cId="636014570" sldId="314"/>
            <ac:spMk id="11" creationId="{55111E60-636F-4F8B-AAE2-759F675C542E}"/>
          </ac:spMkLst>
        </pc:spChg>
        <pc:spChg chg="add mod">
          <ac:chgData name="Eleanor Simpson" userId="975f5492-d74c-431c-90fe-9bfc34b8124b" providerId="ADAL" clId="{9C818926-ECF3-40DC-B0AA-35CFD78F99F0}" dt="2019-01-16T22:44:36.345" v="974" actId="164"/>
          <ac:spMkLst>
            <pc:docMk/>
            <pc:sldMk cId="636014570" sldId="314"/>
            <ac:spMk id="12" creationId="{8192258F-8ADA-47C9-B331-19756CB9CAFE}"/>
          </ac:spMkLst>
        </pc:spChg>
        <pc:spChg chg="add mod">
          <ac:chgData name="Eleanor Simpson" userId="975f5492-d74c-431c-90fe-9bfc34b8124b" providerId="ADAL" clId="{9C818926-ECF3-40DC-B0AA-35CFD78F99F0}" dt="2019-01-16T22:44:36.345" v="974" actId="164"/>
          <ac:spMkLst>
            <pc:docMk/>
            <pc:sldMk cId="636014570" sldId="314"/>
            <ac:spMk id="13" creationId="{1EBCA61E-3EA5-4CFE-A4CF-5B2F29D2E0D7}"/>
          </ac:spMkLst>
        </pc:spChg>
        <pc:spChg chg="add mod">
          <ac:chgData name="Eleanor Simpson" userId="975f5492-d74c-431c-90fe-9bfc34b8124b" providerId="ADAL" clId="{9C818926-ECF3-40DC-B0AA-35CFD78F99F0}" dt="2019-01-16T22:44:36.345" v="974" actId="164"/>
          <ac:spMkLst>
            <pc:docMk/>
            <pc:sldMk cId="636014570" sldId="314"/>
            <ac:spMk id="14" creationId="{67D0A246-B169-45D7-9095-1E379B3461E6}"/>
          </ac:spMkLst>
        </pc:spChg>
        <pc:spChg chg="add mod">
          <ac:chgData name="Eleanor Simpson" userId="975f5492-d74c-431c-90fe-9bfc34b8124b" providerId="ADAL" clId="{9C818926-ECF3-40DC-B0AA-35CFD78F99F0}" dt="2019-01-16T22:44:36.345" v="974" actId="164"/>
          <ac:spMkLst>
            <pc:docMk/>
            <pc:sldMk cId="636014570" sldId="314"/>
            <ac:spMk id="15" creationId="{A7203421-A993-4633-B9FB-43A259CE3A49}"/>
          </ac:spMkLst>
        </pc:spChg>
        <pc:spChg chg="add mod">
          <ac:chgData name="Eleanor Simpson" userId="975f5492-d74c-431c-90fe-9bfc34b8124b" providerId="ADAL" clId="{9C818926-ECF3-40DC-B0AA-35CFD78F99F0}" dt="2019-01-16T22:44:36.345" v="974" actId="164"/>
          <ac:spMkLst>
            <pc:docMk/>
            <pc:sldMk cId="636014570" sldId="314"/>
            <ac:spMk id="16" creationId="{F5C9AC1C-25C4-461F-B6D3-9111E1C34604}"/>
          </ac:spMkLst>
        </pc:spChg>
        <pc:spChg chg="add mod">
          <ac:chgData name="Eleanor Simpson" userId="975f5492-d74c-431c-90fe-9bfc34b8124b" providerId="ADAL" clId="{9C818926-ECF3-40DC-B0AA-35CFD78F99F0}" dt="2019-01-16T22:44:36.345" v="974" actId="164"/>
          <ac:spMkLst>
            <pc:docMk/>
            <pc:sldMk cId="636014570" sldId="314"/>
            <ac:spMk id="17" creationId="{64CF93E8-1083-42CB-B8E5-6114BDC71054}"/>
          </ac:spMkLst>
        </pc:spChg>
        <pc:spChg chg="mod">
          <ac:chgData name="Eleanor Simpson" userId="975f5492-d74c-431c-90fe-9bfc34b8124b" providerId="ADAL" clId="{9C818926-ECF3-40DC-B0AA-35CFD78F99F0}" dt="2019-01-16T22:49:35.380" v="1464" actId="6549"/>
          <ac:spMkLst>
            <pc:docMk/>
            <pc:sldMk cId="636014570" sldId="314"/>
            <ac:spMk id="19" creationId="{5252A847-DE45-4FA3-A1F8-EEBEB845FF8E}"/>
          </ac:spMkLst>
        </pc:spChg>
        <pc:spChg chg="add mod">
          <ac:chgData name="Eleanor Simpson" userId="975f5492-d74c-431c-90fe-9bfc34b8124b" providerId="ADAL" clId="{9C818926-ECF3-40DC-B0AA-35CFD78F99F0}" dt="2019-01-16T22:44:36.345" v="974" actId="164"/>
          <ac:spMkLst>
            <pc:docMk/>
            <pc:sldMk cId="636014570" sldId="314"/>
            <ac:spMk id="20" creationId="{4E114319-CBFC-4D9D-A5AC-6C14D3648A06}"/>
          </ac:spMkLst>
        </pc:spChg>
        <pc:spChg chg="add mod">
          <ac:chgData name="Eleanor Simpson" userId="975f5492-d74c-431c-90fe-9bfc34b8124b" providerId="ADAL" clId="{9C818926-ECF3-40DC-B0AA-35CFD78F99F0}" dt="2019-01-16T22:44:36.345" v="974" actId="164"/>
          <ac:spMkLst>
            <pc:docMk/>
            <pc:sldMk cId="636014570" sldId="314"/>
            <ac:spMk id="21" creationId="{CAB52910-2A1B-4987-B2C6-A8BCE351EE30}"/>
          </ac:spMkLst>
        </pc:spChg>
        <pc:spChg chg="add mod">
          <ac:chgData name="Eleanor Simpson" userId="975f5492-d74c-431c-90fe-9bfc34b8124b" providerId="ADAL" clId="{9C818926-ECF3-40DC-B0AA-35CFD78F99F0}" dt="2019-01-16T22:44:36.345" v="974" actId="164"/>
          <ac:spMkLst>
            <pc:docMk/>
            <pc:sldMk cId="636014570" sldId="314"/>
            <ac:spMk id="22" creationId="{9D7FF485-DAAE-49F6-BDB4-CD3FADD153C5}"/>
          </ac:spMkLst>
        </pc:spChg>
        <pc:spChg chg="add mod">
          <ac:chgData name="Eleanor Simpson" userId="975f5492-d74c-431c-90fe-9bfc34b8124b" providerId="ADAL" clId="{9C818926-ECF3-40DC-B0AA-35CFD78F99F0}" dt="2019-01-16T22:44:36.345" v="974" actId="164"/>
          <ac:spMkLst>
            <pc:docMk/>
            <pc:sldMk cId="636014570" sldId="314"/>
            <ac:spMk id="23" creationId="{8A7EB1BF-3CFC-40C1-82FB-B32CD7D3802E}"/>
          </ac:spMkLst>
        </pc:spChg>
        <pc:spChg chg="add mod">
          <ac:chgData name="Eleanor Simpson" userId="975f5492-d74c-431c-90fe-9bfc34b8124b" providerId="ADAL" clId="{9C818926-ECF3-40DC-B0AA-35CFD78F99F0}" dt="2019-01-16T22:44:36.345" v="974" actId="164"/>
          <ac:spMkLst>
            <pc:docMk/>
            <pc:sldMk cId="636014570" sldId="314"/>
            <ac:spMk id="24" creationId="{810AF95B-54F9-4D2D-AA0D-388DE850F341}"/>
          </ac:spMkLst>
        </pc:spChg>
        <pc:spChg chg="add mod">
          <ac:chgData name="Eleanor Simpson" userId="975f5492-d74c-431c-90fe-9bfc34b8124b" providerId="ADAL" clId="{9C818926-ECF3-40DC-B0AA-35CFD78F99F0}" dt="2019-01-16T22:44:36.345" v="974" actId="164"/>
          <ac:spMkLst>
            <pc:docMk/>
            <pc:sldMk cId="636014570" sldId="314"/>
            <ac:spMk id="25" creationId="{2516E4DC-419E-4413-AF1F-8EB0D57C14E2}"/>
          </ac:spMkLst>
        </pc:spChg>
        <pc:spChg chg="add mod">
          <ac:chgData name="Eleanor Simpson" userId="975f5492-d74c-431c-90fe-9bfc34b8124b" providerId="ADAL" clId="{9C818926-ECF3-40DC-B0AA-35CFD78F99F0}" dt="2019-01-16T22:44:36.345" v="974" actId="164"/>
          <ac:spMkLst>
            <pc:docMk/>
            <pc:sldMk cId="636014570" sldId="314"/>
            <ac:spMk id="26" creationId="{5CE50F83-DABE-4741-96D2-C5E674825858}"/>
          </ac:spMkLst>
        </pc:spChg>
        <pc:spChg chg="add mod">
          <ac:chgData name="Eleanor Simpson" userId="975f5492-d74c-431c-90fe-9bfc34b8124b" providerId="ADAL" clId="{9C818926-ECF3-40DC-B0AA-35CFD78F99F0}" dt="2019-01-16T22:44:36.345" v="974" actId="164"/>
          <ac:spMkLst>
            <pc:docMk/>
            <pc:sldMk cId="636014570" sldId="314"/>
            <ac:spMk id="27" creationId="{92007CF3-B187-4332-B21E-A2E49874AAFF}"/>
          </ac:spMkLst>
        </pc:spChg>
        <pc:spChg chg="add mod">
          <ac:chgData name="Eleanor Simpson" userId="975f5492-d74c-431c-90fe-9bfc34b8124b" providerId="ADAL" clId="{9C818926-ECF3-40DC-B0AA-35CFD78F99F0}" dt="2019-01-16T22:44:36.345" v="974" actId="164"/>
          <ac:spMkLst>
            <pc:docMk/>
            <pc:sldMk cId="636014570" sldId="314"/>
            <ac:spMk id="28" creationId="{722548EA-8544-4911-AE88-FCD2C9DC3B8B}"/>
          </ac:spMkLst>
        </pc:spChg>
        <pc:spChg chg="add mod">
          <ac:chgData name="Eleanor Simpson" userId="975f5492-d74c-431c-90fe-9bfc34b8124b" providerId="ADAL" clId="{9C818926-ECF3-40DC-B0AA-35CFD78F99F0}" dt="2019-01-16T22:44:36.345" v="974" actId="164"/>
          <ac:spMkLst>
            <pc:docMk/>
            <pc:sldMk cId="636014570" sldId="314"/>
            <ac:spMk id="29" creationId="{938AF49C-5DFB-4B79-AF75-B059A513BD6E}"/>
          </ac:spMkLst>
        </pc:spChg>
        <pc:spChg chg="add mod">
          <ac:chgData name="Eleanor Simpson" userId="975f5492-d74c-431c-90fe-9bfc34b8124b" providerId="ADAL" clId="{9C818926-ECF3-40DC-B0AA-35CFD78F99F0}" dt="2019-01-16T22:44:36.345" v="974" actId="164"/>
          <ac:spMkLst>
            <pc:docMk/>
            <pc:sldMk cId="636014570" sldId="314"/>
            <ac:spMk id="30" creationId="{5245CE4A-8834-4F28-BD9E-399D5E9BEAA2}"/>
          </ac:spMkLst>
        </pc:spChg>
        <pc:spChg chg="add mod">
          <ac:chgData name="Eleanor Simpson" userId="975f5492-d74c-431c-90fe-9bfc34b8124b" providerId="ADAL" clId="{9C818926-ECF3-40DC-B0AA-35CFD78F99F0}" dt="2019-01-16T22:44:36.345" v="974" actId="164"/>
          <ac:spMkLst>
            <pc:docMk/>
            <pc:sldMk cId="636014570" sldId="314"/>
            <ac:spMk id="31" creationId="{A2E495F9-F340-4B4D-8BB5-E78D001F684D}"/>
          </ac:spMkLst>
        </pc:spChg>
        <pc:spChg chg="add mod">
          <ac:chgData name="Eleanor Simpson" userId="975f5492-d74c-431c-90fe-9bfc34b8124b" providerId="ADAL" clId="{9C818926-ECF3-40DC-B0AA-35CFD78F99F0}" dt="2019-01-16T22:44:36.345" v="974" actId="164"/>
          <ac:spMkLst>
            <pc:docMk/>
            <pc:sldMk cId="636014570" sldId="314"/>
            <ac:spMk id="32" creationId="{6307AF39-A476-42D1-8186-9CFFA518A610}"/>
          </ac:spMkLst>
        </pc:spChg>
        <pc:spChg chg="mod">
          <ac:chgData name="Eleanor Simpson" userId="975f5492-d74c-431c-90fe-9bfc34b8124b" providerId="ADAL" clId="{9C818926-ECF3-40DC-B0AA-35CFD78F99F0}" dt="2019-01-16T22:48:46.747" v="1451" actId="20577"/>
          <ac:spMkLst>
            <pc:docMk/>
            <pc:sldMk cId="636014570" sldId="314"/>
            <ac:spMk id="46" creationId="{29CCA77E-6977-4C62-8272-1F7D3206F574}"/>
          </ac:spMkLst>
        </pc:spChg>
        <pc:spChg chg="mod">
          <ac:chgData name="Eleanor Simpson" userId="975f5492-d74c-431c-90fe-9bfc34b8124b" providerId="ADAL" clId="{9C818926-ECF3-40DC-B0AA-35CFD78F99F0}" dt="2019-01-16T22:48:06.831" v="1393" actId="207"/>
          <ac:spMkLst>
            <pc:docMk/>
            <pc:sldMk cId="636014570" sldId="314"/>
            <ac:spMk id="47" creationId="{7C6516BC-5FAE-48FC-9A5D-0B0B4F1FC3CD}"/>
          </ac:spMkLst>
        </pc:spChg>
        <pc:grpChg chg="add mod">
          <ac:chgData name="Eleanor Simpson" userId="975f5492-d74c-431c-90fe-9bfc34b8124b" providerId="ADAL" clId="{9C818926-ECF3-40DC-B0AA-35CFD78F99F0}" dt="2019-01-16T22:48:34.944" v="1442" actId="1038"/>
          <ac:grpSpMkLst>
            <pc:docMk/>
            <pc:sldMk cId="636014570" sldId="314"/>
            <ac:grpSpMk id="2" creationId="{299EA428-4DD3-4294-BCF8-028FD19FCC63}"/>
          </ac:grpSpMkLst>
        </pc:grpChg>
        <pc:grpChg chg="add mod">
          <ac:chgData name="Eleanor Simpson" userId="975f5492-d74c-431c-90fe-9bfc34b8124b" providerId="ADAL" clId="{9C818926-ECF3-40DC-B0AA-35CFD78F99F0}" dt="2019-01-16T22:48:19.446" v="1420" actId="1036"/>
          <ac:grpSpMkLst>
            <pc:docMk/>
            <pc:sldMk cId="636014570" sldId="314"/>
            <ac:grpSpMk id="33" creationId="{B97A2B8A-A1C8-427E-88AC-4735C0E9718B}"/>
          </ac:grpSpMkLst>
        </pc:grpChg>
        <pc:grpChg chg="add mod">
          <ac:chgData name="Eleanor Simpson" userId="975f5492-d74c-431c-90fe-9bfc34b8124b" providerId="ADAL" clId="{9C818926-ECF3-40DC-B0AA-35CFD78F99F0}" dt="2019-01-16T22:45:56.675" v="1110" actId="1036"/>
          <ac:grpSpMkLst>
            <pc:docMk/>
            <pc:sldMk cId="636014570" sldId="314"/>
            <ac:grpSpMk id="45" creationId="{E7FC4638-3A15-4E95-83C2-4C4129F9DC13}"/>
          </ac:grpSpMkLst>
        </pc:grpChg>
        <pc:graphicFrameChg chg="add mod modGraphic">
          <ac:chgData name="Eleanor Simpson" userId="975f5492-d74c-431c-90fe-9bfc34b8124b" providerId="ADAL" clId="{9C818926-ECF3-40DC-B0AA-35CFD78F99F0}" dt="2019-01-16T22:47:06.897" v="1310" actId="1036"/>
          <ac:graphicFrameMkLst>
            <pc:docMk/>
            <pc:sldMk cId="636014570" sldId="314"/>
            <ac:graphicFrameMk id="6" creationId="{461E8089-16A5-46EE-858C-D41E10A7D2A6}"/>
          </ac:graphicFrameMkLst>
        </pc:graphicFrameChg>
        <pc:graphicFrameChg chg="add mod modGraphic">
          <ac:chgData name="Eleanor Simpson" userId="975f5492-d74c-431c-90fe-9bfc34b8124b" providerId="ADAL" clId="{9C818926-ECF3-40DC-B0AA-35CFD78F99F0}" dt="2019-01-16T22:47:06.897" v="1310" actId="1036"/>
          <ac:graphicFrameMkLst>
            <pc:docMk/>
            <pc:sldMk cId="636014570" sldId="314"/>
            <ac:graphicFrameMk id="9" creationId="{12ECCB4F-FD7C-434D-A710-4FF545A2B64C}"/>
          </ac:graphicFrameMkLst>
        </pc:graphicFrameChg>
      </pc:sldChg>
      <pc:sldChg chg="addSp delSp modSp">
        <pc:chgData name="Eleanor Simpson" userId="975f5492-d74c-431c-90fe-9bfc34b8124b" providerId="ADAL" clId="{9C818926-ECF3-40DC-B0AA-35CFD78F99F0}" dt="2019-01-16T22:55:44.834" v="1832" actId="164"/>
        <pc:sldMkLst>
          <pc:docMk/>
          <pc:sldMk cId="1071900124" sldId="355"/>
        </pc:sldMkLst>
        <pc:spChg chg="mod topLvl">
          <ac:chgData name="Eleanor Simpson" userId="975f5492-d74c-431c-90fe-9bfc34b8124b" providerId="ADAL" clId="{9C818926-ECF3-40DC-B0AA-35CFD78F99F0}" dt="2019-01-16T22:55:44.834" v="1832" actId="164"/>
          <ac:spMkLst>
            <pc:docMk/>
            <pc:sldMk cId="1071900124" sldId="355"/>
            <ac:spMk id="10" creationId="{3819F473-792C-4F75-94CA-962E357371FC}"/>
          </ac:spMkLst>
        </pc:spChg>
        <pc:spChg chg="mod topLvl">
          <ac:chgData name="Eleanor Simpson" userId="975f5492-d74c-431c-90fe-9bfc34b8124b" providerId="ADAL" clId="{9C818926-ECF3-40DC-B0AA-35CFD78F99F0}" dt="2019-01-16T22:55:44.834" v="1832" actId="164"/>
          <ac:spMkLst>
            <pc:docMk/>
            <pc:sldMk cId="1071900124" sldId="355"/>
            <ac:spMk id="11" creationId="{7AAE981C-CD61-421C-A41E-E96E01F52423}"/>
          </ac:spMkLst>
        </pc:spChg>
        <pc:spChg chg="mod topLvl">
          <ac:chgData name="Eleanor Simpson" userId="975f5492-d74c-431c-90fe-9bfc34b8124b" providerId="ADAL" clId="{9C818926-ECF3-40DC-B0AA-35CFD78F99F0}" dt="2019-01-16T22:55:44.834" v="1832" actId="164"/>
          <ac:spMkLst>
            <pc:docMk/>
            <pc:sldMk cId="1071900124" sldId="355"/>
            <ac:spMk id="12" creationId="{6906A33B-7A24-4A06-B4CD-70563AD0FE16}"/>
          </ac:spMkLst>
        </pc:spChg>
        <pc:spChg chg="add mod topLvl">
          <ac:chgData name="Eleanor Simpson" userId="975f5492-d74c-431c-90fe-9bfc34b8124b" providerId="ADAL" clId="{9C818926-ECF3-40DC-B0AA-35CFD78F99F0}" dt="2019-01-16T22:55:44.834" v="1832" actId="164"/>
          <ac:spMkLst>
            <pc:docMk/>
            <pc:sldMk cId="1071900124" sldId="355"/>
            <ac:spMk id="13" creationId="{FA769619-477E-4EB0-9E25-F878F743D674}"/>
          </ac:spMkLst>
        </pc:spChg>
        <pc:spChg chg="add mod topLvl">
          <ac:chgData name="Eleanor Simpson" userId="975f5492-d74c-431c-90fe-9bfc34b8124b" providerId="ADAL" clId="{9C818926-ECF3-40DC-B0AA-35CFD78F99F0}" dt="2019-01-16T22:55:44.834" v="1832" actId="164"/>
          <ac:spMkLst>
            <pc:docMk/>
            <pc:sldMk cId="1071900124" sldId="355"/>
            <ac:spMk id="14" creationId="{7DA00293-218E-468B-AFA8-D875AF10A699}"/>
          </ac:spMkLst>
        </pc:spChg>
        <pc:spChg chg="add mod topLvl">
          <ac:chgData name="Eleanor Simpson" userId="975f5492-d74c-431c-90fe-9bfc34b8124b" providerId="ADAL" clId="{9C818926-ECF3-40DC-B0AA-35CFD78F99F0}" dt="2019-01-16T22:55:44.834" v="1832" actId="164"/>
          <ac:spMkLst>
            <pc:docMk/>
            <pc:sldMk cId="1071900124" sldId="355"/>
            <ac:spMk id="15" creationId="{76630F71-240F-49CC-9581-AEF8D6F9F900}"/>
          </ac:spMkLst>
        </pc:spChg>
        <pc:spChg chg="mod">
          <ac:chgData name="Eleanor Simpson" userId="975f5492-d74c-431c-90fe-9bfc34b8124b" providerId="ADAL" clId="{9C818926-ECF3-40DC-B0AA-35CFD78F99F0}" dt="2019-01-16T22:55:28.747" v="1827" actId="6549"/>
          <ac:spMkLst>
            <pc:docMk/>
            <pc:sldMk cId="1071900124" sldId="355"/>
            <ac:spMk id="19" creationId="{5252A847-DE45-4FA3-A1F8-EEBEB845FF8E}"/>
          </ac:spMkLst>
        </pc:spChg>
        <pc:spChg chg="mod topLvl">
          <ac:chgData name="Eleanor Simpson" userId="975f5492-d74c-431c-90fe-9bfc34b8124b" providerId="ADAL" clId="{9C818926-ECF3-40DC-B0AA-35CFD78F99F0}" dt="2019-01-16T22:55:44.834" v="1832" actId="164"/>
          <ac:spMkLst>
            <pc:docMk/>
            <pc:sldMk cId="1071900124" sldId="355"/>
            <ac:spMk id="20" creationId="{E09607AC-59CB-44CD-8CAB-8219CB19F1A4}"/>
          </ac:spMkLst>
        </pc:spChg>
        <pc:spChg chg="mod topLvl">
          <ac:chgData name="Eleanor Simpson" userId="975f5492-d74c-431c-90fe-9bfc34b8124b" providerId="ADAL" clId="{9C818926-ECF3-40DC-B0AA-35CFD78F99F0}" dt="2019-01-16T22:55:44.834" v="1832" actId="164"/>
          <ac:spMkLst>
            <pc:docMk/>
            <pc:sldMk cId="1071900124" sldId="355"/>
            <ac:spMk id="21" creationId="{DCE59884-CE9E-4585-897E-AC9ACD489A86}"/>
          </ac:spMkLst>
        </pc:spChg>
        <pc:spChg chg="mod topLvl">
          <ac:chgData name="Eleanor Simpson" userId="975f5492-d74c-431c-90fe-9bfc34b8124b" providerId="ADAL" clId="{9C818926-ECF3-40DC-B0AA-35CFD78F99F0}" dt="2019-01-16T22:55:44.834" v="1832" actId="164"/>
          <ac:spMkLst>
            <pc:docMk/>
            <pc:sldMk cId="1071900124" sldId="355"/>
            <ac:spMk id="22" creationId="{3548C55D-533E-4B01-B6A4-EDA2BC93D890}"/>
          </ac:spMkLst>
        </pc:spChg>
        <pc:spChg chg="mod topLvl">
          <ac:chgData name="Eleanor Simpson" userId="975f5492-d74c-431c-90fe-9bfc34b8124b" providerId="ADAL" clId="{9C818926-ECF3-40DC-B0AA-35CFD78F99F0}" dt="2019-01-16T22:55:44.834" v="1832" actId="164"/>
          <ac:spMkLst>
            <pc:docMk/>
            <pc:sldMk cId="1071900124" sldId="355"/>
            <ac:spMk id="23" creationId="{57D5B11D-BF45-4385-84BA-6435C3CE002F}"/>
          </ac:spMkLst>
        </pc:spChg>
        <pc:spChg chg="add del mod topLvl">
          <ac:chgData name="Eleanor Simpson" userId="975f5492-d74c-431c-90fe-9bfc34b8124b" providerId="ADAL" clId="{9C818926-ECF3-40DC-B0AA-35CFD78F99F0}" dt="2019-01-16T22:55:38.146" v="1830" actId="478"/>
          <ac:spMkLst>
            <pc:docMk/>
            <pc:sldMk cId="1071900124" sldId="355"/>
            <ac:spMk id="24" creationId="{EF0FDBA7-DD51-40D1-A5AD-5AAF1D0B8762}"/>
          </ac:spMkLst>
        </pc:spChg>
        <pc:spChg chg="add del mod topLvl">
          <ac:chgData name="Eleanor Simpson" userId="975f5492-d74c-431c-90fe-9bfc34b8124b" providerId="ADAL" clId="{9C818926-ECF3-40DC-B0AA-35CFD78F99F0}" dt="2019-01-16T22:55:41.213" v="1831" actId="478"/>
          <ac:spMkLst>
            <pc:docMk/>
            <pc:sldMk cId="1071900124" sldId="355"/>
            <ac:spMk id="25" creationId="{68977E01-F6EA-4BD1-BECF-6F1B2D058B88}"/>
          </ac:spMkLst>
        </pc:spChg>
        <pc:spChg chg="add del mod topLvl">
          <ac:chgData name="Eleanor Simpson" userId="975f5492-d74c-431c-90fe-9bfc34b8124b" providerId="ADAL" clId="{9C818926-ECF3-40DC-B0AA-35CFD78F99F0}" dt="2019-01-16T22:55:35.985" v="1829" actId="478"/>
          <ac:spMkLst>
            <pc:docMk/>
            <pc:sldMk cId="1071900124" sldId="355"/>
            <ac:spMk id="26" creationId="{9224ECB5-EAF8-4F1F-BAE4-3B3CB00FF39D}"/>
          </ac:spMkLst>
        </pc:spChg>
        <pc:grpChg chg="add del mod">
          <ac:chgData name="Eleanor Simpson" userId="975f5492-d74c-431c-90fe-9bfc34b8124b" providerId="ADAL" clId="{9C818926-ECF3-40DC-B0AA-35CFD78F99F0}" dt="2019-01-16T22:54:05.771" v="1761" actId="165"/>
          <ac:grpSpMkLst>
            <pc:docMk/>
            <pc:sldMk cId="1071900124" sldId="355"/>
            <ac:grpSpMk id="2" creationId="{85257497-DB4E-4AC7-AE37-9C9E111BFE57}"/>
          </ac:grpSpMkLst>
        </pc:grpChg>
        <pc:grpChg chg="add del mod">
          <ac:chgData name="Eleanor Simpson" userId="975f5492-d74c-431c-90fe-9bfc34b8124b" providerId="ADAL" clId="{9C818926-ECF3-40DC-B0AA-35CFD78F99F0}" dt="2019-01-16T22:55:32.095" v="1828" actId="165"/>
          <ac:grpSpMkLst>
            <pc:docMk/>
            <pc:sldMk cId="1071900124" sldId="355"/>
            <ac:grpSpMk id="3" creationId="{BBCA4F60-FB1E-4E41-A7ED-7D498B4297B4}"/>
          </ac:grpSpMkLst>
        </pc:grpChg>
        <pc:grpChg chg="add mod">
          <ac:chgData name="Eleanor Simpson" userId="975f5492-d74c-431c-90fe-9bfc34b8124b" providerId="ADAL" clId="{9C818926-ECF3-40DC-B0AA-35CFD78F99F0}" dt="2019-01-16T22:55:44.834" v="1832" actId="164"/>
          <ac:grpSpMkLst>
            <pc:docMk/>
            <pc:sldMk cId="1071900124" sldId="355"/>
            <ac:grpSpMk id="4" creationId="{118107AF-8B7A-4110-A8BE-256DD10BFD0C}"/>
          </ac:grpSpMkLst>
        </pc:grpChg>
        <pc:grpChg chg="add del mod topLvl">
          <ac:chgData name="Eleanor Simpson" userId="975f5492-d74c-431c-90fe-9bfc34b8124b" providerId="ADAL" clId="{9C818926-ECF3-40DC-B0AA-35CFD78F99F0}" dt="2019-01-16T22:54:09.911" v="1762" actId="165"/>
          <ac:grpSpMkLst>
            <pc:docMk/>
            <pc:sldMk cId="1071900124" sldId="355"/>
            <ac:grpSpMk id="9" creationId="{693D4B05-5D2A-4CAF-8805-B4F27458375E}"/>
          </ac:grpSpMkLst>
        </pc:grpChg>
        <pc:grpChg chg="add del mod topLvl">
          <ac:chgData name="Eleanor Simpson" userId="975f5492-d74c-431c-90fe-9bfc34b8124b" providerId="ADAL" clId="{9C818926-ECF3-40DC-B0AA-35CFD78F99F0}" dt="2019-01-16T22:54:52.258" v="1792" actId="165"/>
          <ac:grpSpMkLst>
            <pc:docMk/>
            <pc:sldMk cId="1071900124" sldId="355"/>
            <ac:grpSpMk id="16" creationId="{765BE1E3-F85F-4AAB-ACE4-783B11A99466}"/>
          </ac:grpSpMkLst>
        </pc:grpChg>
        <pc:grpChg chg="del mod topLvl">
          <ac:chgData name="Eleanor Simpson" userId="975f5492-d74c-431c-90fe-9bfc34b8124b" providerId="ADAL" clId="{9C818926-ECF3-40DC-B0AA-35CFD78F99F0}" dt="2019-01-16T22:54:53.853" v="1793" actId="165"/>
          <ac:grpSpMkLst>
            <pc:docMk/>
            <pc:sldMk cId="1071900124" sldId="355"/>
            <ac:grpSpMk id="17" creationId="{70243A96-02D3-435B-A904-0078DE67459A}"/>
          </ac:grpSpMkLst>
        </pc:grpChg>
        <pc:graphicFrameChg chg="add mod modGraphic">
          <ac:chgData name="Eleanor Simpson" userId="975f5492-d74c-431c-90fe-9bfc34b8124b" providerId="ADAL" clId="{9C818926-ECF3-40DC-B0AA-35CFD78F99F0}" dt="2019-01-16T22:51:11.728" v="1643" actId="1038"/>
          <ac:graphicFrameMkLst>
            <pc:docMk/>
            <pc:sldMk cId="1071900124" sldId="355"/>
            <ac:graphicFrameMk id="6" creationId="{E61D3B3C-756A-460A-BDC5-21A9DBCC4B80}"/>
          </ac:graphicFrameMkLst>
        </pc:graphicFrameChg>
      </pc:sldChg>
      <pc:sldChg chg="addSp delSp modSp">
        <pc:chgData name="Eleanor Simpson" userId="975f5492-d74c-431c-90fe-9bfc34b8124b" providerId="ADAL" clId="{9C818926-ECF3-40DC-B0AA-35CFD78F99F0}" dt="2019-01-16T22:37:52.091" v="630" actId="164"/>
        <pc:sldMkLst>
          <pc:docMk/>
          <pc:sldMk cId="36917022" sldId="360"/>
        </pc:sldMkLst>
        <pc:spChg chg="add del">
          <ac:chgData name="Eleanor Simpson" userId="975f5492-d74c-431c-90fe-9bfc34b8124b" providerId="ADAL" clId="{9C818926-ECF3-40DC-B0AA-35CFD78F99F0}" dt="2019-01-16T22:29:59.359" v="298"/>
          <ac:spMkLst>
            <pc:docMk/>
            <pc:sldMk cId="36917022" sldId="360"/>
            <ac:spMk id="2" creationId="{9D385EC8-A17B-4059-BC18-6245BC5ED6C1}"/>
          </ac:spMkLst>
        </pc:spChg>
        <pc:spChg chg="add mod">
          <ac:chgData name="Eleanor Simpson" userId="975f5492-d74c-431c-90fe-9bfc34b8124b" providerId="ADAL" clId="{9C818926-ECF3-40DC-B0AA-35CFD78F99F0}" dt="2019-01-16T22:33:05.167" v="454" actId="1036"/>
          <ac:spMkLst>
            <pc:docMk/>
            <pc:sldMk cId="36917022" sldId="360"/>
            <ac:spMk id="10" creationId="{B1BBFBF5-4A82-46AC-B234-FD718436AE66}"/>
          </ac:spMkLst>
        </pc:spChg>
        <pc:spChg chg="mod topLvl">
          <ac:chgData name="Eleanor Simpson" userId="975f5492-d74c-431c-90fe-9bfc34b8124b" providerId="ADAL" clId="{9C818926-ECF3-40DC-B0AA-35CFD78F99F0}" dt="2019-01-16T22:37:52.091" v="630" actId="164"/>
          <ac:spMkLst>
            <pc:docMk/>
            <pc:sldMk cId="36917022" sldId="360"/>
            <ac:spMk id="12" creationId="{CB4731DB-638B-4FA6-9DB3-7396114E5B81}"/>
          </ac:spMkLst>
        </pc:spChg>
        <pc:spChg chg="mod topLvl">
          <ac:chgData name="Eleanor Simpson" userId="975f5492-d74c-431c-90fe-9bfc34b8124b" providerId="ADAL" clId="{9C818926-ECF3-40DC-B0AA-35CFD78F99F0}" dt="2019-01-16T22:37:52.091" v="630" actId="164"/>
          <ac:spMkLst>
            <pc:docMk/>
            <pc:sldMk cId="36917022" sldId="360"/>
            <ac:spMk id="13" creationId="{EAC0CF84-782C-480F-99B1-58E35C6E6BF6}"/>
          </ac:spMkLst>
        </pc:spChg>
        <pc:spChg chg="mod topLvl">
          <ac:chgData name="Eleanor Simpson" userId="975f5492-d74c-431c-90fe-9bfc34b8124b" providerId="ADAL" clId="{9C818926-ECF3-40DC-B0AA-35CFD78F99F0}" dt="2019-01-16T22:37:52.091" v="630" actId="164"/>
          <ac:spMkLst>
            <pc:docMk/>
            <pc:sldMk cId="36917022" sldId="360"/>
            <ac:spMk id="14" creationId="{3FBBF04C-05C6-4177-9E3A-CA3EB23B723D}"/>
          </ac:spMkLst>
        </pc:spChg>
        <pc:spChg chg="mod topLvl">
          <ac:chgData name="Eleanor Simpson" userId="975f5492-d74c-431c-90fe-9bfc34b8124b" providerId="ADAL" clId="{9C818926-ECF3-40DC-B0AA-35CFD78F99F0}" dt="2019-01-16T22:37:52.091" v="630" actId="164"/>
          <ac:spMkLst>
            <pc:docMk/>
            <pc:sldMk cId="36917022" sldId="360"/>
            <ac:spMk id="15" creationId="{383C0536-6C2E-43BD-82C8-91F7488953A3}"/>
          </ac:spMkLst>
        </pc:spChg>
        <pc:spChg chg="mod topLvl">
          <ac:chgData name="Eleanor Simpson" userId="975f5492-d74c-431c-90fe-9bfc34b8124b" providerId="ADAL" clId="{9C818926-ECF3-40DC-B0AA-35CFD78F99F0}" dt="2019-01-16T22:37:52.091" v="630" actId="164"/>
          <ac:spMkLst>
            <pc:docMk/>
            <pc:sldMk cId="36917022" sldId="360"/>
            <ac:spMk id="16" creationId="{F4106C9F-E7D3-44B9-9ADD-999C278CC262}"/>
          </ac:spMkLst>
        </pc:spChg>
        <pc:spChg chg="mod topLvl">
          <ac:chgData name="Eleanor Simpson" userId="975f5492-d74c-431c-90fe-9bfc34b8124b" providerId="ADAL" clId="{9C818926-ECF3-40DC-B0AA-35CFD78F99F0}" dt="2019-01-16T22:37:52.091" v="630" actId="164"/>
          <ac:spMkLst>
            <pc:docMk/>
            <pc:sldMk cId="36917022" sldId="360"/>
            <ac:spMk id="17" creationId="{B913DF23-5F55-4C41-A05E-FF7599F0D779}"/>
          </ac:spMkLst>
        </pc:spChg>
        <pc:spChg chg="mod">
          <ac:chgData name="Eleanor Simpson" userId="975f5492-d74c-431c-90fe-9bfc34b8124b" providerId="ADAL" clId="{9C818926-ECF3-40DC-B0AA-35CFD78F99F0}" dt="2019-01-16T22:37:38.456" v="626" actId="6549"/>
          <ac:spMkLst>
            <pc:docMk/>
            <pc:sldMk cId="36917022" sldId="360"/>
            <ac:spMk id="19" creationId="{5252A847-DE45-4FA3-A1F8-EEBEB845FF8E}"/>
          </ac:spMkLst>
        </pc:spChg>
        <pc:spChg chg="mod topLvl">
          <ac:chgData name="Eleanor Simpson" userId="975f5492-d74c-431c-90fe-9bfc34b8124b" providerId="ADAL" clId="{9C818926-ECF3-40DC-B0AA-35CFD78F99F0}" dt="2019-01-16T22:37:52.091" v="630" actId="164"/>
          <ac:spMkLst>
            <pc:docMk/>
            <pc:sldMk cId="36917022" sldId="360"/>
            <ac:spMk id="20" creationId="{A17C6A1F-EE90-466A-87BE-A516C48B46B5}"/>
          </ac:spMkLst>
        </pc:spChg>
        <pc:spChg chg="mod topLvl">
          <ac:chgData name="Eleanor Simpson" userId="975f5492-d74c-431c-90fe-9bfc34b8124b" providerId="ADAL" clId="{9C818926-ECF3-40DC-B0AA-35CFD78F99F0}" dt="2019-01-16T22:37:52.091" v="630" actId="164"/>
          <ac:spMkLst>
            <pc:docMk/>
            <pc:sldMk cId="36917022" sldId="360"/>
            <ac:spMk id="21" creationId="{51DB424E-C6E4-43CE-80DD-C40E4167161E}"/>
          </ac:spMkLst>
        </pc:spChg>
        <pc:spChg chg="mod topLvl">
          <ac:chgData name="Eleanor Simpson" userId="975f5492-d74c-431c-90fe-9bfc34b8124b" providerId="ADAL" clId="{9C818926-ECF3-40DC-B0AA-35CFD78F99F0}" dt="2019-01-16T22:37:52.091" v="630" actId="164"/>
          <ac:spMkLst>
            <pc:docMk/>
            <pc:sldMk cId="36917022" sldId="360"/>
            <ac:spMk id="22" creationId="{752EB2CB-2318-43EB-A957-7BA2215F763F}"/>
          </ac:spMkLst>
        </pc:spChg>
        <pc:spChg chg="mod topLvl">
          <ac:chgData name="Eleanor Simpson" userId="975f5492-d74c-431c-90fe-9bfc34b8124b" providerId="ADAL" clId="{9C818926-ECF3-40DC-B0AA-35CFD78F99F0}" dt="2019-01-16T22:37:52.091" v="630" actId="164"/>
          <ac:spMkLst>
            <pc:docMk/>
            <pc:sldMk cId="36917022" sldId="360"/>
            <ac:spMk id="23" creationId="{EB6BC3A6-DC5F-4651-853D-86B825508474}"/>
          </ac:spMkLst>
        </pc:spChg>
        <pc:spChg chg="mod topLvl">
          <ac:chgData name="Eleanor Simpson" userId="975f5492-d74c-431c-90fe-9bfc34b8124b" providerId="ADAL" clId="{9C818926-ECF3-40DC-B0AA-35CFD78F99F0}" dt="2019-01-16T22:37:52.091" v="630" actId="164"/>
          <ac:spMkLst>
            <pc:docMk/>
            <pc:sldMk cId="36917022" sldId="360"/>
            <ac:spMk id="24" creationId="{CE310DB8-6277-4569-A94A-84F3FB860F9A}"/>
          </ac:spMkLst>
        </pc:spChg>
        <pc:spChg chg="mod topLvl">
          <ac:chgData name="Eleanor Simpson" userId="975f5492-d74c-431c-90fe-9bfc34b8124b" providerId="ADAL" clId="{9C818926-ECF3-40DC-B0AA-35CFD78F99F0}" dt="2019-01-16T22:37:52.091" v="630" actId="164"/>
          <ac:spMkLst>
            <pc:docMk/>
            <pc:sldMk cId="36917022" sldId="360"/>
            <ac:spMk id="25" creationId="{3A6A883C-85FA-415D-9016-397456CBA8EC}"/>
          </ac:spMkLst>
        </pc:spChg>
        <pc:spChg chg="add mod topLvl">
          <ac:chgData name="Eleanor Simpson" userId="975f5492-d74c-431c-90fe-9bfc34b8124b" providerId="ADAL" clId="{9C818926-ECF3-40DC-B0AA-35CFD78F99F0}" dt="2019-01-16T22:36:37.184" v="585" actId="164"/>
          <ac:spMkLst>
            <pc:docMk/>
            <pc:sldMk cId="36917022" sldId="360"/>
            <ac:spMk id="26" creationId="{F77648EA-A5B5-4353-A1A7-E2E69BA9CD53}"/>
          </ac:spMkLst>
        </pc:spChg>
        <pc:spChg chg="add mod topLvl">
          <ac:chgData name="Eleanor Simpson" userId="975f5492-d74c-431c-90fe-9bfc34b8124b" providerId="ADAL" clId="{9C818926-ECF3-40DC-B0AA-35CFD78F99F0}" dt="2019-01-16T22:36:37.184" v="585" actId="164"/>
          <ac:spMkLst>
            <pc:docMk/>
            <pc:sldMk cId="36917022" sldId="360"/>
            <ac:spMk id="27" creationId="{0E464B52-7F0A-45A4-A710-12E7ABB30F9A}"/>
          </ac:spMkLst>
        </pc:spChg>
        <pc:spChg chg="add mod topLvl">
          <ac:chgData name="Eleanor Simpson" userId="975f5492-d74c-431c-90fe-9bfc34b8124b" providerId="ADAL" clId="{9C818926-ECF3-40DC-B0AA-35CFD78F99F0}" dt="2019-01-16T22:36:37.184" v="585" actId="164"/>
          <ac:spMkLst>
            <pc:docMk/>
            <pc:sldMk cId="36917022" sldId="360"/>
            <ac:spMk id="28" creationId="{48D23E99-81F2-40D3-83DD-5D17153EB6B3}"/>
          </ac:spMkLst>
        </pc:spChg>
        <pc:spChg chg="add mod topLvl">
          <ac:chgData name="Eleanor Simpson" userId="975f5492-d74c-431c-90fe-9bfc34b8124b" providerId="ADAL" clId="{9C818926-ECF3-40DC-B0AA-35CFD78F99F0}" dt="2019-01-16T22:36:37.184" v="585" actId="164"/>
          <ac:spMkLst>
            <pc:docMk/>
            <pc:sldMk cId="36917022" sldId="360"/>
            <ac:spMk id="29" creationId="{3B9E8837-F032-40AD-8424-7A67E6FFB7F8}"/>
          </ac:spMkLst>
        </pc:spChg>
        <pc:spChg chg="add mod topLvl">
          <ac:chgData name="Eleanor Simpson" userId="975f5492-d74c-431c-90fe-9bfc34b8124b" providerId="ADAL" clId="{9C818926-ECF3-40DC-B0AA-35CFD78F99F0}" dt="2019-01-16T22:36:37.184" v="585" actId="164"/>
          <ac:spMkLst>
            <pc:docMk/>
            <pc:sldMk cId="36917022" sldId="360"/>
            <ac:spMk id="30" creationId="{194D11E9-09B2-4887-9739-069E8967214E}"/>
          </ac:spMkLst>
        </pc:spChg>
        <pc:spChg chg="add mod">
          <ac:chgData name="Eleanor Simpson" userId="975f5492-d74c-431c-90fe-9bfc34b8124b" providerId="ADAL" clId="{9C818926-ECF3-40DC-B0AA-35CFD78F99F0}" dt="2019-01-16T22:36:37.184" v="585" actId="164"/>
          <ac:spMkLst>
            <pc:docMk/>
            <pc:sldMk cId="36917022" sldId="360"/>
            <ac:spMk id="31" creationId="{BF8E5871-BAD9-4728-9569-B3C2DFF0BD28}"/>
          </ac:spMkLst>
        </pc:spChg>
        <pc:spChg chg="add mod">
          <ac:chgData name="Eleanor Simpson" userId="975f5492-d74c-431c-90fe-9bfc34b8124b" providerId="ADAL" clId="{9C818926-ECF3-40DC-B0AA-35CFD78F99F0}" dt="2019-01-16T22:36:37.184" v="585" actId="164"/>
          <ac:spMkLst>
            <pc:docMk/>
            <pc:sldMk cId="36917022" sldId="360"/>
            <ac:spMk id="32" creationId="{8E639108-CE76-4CA7-B987-6E144DB7A695}"/>
          </ac:spMkLst>
        </pc:spChg>
        <pc:spChg chg="add mod">
          <ac:chgData name="Eleanor Simpson" userId="975f5492-d74c-431c-90fe-9bfc34b8124b" providerId="ADAL" clId="{9C818926-ECF3-40DC-B0AA-35CFD78F99F0}" dt="2019-01-16T22:36:37.184" v="585" actId="164"/>
          <ac:spMkLst>
            <pc:docMk/>
            <pc:sldMk cId="36917022" sldId="360"/>
            <ac:spMk id="33" creationId="{380FDAF8-DB22-4717-8E8E-10439690334D}"/>
          </ac:spMkLst>
        </pc:spChg>
        <pc:spChg chg="add mod">
          <ac:chgData name="Eleanor Simpson" userId="975f5492-d74c-431c-90fe-9bfc34b8124b" providerId="ADAL" clId="{9C818926-ECF3-40DC-B0AA-35CFD78F99F0}" dt="2019-01-16T22:36:13.854" v="583" actId="164"/>
          <ac:spMkLst>
            <pc:docMk/>
            <pc:sldMk cId="36917022" sldId="360"/>
            <ac:spMk id="34" creationId="{A7952048-81FD-4FDA-86A3-F96D2CED8513}"/>
          </ac:spMkLst>
        </pc:spChg>
        <pc:spChg chg="add mod">
          <ac:chgData name="Eleanor Simpson" userId="975f5492-d74c-431c-90fe-9bfc34b8124b" providerId="ADAL" clId="{9C818926-ECF3-40DC-B0AA-35CFD78F99F0}" dt="2019-01-16T22:36:13.854" v="583" actId="164"/>
          <ac:spMkLst>
            <pc:docMk/>
            <pc:sldMk cId="36917022" sldId="360"/>
            <ac:spMk id="35" creationId="{2600F817-26DA-4C18-9514-2A480AB4D539}"/>
          </ac:spMkLst>
        </pc:spChg>
        <pc:spChg chg="add mod">
          <ac:chgData name="Eleanor Simpson" userId="975f5492-d74c-431c-90fe-9bfc34b8124b" providerId="ADAL" clId="{9C818926-ECF3-40DC-B0AA-35CFD78F99F0}" dt="2019-01-16T22:36:13.854" v="583" actId="164"/>
          <ac:spMkLst>
            <pc:docMk/>
            <pc:sldMk cId="36917022" sldId="360"/>
            <ac:spMk id="36" creationId="{B4C7C124-928E-4099-855D-81E7ED31DBC4}"/>
          </ac:spMkLst>
        </pc:spChg>
        <pc:spChg chg="add mod">
          <ac:chgData name="Eleanor Simpson" userId="975f5492-d74c-431c-90fe-9bfc34b8124b" providerId="ADAL" clId="{9C818926-ECF3-40DC-B0AA-35CFD78F99F0}" dt="2019-01-16T22:36:13.854" v="583" actId="164"/>
          <ac:spMkLst>
            <pc:docMk/>
            <pc:sldMk cId="36917022" sldId="360"/>
            <ac:spMk id="37" creationId="{30FD4DE4-B803-498E-8090-E1163D314265}"/>
          </ac:spMkLst>
        </pc:spChg>
        <pc:spChg chg="add mod">
          <ac:chgData name="Eleanor Simpson" userId="975f5492-d74c-431c-90fe-9bfc34b8124b" providerId="ADAL" clId="{9C818926-ECF3-40DC-B0AA-35CFD78F99F0}" dt="2019-01-16T22:37:03.246" v="621" actId="164"/>
          <ac:spMkLst>
            <pc:docMk/>
            <pc:sldMk cId="36917022" sldId="360"/>
            <ac:spMk id="38" creationId="{485F2952-575F-45AC-A3A2-1F97A9B9D826}"/>
          </ac:spMkLst>
        </pc:spChg>
        <pc:spChg chg="add mod">
          <ac:chgData name="Eleanor Simpson" userId="975f5492-d74c-431c-90fe-9bfc34b8124b" providerId="ADAL" clId="{9C818926-ECF3-40DC-B0AA-35CFD78F99F0}" dt="2019-01-16T22:37:03.246" v="621" actId="164"/>
          <ac:spMkLst>
            <pc:docMk/>
            <pc:sldMk cId="36917022" sldId="360"/>
            <ac:spMk id="39" creationId="{EE435FEF-91BB-44E9-9D3A-FCB8B70788A4}"/>
          </ac:spMkLst>
        </pc:spChg>
        <pc:spChg chg="add mod">
          <ac:chgData name="Eleanor Simpson" userId="975f5492-d74c-431c-90fe-9bfc34b8124b" providerId="ADAL" clId="{9C818926-ECF3-40DC-B0AA-35CFD78F99F0}" dt="2019-01-16T22:37:03.246" v="621" actId="164"/>
          <ac:spMkLst>
            <pc:docMk/>
            <pc:sldMk cId="36917022" sldId="360"/>
            <ac:spMk id="40" creationId="{23AF08F2-2972-478E-A432-A46A89EB2678}"/>
          </ac:spMkLst>
        </pc:spChg>
        <pc:spChg chg="add mod">
          <ac:chgData name="Eleanor Simpson" userId="975f5492-d74c-431c-90fe-9bfc34b8124b" providerId="ADAL" clId="{9C818926-ECF3-40DC-B0AA-35CFD78F99F0}" dt="2019-01-16T22:37:03.246" v="621" actId="164"/>
          <ac:spMkLst>
            <pc:docMk/>
            <pc:sldMk cId="36917022" sldId="360"/>
            <ac:spMk id="41" creationId="{D69205ED-C023-4BAD-951E-2C260842DBC9}"/>
          </ac:spMkLst>
        </pc:spChg>
        <pc:spChg chg="add mod">
          <ac:chgData name="Eleanor Simpson" userId="975f5492-d74c-431c-90fe-9bfc34b8124b" providerId="ADAL" clId="{9C818926-ECF3-40DC-B0AA-35CFD78F99F0}" dt="2019-01-16T22:37:03.246" v="621" actId="164"/>
          <ac:spMkLst>
            <pc:docMk/>
            <pc:sldMk cId="36917022" sldId="360"/>
            <ac:spMk id="42" creationId="{27359245-6C87-4C24-AE11-8E2AB733B80E}"/>
          </ac:spMkLst>
        </pc:spChg>
        <pc:spChg chg="add mod">
          <ac:chgData name="Eleanor Simpson" userId="975f5492-d74c-431c-90fe-9bfc34b8124b" providerId="ADAL" clId="{9C818926-ECF3-40DC-B0AA-35CFD78F99F0}" dt="2019-01-16T22:37:03.246" v="621" actId="164"/>
          <ac:spMkLst>
            <pc:docMk/>
            <pc:sldMk cId="36917022" sldId="360"/>
            <ac:spMk id="43" creationId="{AA193A83-C173-407B-85D0-649B963B0756}"/>
          </ac:spMkLst>
        </pc:spChg>
        <pc:spChg chg="add mod">
          <ac:chgData name="Eleanor Simpson" userId="975f5492-d74c-431c-90fe-9bfc34b8124b" providerId="ADAL" clId="{9C818926-ECF3-40DC-B0AA-35CFD78F99F0}" dt="2019-01-16T22:37:03.246" v="621" actId="164"/>
          <ac:spMkLst>
            <pc:docMk/>
            <pc:sldMk cId="36917022" sldId="360"/>
            <ac:spMk id="44" creationId="{0478E14B-8AA6-4060-8737-0E44362925EB}"/>
          </ac:spMkLst>
        </pc:spChg>
        <pc:spChg chg="add mod">
          <ac:chgData name="Eleanor Simpson" userId="975f5492-d74c-431c-90fe-9bfc34b8124b" providerId="ADAL" clId="{9C818926-ECF3-40DC-B0AA-35CFD78F99F0}" dt="2019-01-16T22:37:03.246" v="621" actId="164"/>
          <ac:spMkLst>
            <pc:docMk/>
            <pc:sldMk cId="36917022" sldId="360"/>
            <ac:spMk id="45" creationId="{B32438D3-A0CE-4945-A267-068699F45A9D}"/>
          </ac:spMkLst>
        </pc:spChg>
        <pc:grpChg chg="add del mod">
          <ac:chgData name="Eleanor Simpson" userId="975f5492-d74c-431c-90fe-9bfc34b8124b" providerId="ADAL" clId="{9C818926-ECF3-40DC-B0AA-35CFD78F99F0}" dt="2019-01-16T22:34:42.885" v="489" actId="165"/>
          <ac:grpSpMkLst>
            <pc:docMk/>
            <pc:sldMk cId="36917022" sldId="360"/>
            <ac:grpSpMk id="3" creationId="{8E6ECF89-87B8-4D02-8ABE-1265B85C9935}"/>
          </ac:grpSpMkLst>
        </pc:grpChg>
        <pc:grpChg chg="add del mod">
          <ac:chgData name="Eleanor Simpson" userId="975f5492-d74c-431c-90fe-9bfc34b8124b" providerId="ADAL" clId="{9C818926-ECF3-40DC-B0AA-35CFD78F99F0}" dt="2019-01-16T22:35:21.721" v="531" actId="165"/>
          <ac:grpSpMkLst>
            <pc:docMk/>
            <pc:sldMk cId="36917022" sldId="360"/>
            <ac:grpSpMk id="4" creationId="{FEB6AA20-6D30-4AF3-868D-0C173C32BBBB}"/>
          </ac:grpSpMkLst>
        </pc:grpChg>
        <pc:grpChg chg="add del mod">
          <ac:chgData name="Eleanor Simpson" userId="975f5492-d74c-431c-90fe-9bfc34b8124b" providerId="ADAL" clId="{9C818926-ECF3-40DC-B0AA-35CFD78F99F0}" dt="2019-01-16T22:37:45.424" v="628" actId="478"/>
          <ac:grpSpMkLst>
            <pc:docMk/>
            <pc:sldMk cId="36917022" sldId="360"/>
            <ac:grpSpMk id="5" creationId="{A925BCCE-ECD2-43D4-9E4F-D95E151BE43D}"/>
          </ac:grpSpMkLst>
        </pc:grpChg>
        <pc:grpChg chg="add del mod">
          <ac:chgData name="Eleanor Simpson" userId="975f5492-d74c-431c-90fe-9bfc34b8124b" providerId="ADAL" clId="{9C818926-ECF3-40DC-B0AA-35CFD78F99F0}" dt="2019-01-16T22:37:47.937" v="629" actId="478"/>
          <ac:grpSpMkLst>
            <pc:docMk/>
            <pc:sldMk cId="36917022" sldId="360"/>
            <ac:grpSpMk id="6" creationId="{4B87E08C-2F21-41C8-AC10-A79C04E5DCB6}"/>
          </ac:grpSpMkLst>
        </pc:grpChg>
        <pc:grpChg chg="add del mod">
          <ac:chgData name="Eleanor Simpson" userId="975f5492-d74c-431c-90fe-9bfc34b8124b" providerId="ADAL" clId="{9C818926-ECF3-40DC-B0AA-35CFD78F99F0}" dt="2019-01-16T22:33:51.731" v="459" actId="165"/>
          <ac:grpSpMkLst>
            <pc:docMk/>
            <pc:sldMk cId="36917022" sldId="360"/>
            <ac:grpSpMk id="11" creationId="{4CFF149F-D047-4619-8E24-8893755FC5AA}"/>
          </ac:grpSpMkLst>
        </pc:grpChg>
        <pc:grpChg chg="add del mod">
          <ac:chgData name="Eleanor Simpson" userId="975f5492-d74c-431c-90fe-9bfc34b8124b" providerId="ADAL" clId="{9C818926-ECF3-40DC-B0AA-35CFD78F99F0}" dt="2019-01-16T22:37:43.229" v="627" actId="478"/>
          <ac:grpSpMkLst>
            <pc:docMk/>
            <pc:sldMk cId="36917022" sldId="360"/>
            <ac:grpSpMk id="46" creationId="{D2DD5D35-7AC5-46F0-A4B8-D612C466DCFA}"/>
          </ac:grpSpMkLst>
        </pc:grpChg>
        <pc:grpChg chg="add mod">
          <ac:chgData name="Eleanor Simpson" userId="975f5492-d74c-431c-90fe-9bfc34b8124b" providerId="ADAL" clId="{9C818926-ECF3-40DC-B0AA-35CFD78F99F0}" dt="2019-01-16T22:37:52.091" v="630" actId="164"/>
          <ac:grpSpMkLst>
            <pc:docMk/>
            <pc:sldMk cId="36917022" sldId="360"/>
            <ac:grpSpMk id="47" creationId="{EC9D1FB3-F12A-4ADB-AD27-6D91C5A65AA7}"/>
          </ac:grpSpMkLst>
        </pc:grpChg>
        <pc:graphicFrameChg chg="add mod modGraphic">
          <ac:chgData name="Eleanor Simpson" userId="975f5492-d74c-431c-90fe-9bfc34b8124b" providerId="ADAL" clId="{9C818926-ECF3-40DC-B0AA-35CFD78F99F0}" dt="2019-01-16T22:32:36.706" v="433" actId="14100"/>
          <ac:graphicFrameMkLst>
            <pc:docMk/>
            <pc:sldMk cId="36917022" sldId="360"/>
            <ac:graphicFrameMk id="9" creationId="{A79150EB-2C5B-4680-AF8C-B097C9A07644}"/>
          </ac:graphicFrameMkLst>
        </pc:graphicFrameChg>
        <pc:picChg chg="mod">
          <ac:chgData name="Eleanor Simpson" userId="975f5492-d74c-431c-90fe-9bfc34b8124b" providerId="ADAL" clId="{9C818926-ECF3-40DC-B0AA-35CFD78F99F0}" dt="2019-01-16T22:32:07.183" v="402" actId="1076"/>
          <ac:picMkLst>
            <pc:docMk/>
            <pc:sldMk cId="36917022" sldId="360"/>
            <ac:picMk id="8" creationId="{D9426B6B-94AA-4D9B-BC63-8F0BC9ED5115}"/>
          </ac:picMkLst>
        </pc:picChg>
      </pc:sldChg>
      <pc:sldChg chg="add">
        <pc:chgData name="Eleanor Simpson" userId="975f5492-d74c-431c-90fe-9bfc34b8124b" providerId="ADAL" clId="{9C818926-ECF3-40DC-B0AA-35CFD78F99F0}" dt="2019-01-16T22:29:30.181" v="295"/>
        <pc:sldMkLst>
          <pc:docMk/>
          <pc:sldMk cId="440484293" sldId="361"/>
        </pc:sldMkLst>
      </pc:sldChg>
      <pc:sldChg chg="addSp modSp add">
        <pc:chgData name="Eleanor Simpson" userId="975f5492-d74c-431c-90fe-9bfc34b8124b" providerId="ADAL" clId="{9C818926-ECF3-40DC-B0AA-35CFD78F99F0}" dt="2019-01-16T23:01:49.833" v="2269" actId="6549"/>
        <pc:sldMkLst>
          <pc:docMk/>
          <pc:sldMk cId="4094973106" sldId="362"/>
        </pc:sldMkLst>
        <pc:spChg chg="mod">
          <ac:chgData name="Eleanor Simpson" userId="975f5492-d74c-431c-90fe-9bfc34b8124b" providerId="ADAL" clId="{9C818926-ECF3-40DC-B0AA-35CFD78F99F0}" dt="2019-01-16T22:37:59.750" v="631" actId="164"/>
          <ac:spMkLst>
            <pc:docMk/>
            <pc:sldMk cId="4094973106" sldId="362"/>
            <ac:spMk id="12" creationId="{CB4731DB-638B-4FA6-9DB3-7396114E5B81}"/>
          </ac:spMkLst>
        </pc:spChg>
        <pc:spChg chg="mod">
          <ac:chgData name="Eleanor Simpson" userId="975f5492-d74c-431c-90fe-9bfc34b8124b" providerId="ADAL" clId="{9C818926-ECF3-40DC-B0AA-35CFD78F99F0}" dt="2019-01-16T22:37:59.750" v="631" actId="164"/>
          <ac:spMkLst>
            <pc:docMk/>
            <pc:sldMk cId="4094973106" sldId="362"/>
            <ac:spMk id="13" creationId="{EAC0CF84-782C-480F-99B1-58E35C6E6BF6}"/>
          </ac:spMkLst>
        </pc:spChg>
        <pc:spChg chg="mod">
          <ac:chgData name="Eleanor Simpson" userId="975f5492-d74c-431c-90fe-9bfc34b8124b" providerId="ADAL" clId="{9C818926-ECF3-40DC-B0AA-35CFD78F99F0}" dt="2019-01-16T22:37:59.750" v="631" actId="164"/>
          <ac:spMkLst>
            <pc:docMk/>
            <pc:sldMk cId="4094973106" sldId="362"/>
            <ac:spMk id="14" creationId="{3FBBF04C-05C6-4177-9E3A-CA3EB23B723D}"/>
          </ac:spMkLst>
        </pc:spChg>
        <pc:spChg chg="mod">
          <ac:chgData name="Eleanor Simpson" userId="975f5492-d74c-431c-90fe-9bfc34b8124b" providerId="ADAL" clId="{9C818926-ECF3-40DC-B0AA-35CFD78F99F0}" dt="2019-01-16T22:37:59.750" v="631" actId="164"/>
          <ac:spMkLst>
            <pc:docMk/>
            <pc:sldMk cId="4094973106" sldId="362"/>
            <ac:spMk id="15" creationId="{383C0536-6C2E-43BD-82C8-91F7488953A3}"/>
          </ac:spMkLst>
        </pc:spChg>
        <pc:spChg chg="mod">
          <ac:chgData name="Eleanor Simpson" userId="975f5492-d74c-431c-90fe-9bfc34b8124b" providerId="ADAL" clId="{9C818926-ECF3-40DC-B0AA-35CFD78F99F0}" dt="2019-01-16T22:37:59.750" v="631" actId="164"/>
          <ac:spMkLst>
            <pc:docMk/>
            <pc:sldMk cId="4094973106" sldId="362"/>
            <ac:spMk id="16" creationId="{F4106C9F-E7D3-44B9-9ADD-999C278CC262}"/>
          </ac:spMkLst>
        </pc:spChg>
        <pc:spChg chg="mod">
          <ac:chgData name="Eleanor Simpson" userId="975f5492-d74c-431c-90fe-9bfc34b8124b" providerId="ADAL" clId="{9C818926-ECF3-40DC-B0AA-35CFD78F99F0}" dt="2019-01-16T22:37:59.750" v="631" actId="164"/>
          <ac:spMkLst>
            <pc:docMk/>
            <pc:sldMk cId="4094973106" sldId="362"/>
            <ac:spMk id="17" creationId="{B913DF23-5F55-4C41-A05E-FF7599F0D779}"/>
          </ac:spMkLst>
        </pc:spChg>
        <pc:spChg chg="mod">
          <ac:chgData name="Eleanor Simpson" userId="975f5492-d74c-431c-90fe-9bfc34b8124b" providerId="ADAL" clId="{9C818926-ECF3-40DC-B0AA-35CFD78F99F0}" dt="2019-01-16T23:01:49.833" v="2269" actId="6549"/>
          <ac:spMkLst>
            <pc:docMk/>
            <pc:sldMk cId="4094973106" sldId="362"/>
            <ac:spMk id="19" creationId="{5252A847-DE45-4FA3-A1F8-EEBEB845FF8E}"/>
          </ac:spMkLst>
        </pc:spChg>
        <pc:spChg chg="mod">
          <ac:chgData name="Eleanor Simpson" userId="975f5492-d74c-431c-90fe-9bfc34b8124b" providerId="ADAL" clId="{9C818926-ECF3-40DC-B0AA-35CFD78F99F0}" dt="2019-01-16T22:37:59.750" v="631" actId="164"/>
          <ac:spMkLst>
            <pc:docMk/>
            <pc:sldMk cId="4094973106" sldId="362"/>
            <ac:spMk id="20" creationId="{A17C6A1F-EE90-466A-87BE-A516C48B46B5}"/>
          </ac:spMkLst>
        </pc:spChg>
        <pc:spChg chg="mod">
          <ac:chgData name="Eleanor Simpson" userId="975f5492-d74c-431c-90fe-9bfc34b8124b" providerId="ADAL" clId="{9C818926-ECF3-40DC-B0AA-35CFD78F99F0}" dt="2019-01-16T22:37:59.750" v="631" actId="164"/>
          <ac:spMkLst>
            <pc:docMk/>
            <pc:sldMk cId="4094973106" sldId="362"/>
            <ac:spMk id="21" creationId="{51DB424E-C6E4-43CE-80DD-C40E4167161E}"/>
          </ac:spMkLst>
        </pc:spChg>
        <pc:spChg chg="mod">
          <ac:chgData name="Eleanor Simpson" userId="975f5492-d74c-431c-90fe-9bfc34b8124b" providerId="ADAL" clId="{9C818926-ECF3-40DC-B0AA-35CFD78F99F0}" dt="2019-01-16T22:37:59.750" v="631" actId="164"/>
          <ac:spMkLst>
            <pc:docMk/>
            <pc:sldMk cId="4094973106" sldId="362"/>
            <ac:spMk id="22" creationId="{752EB2CB-2318-43EB-A957-7BA2215F763F}"/>
          </ac:spMkLst>
        </pc:spChg>
        <pc:spChg chg="mod">
          <ac:chgData name="Eleanor Simpson" userId="975f5492-d74c-431c-90fe-9bfc34b8124b" providerId="ADAL" clId="{9C818926-ECF3-40DC-B0AA-35CFD78F99F0}" dt="2019-01-16T22:37:59.750" v="631" actId="164"/>
          <ac:spMkLst>
            <pc:docMk/>
            <pc:sldMk cId="4094973106" sldId="362"/>
            <ac:spMk id="23" creationId="{EB6BC3A6-DC5F-4651-853D-86B825508474}"/>
          </ac:spMkLst>
        </pc:spChg>
        <pc:spChg chg="mod">
          <ac:chgData name="Eleanor Simpson" userId="975f5492-d74c-431c-90fe-9bfc34b8124b" providerId="ADAL" clId="{9C818926-ECF3-40DC-B0AA-35CFD78F99F0}" dt="2019-01-16T22:37:59.750" v="631" actId="164"/>
          <ac:spMkLst>
            <pc:docMk/>
            <pc:sldMk cId="4094973106" sldId="362"/>
            <ac:spMk id="24" creationId="{CE310DB8-6277-4569-A94A-84F3FB860F9A}"/>
          </ac:spMkLst>
        </pc:spChg>
        <pc:spChg chg="mod">
          <ac:chgData name="Eleanor Simpson" userId="975f5492-d74c-431c-90fe-9bfc34b8124b" providerId="ADAL" clId="{9C818926-ECF3-40DC-B0AA-35CFD78F99F0}" dt="2019-01-16T22:37:59.750" v="631" actId="164"/>
          <ac:spMkLst>
            <pc:docMk/>
            <pc:sldMk cId="4094973106" sldId="362"/>
            <ac:spMk id="25" creationId="{3A6A883C-85FA-415D-9016-397456CBA8EC}"/>
          </ac:spMkLst>
        </pc:spChg>
        <pc:grpChg chg="add mod">
          <ac:chgData name="Eleanor Simpson" userId="975f5492-d74c-431c-90fe-9bfc34b8124b" providerId="ADAL" clId="{9C818926-ECF3-40DC-B0AA-35CFD78F99F0}" dt="2019-01-16T22:37:59.750" v="631" actId="164"/>
          <ac:grpSpMkLst>
            <pc:docMk/>
            <pc:sldMk cId="4094973106" sldId="362"/>
            <ac:grpSpMk id="2" creationId="{02278E70-5A02-4A17-B718-2D9612515087}"/>
          </ac:grpSpMkLst>
        </pc:grpChg>
        <pc:grpChg chg="mod">
          <ac:chgData name="Eleanor Simpson" userId="975f5492-d74c-431c-90fe-9bfc34b8124b" providerId="ADAL" clId="{9C818926-ECF3-40DC-B0AA-35CFD78F99F0}" dt="2019-01-16T22:37:59.750" v="631" actId="164"/>
          <ac:grpSpMkLst>
            <pc:docMk/>
            <pc:sldMk cId="4094973106" sldId="362"/>
            <ac:grpSpMk id="5" creationId="{A925BCCE-ECD2-43D4-9E4F-D95E151BE43D}"/>
          </ac:grpSpMkLst>
        </pc:grpChg>
        <pc:grpChg chg="mod">
          <ac:chgData name="Eleanor Simpson" userId="975f5492-d74c-431c-90fe-9bfc34b8124b" providerId="ADAL" clId="{9C818926-ECF3-40DC-B0AA-35CFD78F99F0}" dt="2019-01-16T22:37:59.750" v="631" actId="164"/>
          <ac:grpSpMkLst>
            <pc:docMk/>
            <pc:sldMk cId="4094973106" sldId="362"/>
            <ac:grpSpMk id="6" creationId="{4B87E08C-2F21-41C8-AC10-A79C04E5DCB6}"/>
          </ac:grpSpMkLst>
        </pc:grpChg>
        <pc:grpChg chg="mod">
          <ac:chgData name="Eleanor Simpson" userId="975f5492-d74c-431c-90fe-9bfc34b8124b" providerId="ADAL" clId="{9C818926-ECF3-40DC-B0AA-35CFD78F99F0}" dt="2019-01-16T22:37:59.750" v="631" actId="164"/>
          <ac:grpSpMkLst>
            <pc:docMk/>
            <pc:sldMk cId="4094973106" sldId="362"/>
            <ac:grpSpMk id="46" creationId="{D2DD5D35-7AC5-46F0-A4B8-D612C466DCFA}"/>
          </ac:grpSpMkLst>
        </pc:grpChg>
      </pc:sldChg>
      <pc:sldChg chg="add">
        <pc:chgData name="Eleanor Simpson" userId="975f5492-d74c-431c-90fe-9bfc34b8124b" providerId="ADAL" clId="{9C818926-ECF3-40DC-B0AA-35CFD78F99F0}" dt="2019-01-16T22:42:36.104" v="911"/>
        <pc:sldMkLst>
          <pc:docMk/>
          <pc:sldMk cId="431866317" sldId="364"/>
        </pc:sldMkLst>
      </pc:sldChg>
      <pc:sldChg chg="add">
        <pc:chgData name="Eleanor Simpson" userId="975f5492-d74c-431c-90fe-9bfc34b8124b" providerId="ADAL" clId="{9C818926-ECF3-40DC-B0AA-35CFD78F99F0}" dt="2019-01-16T22:49:30.285" v="1463"/>
        <pc:sldMkLst>
          <pc:docMk/>
          <pc:sldMk cId="3084645197" sldId="365"/>
        </pc:sldMkLst>
      </pc:sldChg>
      <pc:sldChg chg="add">
        <pc:chgData name="Eleanor Simpson" userId="975f5492-d74c-431c-90fe-9bfc34b8124b" providerId="ADAL" clId="{9C818926-ECF3-40DC-B0AA-35CFD78F99F0}" dt="2019-01-16T22:55:24.574" v="1826"/>
        <pc:sldMkLst>
          <pc:docMk/>
          <pc:sldMk cId="2075836437" sldId="366"/>
        </pc:sldMkLst>
      </pc:sldChg>
      <pc:sldChg chg="addSp delSp modSp add ord">
        <pc:chgData name="Eleanor Simpson" userId="975f5492-d74c-431c-90fe-9bfc34b8124b" providerId="ADAL" clId="{9C818926-ECF3-40DC-B0AA-35CFD78F99F0}" dt="2019-01-16T23:01:06.447" v="2254" actId="6549"/>
        <pc:sldMkLst>
          <pc:docMk/>
          <pc:sldMk cId="513087141" sldId="367"/>
        </pc:sldMkLst>
        <pc:spChg chg="mod">
          <ac:chgData name="Eleanor Simpson" userId="975f5492-d74c-431c-90fe-9bfc34b8124b" providerId="ADAL" clId="{9C818926-ECF3-40DC-B0AA-35CFD78F99F0}" dt="2019-01-16T23:01:06.447" v="2254" actId="6549"/>
          <ac:spMkLst>
            <pc:docMk/>
            <pc:sldMk cId="513087141" sldId="367"/>
            <ac:spMk id="19" creationId="{5252A847-DE45-4FA3-A1F8-EEBEB845FF8E}"/>
          </ac:spMkLst>
        </pc:spChg>
        <pc:spChg chg="add mod">
          <ac:chgData name="Eleanor Simpson" userId="975f5492-d74c-431c-90fe-9bfc34b8124b" providerId="ADAL" clId="{9C818926-ECF3-40DC-B0AA-35CFD78F99F0}" dt="2019-01-16T22:59:31.045" v="2243" actId="408"/>
          <ac:spMkLst>
            <pc:docMk/>
            <pc:sldMk cId="513087141" sldId="367"/>
            <ac:spMk id="49" creationId="{6B2B45F6-CF0A-4330-956D-7669CE093B73}"/>
          </ac:spMkLst>
        </pc:spChg>
        <pc:spChg chg="add mod">
          <ac:chgData name="Eleanor Simpson" userId="975f5492-d74c-431c-90fe-9bfc34b8124b" providerId="ADAL" clId="{9C818926-ECF3-40DC-B0AA-35CFD78F99F0}" dt="2019-01-16T22:59:47.974" v="2245" actId="553"/>
          <ac:spMkLst>
            <pc:docMk/>
            <pc:sldMk cId="513087141" sldId="367"/>
            <ac:spMk id="50" creationId="{56689CF8-537C-4948-B9C1-A52E0AE135B9}"/>
          </ac:spMkLst>
        </pc:spChg>
        <pc:spChg chg="add mod">
          <ac:chgData name="Eleanor Simpson" userId="975f5492-d74c-431c-90fe-9bfc34b8124b" providerId="ADAL" clId="{9C818926-ECF3-40DC-B0AA-35CFD78F99F0}" dt="2019-01-16T22:59:08.202" v="2198" actId="1037"/>
          <ac:spMkLst>
            <pc:docMk/>
            <pc:sldMk cId="513087141" sldId="367"/>
            <ac:spMk id="51" creationId="{A161D7FC-99FB-4DAD-BF78-3771A93058A4}"/>
          </ac:spMkLst>
        </pc:spChg>
        <pc:spChg chg="add mod">
          <ac:chgData name="Eleanor Simpson" userId="975f5492-d74c-431c-90fe-9bfc34b8124b" providerId="ADAL" clId="{9C818926-ECF3-40DC-B0AA-35CFD78F99F0}" dt="2019-01-16T22:59:55.905" v="2246" actId="553"/>
          <ac:spMkLst>
            <pc:docMk/>
            <pc:sldMk cId="513087141" sldId="367"/>
            <ac:spMk id="52" creationId="{4F2C1699-DF70-4039-9E3F-E79628938CD8}"/>
          </ac:spMkLst>
        </pc:spChg>
        <pc:spChg chg="add mod">
          <ac:chgData name="Eleanor Simpson" userId="975f5492-d74c-431c-90fe-9bfc34b8124b" providerId="ADAL" clId="{9C818926-ECF3-40DC-B0AA-35CFD78F99F0}" dt="2019-01-16T23:00:03.113" v="2247" actId="553"/>
          <ac:spMkLst>
            <pc:docMk/>
            <pc:sldMk cId="513087141" sldId="367"/>
            <ac:spMk id="53" creationId="{BC17643F-8DEF-440E-97E7-10D7A23BEB5D}"/>
          </ac:spMkLst>
        </pc:spChg>
        <pc:spChg chg="add mod">
          <ac:chgData name="Eleanor Simpson" userId="975f5492-d74c-431c-90fe-9bfc34b8124b" providerId="ADAL" clId="{9C818926-ECF3-40DC-B0AA-35CFD78F99F0}" dt="2019-01-16T22:58:08.976" v="2110" actId="1036"/>
          <ac:spMkLst>
            <pc:docMk/>
            <pc:sldMk cId="513087141" sldId="367"/>
            <ac:spMk id="54" creationId="{6E191AAA-4216-4664-B136-103F12C916E8}"/>
          </ac:spMkLst>
        </pc:spChg>
        <pc:spChg chg="add mod">
          <ac:chgData name="Eleanor Simpson" userId="975f5492-d74c-431c-90fe-9bfc34b8124b" providerId="ADAL" clId="{9C818926-ECF3-40DC-B0AA-35CFD78F99F0}" dt="2019-01-16T22:59:31.045" v="2243" actId="408"/>
          <ac:spMkLst>
            <pc:docMk/>
            <pc:sldMk cId="513087141" sldId="367"/>
            <ac:spMk id="55" creationId="{18AF6A59-C677-4A04-986F-76DA80102FF6}"/>
          </ac:spMkLst>
        </pc:spChg>
        <pc:spChg chg="add mod">
          <ac:chgData name="Eleanor Simpson" userId="975f5492-d74c-431c-90fe-9bfc34b8124b" providerId="ADAL" clId="{9C818926-ECF3-40DC-B0AA-35CFD78F99F0}" dt="2019-01-16T22:59:31.045" v="2243" actId="408"/>
          <ac:spMkLst>
            <pc:docMk/>
            <pc:sldMk cId="513087141" sldId="367"/>
            <ac:spMk id="56" creationId="{345EC052-ACC8-4CDC-88F8-0103179C2102}"/>
          </ac:spMkLst>
        </pc:spChg>
        <pc:spChg chg="add mod">
          <ac:chgData name="Eleanor Simpson" userId="975f5492-d74c-431c-90fe-9bfc34b8124b" providerId="ADAL" clId="{9C818926-ECF3-40DC-B0AA-35CFD78F99F0}" dt="2019-01-16T22:59:31.045" v="2243" actId="408"/>
          <ac:spMkLst>
            <pc:docMk/>
            <pc:sldMk cId="513087141" sldId="367"/>
            <ac:spMk id="57" creationId="{F63286A1-183D-4BD6-AB11-C61967E3AA45}"/>
          </ac:spMkLst>
        </pc:spChg>
        <pc:spChg chg="add mod">
          <ac:chgData name="Eleanor Simpson" userId="975f5492-d74c-431c-90fe-9bfc34b8124b" providerId="ADAL" clId="{9C818926-ECF3-40DC-B0AA-35CFD78F99F0}" dt="2019-01-16T22:59:08.202" v="2198" actId="1037"/>
          <ac:spMkLst>
            <pc:docMk/>
            <pc:sldMk cId="513087141" sldId="367"/>
            <ac:spMk id="58" creationId="{F28F4ABA-9571-4627-B5B5-BB304AD28BCE}"/>
          </ac:spMkLst>
        </pc:spChg>
        <pc:spChg chg="add mod">
          <ac:chgData name="Eleanor Simpson" userId="975f5492-d74c-431c-90fe-9bfc34b8124b" providerId="ADAL" clId="{9C818926-ECF3-40DC-B0AA-35CFD78F99F0}" dt="2019-01-16T23:00:12.782" v="2248" actId="553"/>
          <ac:spMkLst>
            <pc:docMk/>
            <pc:sldMk cId="513087141" sldId="367"/>
            <ac:spMk id="59" creationId="{46652CAB-3900-48DC-AD37-F4FA9617AB67}"/>
          </ac:spMkLst>
        </pc:spChg>
        <pc:spChg chg="add mod">
          <ac:chgData name="Eleanor Simpson" userId="975f5492-d74c-431c-90fe-9bfc34b8124b" providerId="ADAL" clId="{9C818926-ECF3-40DC-B0AA-35CFD78F99F0}" dt="2019-01-16T23:00:12.782" v="2248" actId="553"/>
          <ac:spMkLst>
            <pc:docMk/>
            <pc:sldMk cId="513087141" sldId="367"/>
            <ac:spMk id="60" creationId="{58122EC5-E395-44A6-9607-EF825CC7F2EF}"/>
          </ac:spMkLst>
        </pc:spChg>
        <pc:spChg chg="add mod">
          <ac:chgData name="Eleanor Simpson" userId="975f5492-d74c-431c-90fe-9bfc34b8124b" providerId="ADAL" clId="{9C818926-ECF3-40DC-B0AA-35CFD78F99F0}" dt="2019-01-16T23:00:03.113" v="2247" actId="553"/>
          <ac:spMkLst>
            <pc:docMk/>
            <pc:sldMk cId="513087141" sldId="367"/>
            <ac:spMk id="61" creationId="{3AAC8EB7-08E0-407D-B236-7DAFC57A42A6}"/>
          </ac:spMkLst>
        </pc:spChg>
        <pc:spChg chg="add mod">
          <ac:chgData name="Eleanor Simpson" userId="975f5492-d74c-431c-90fe-9bfc34b8124b" providerId="ADAL" clId="{9C818926-ECF3-40DC-B0AA-35CFD78F99F0}" dt="2019-01-16T22:59:08.202" v="2198" actId="1037"/>
          <ac:spMkLst>
            <pc:docMk/>
            <pc:sldMk cId="513087141" sldId="367"/>
            <ac:spMk id="62" creationId="{B1D60195-A311-46CB-8854-6CE4498EA3BE}"/>
          </ac:spMkLst>
        </pc:spChg>
        <pc:spChg chg="add mod">
          <ac:chgData name="Eleanor Simpson" userId="975f5492-d74c-431c-90fe-9bfc34b8124b" providerId="ADAL" clId="{9C818926-ECF3-40DC-B0AA-35CFD78F99F0}" dt="2019-01-16T22:59:39.534" v="2244" actId="553"/>
          <ac:spMkLst>
            <pc:docMk/>
            <pc:sldMk cId="513087141" sldId="367"/>
            <ac:spMk id="63" creationId="{5C1B9FD9-5B72-4F6A-A40A-9EED957A820B}"/>
          </ac:spMkLst>
        </pc:spChg>
        <pc:spChg chg="add mod">
          <ac:chgData name="Eleanor Simpson" userId="975f5492-d74c-431c-90fe-9bfc34b8124b" providerId="ADAL" clId="{9C818926-ECF3-40DC-B0AA-35CFD78F99F0}" dt="2019-01-16T22:59:31.045" v="2243" actId="408"/>
          <ac:spMkLst>
            <pc:docMk/>
            <pc:sldMk cId="513087141" sldId="367"/>
            <ac:spMk id="64" creationId="{6BB18068-5210-429B-8A71-7BAE7E29301F}"/>
          </ac:spMkLst>
        </pc:spChg>
        <pc:spChg chg="add mod">
          <ac:chgData name="Eleanor Simpson" userId="975f5492-d74c-431c-90fe-9bfc34b8124b" providerId="ADAL" clId="{9C818926-ECF3-40DC-B0AA-35CFD78F99F0}" dt="2019-01-16T22:59:31.045" v="2243" actId="408"/>
          <ac:spMkLst>
            <pc:docMk/>
            <pc:sldMk cId="513087141" sldId="367"/>
            <ac:spMk id="65" creationId="{855C780C-509E-4C68-A065-DC68467EA6CC}"/>
          </ac:spMkLst>
        </pc:spChg>
        <pc:grpChg chg="del">
          <ac:chgData name="Eleanor Simpson" userId="975f5492-d74c-431c-90fe-9bfc34b8124b" providerId="ADAL" clId="{9C818926-ECF3-40DC-B0AA-35CFD78F99F0}" dt="2019-01-16T22:56:18.463" v="1835" actId="478"/>
          <ac:grpSpMkLst>
            <pc:docMk/>
            <pc:sldMk cId="513087141" sldId="367"/>
            <ac:grpSpMk id="2" creationId="{299EA428-4DD3-4294-BCF8-028FD19FCC63}"/>
          </ac:grpSpMkLst>
        </pc:grpChg>
        <pc:grpChg chg="del">
          <ac:chgData name="Eleanor Simpson" userId="975f5492-d74c-431c-90fe-9bfc34b8124b" providerId="ADAL" clId="{9C818926-ECF3-40DC-B0AA-35CFD78F99F0}" dt="2019-01-16T22:56:18.463" v="1835" actId="478"/>
          <ac:grpSpMkLst>
            <pc:docMk/>
            <pc:sldMk cId="513087141" sldId="367"/>
            <ac:grpSpMk id="33" creationId="{B97A2B8A-A1C8-427E-88AC-4735C0E9718B}"/>
          </ac:grpSpMkLst>
        </pc:grpChg>
        <pc:grpChg chg="del">
          <ac:chgData name="Eleanor Simpson" userId="975f5492-d74c-431c-90fe-9bfc34b8124b" providerId="ADAL" clId="{9C818926-ECF3-40DC-B0AA-35CFD78F99F0}" dt="2019-01-16T22:56:18.463" v="1835" actId="478"/>
          <ac:grpSpMkLst>
            <pc:docMk/>
            <pc:sldMk cId="513087141" sldId="367"/>
            <ac:grpSpMk id="45" creationId="{E7FC4638-3A15-4E95-83C2-4C4129F9DC13}"/>
          </ac:grpSpMkLst>
        </pc:grpChg>
        <pc:graphicFrameChg chg="del">
          <ac:chgData name="Eleanor Simpson" userId="975f5492-d74c-431c-90fe-9bfc34b8124b" providerId="ADAL" clId="{9C818926-ECF3-40DC-B0AA-35CFD78F99F0}" dt="2019-01-16T22:56:18.463" v="1835" actId="478"/>
          <ac:graphicFrameMkLst>
            <pc:docMk/>
            <pc:sldMk cId="513087141" sldId="367"/>
            <ac:graphicFrameMk id="6" creationId="{461E8089-16A5-46EE-858C-D41E10A7D2A6}"/>
          </ac:graphicFrameMkLst>
        </pc:graphicFrameChg>
        <pc:graphicFrameChg chg="del">
          <ac:chgData name="Eleanor Simpson" userId="975f5492-d74c-431c-90fe-9bfc34b8124b" providerId="ADAL" clId="{9C818926-ECF3-40DC-B0AA-35CFD78F99F0}" dt="2019-01-16T22:56:18.463" v="1835" actId="478"/>
          <ac:graphicFrameMkLst>
            <pc:docMk/>
            <pc:sldMk cId="513087141" sldId="367"/>
            <ac:graphicFrameMk id="9" creationId="{12ECCB4F-FD7C-434D-A710-4FF545A2B64C}"/>
          </ac:graphicFrameMkLst>
        </pc:graphicFrameChg>
        <pc:graphicFrameChg chg="add mod modGraphic">
          <ac:chgData name="Eleanor Simpson" userId="975f5492-d74c-431c-90fe-9bfc34b8124b" providerId="ADAL" clId="{9C818926-ECF3-40DC-B0AA-35CFD78F99F0}" dt="2019-01-16T22:58:16.530" v="2112"/>
          <ac:graphicFrameMkLst>
            <pc:docMk/>
            <pc:sldMk cId="513087141" sldId="367"/>
            <ac:graphicFrameMk id="48" creationId="{FBD76ECB-458E-4D6D-8D3F-5E5199C82E54}"/>
          </ac:graphicFrameMkLst>
        </pc:graphicFrameChg>
        <pc:picChg chg="mod">
          <ac:chgData name="Eleanor Simpson" userId="975f5492-d74c-431c-90fe-9bfc34b8124b" providerId="ADAL" clId="{9C818926-ECF3-40DC-B0AA-35CFD78F99F0}" dt="2019-01-16T22:57:05.947" v="1958" actId="1076"/>
          <ac:picMkLst>
            <pc:docMk/>
            <pc:sldMk cId="513087141" sldId="367"/>
            <ac:picMk id="8" creationId="{D9426B6B-94AA-4D9B-BC63-8F0BC9ED5115}"/>
          </ac:picMkLst>
        </pc:picChg>
        <pc:picChg chg="add mod">
          <ac:chgData name="Eleanor Simpson" userId="975f5492-d74c-431c-90fe-9bfc34b8124b" providerId="ADAL" clId="{9C818926-ECF3-40DC-B0AA-35CFD78F99F0}" dt="2019-01-16T22:57:58.999" v="2086" actId="1036"/>
          <ac:picMkLst>
            <pc:docMk/>
            <pc:sldMk cId="513087141" sldId="367"/>
            <ac:picMk id="66" creationId="{84594236-256B-47D5-B4CD-51180F55FA08}"/>
          </ac:picMkLst>
        </pc:picChg>
      </pc:sldChg>
    </pc:docChg>
  </pc:docChgLst>
  <pc:docChgLst>
    <pc:chgData name="Hannah Saunders" userId="S::hannah.saunders@classroomsecrets.co.uk::4acd6fa6-2685-4aaa-85f8-4ec2b6dbf9d1" providerId="AD" clId="Web-{54D96BAE-418C-9690-525A-975CAB097412}"/>
    <pc:docChg chg="modSld">
      <pc:chgData name="Hannah Saunders" userId="S::hannah.saunders@classroomsecrets.co.uk::4acd6fa6-2685-4aaa-85f8-4ec2b6dbf9d1" providerId="AD" clId="Web-{54D96BAE-418C-9690-525A-975CAB097412}" dt="2019-03-25T10:52:25.068" v="5" actId="20577"/>
      <pc:docMkLst>
        <pc:docMk/>
      </pc:docMkLst>
      <pc:sldChg chg="modSp">
        <pc:chgData name="Hannah Saunders" userId="S::hannah.saunders@classroomsecrets.co.uk::4acd6fa6-2685-4aaa-85f8-4ec2b6dbf9d1" providerId="AD" clId="Web-{54D96BAE-418C-9690-525A-975CAB097412}" dt="2019-03-25T10:52:25.068" v="5" actId="20577"/>
        <pc:sldMkLst>
          <pc:docMk/>
          <pc:sldMk cId="2637481266" sldId="256"/>
        </pc:sldMkLst>
        <pc:spChg chg="mod">
          <ac:chgData name="Hannah Saunders" userId="S::hannah.saunders@classroomsecrets.co.uk::4acd6fa6-2685-4aaa-85f8-4ec2b6dbf9d1" providerId="AD" clId="Web-{54D96BAE-418C-9690-525A-975CAB097412}" dt="2019-03-25T10:52:25.068" v="5" actId="20577"/>
          <ac:spMkLst>
            <pc:docMk/>
            <pc:sldMk cId="2637481266" sldId="256"/>
            <ac:spMk id="19" creationId="{5252A847-DE45-4FA3-A1F8-EEBEB845FF8E}"/>
          </ac:spMkLst>
        </pc:spChg>
      </pc:sldChg>
    </pc:docChg>
  </pc:docChgLst>
  <pc:docChgLst>
    <pc:chgData name="Faye Taylor" userId="32266afe-4e54-4012-9703-e1912c09c24c" providerId="ADAL" clId="{D204B16B-6274-4172-B2BF-B4C6B7A7CDDE}"/>
    <pc:docChg chg="modSld">
      <pc:chgData name="Faye Taylor" userId="32266afe-4e54-4012-9703-e1912c09c24c" providerId="ADAL" clId="{D204B16B-6274-4172-B2BF-B4C6B7A7CDDE}" dt="2019-03-22T09:22:15.217" v="74" actId="20577"/>
      <pc:docMkLst>
        <pc:docMk/>
      </pc:docMkLst>
      <pc:sldChg chg="modSp">
        <pc:chgData name="Faye Taylor" userId="32266afe-4e54-4012-9703-e1912c09c24c" providerId="ADAL" clId="{D204B16B-6274-4172-B2BF-B4C6B7A7CDDE}" dt="2019-03-22T09:22:15.217" v="74" actId="20577"/>
        <pc:sldMkLst>
          <pc:docMk/>
          <pc:sldMk cId="2637481266" sldId="256"/>
        </pc:sldMkLst>
        <pc:spChg chg="mod">
          <ac:chgData name="Faye Taylor" userId="32266afe-4e54-4012-9703-e1912c09c24c" providerId="ADAL" clId="{D204B16B-6274-4172-B2BF-B4C6B7A7CDDE}" dt="2019-03-22T09:22:15.217" v="74" actId="20577"/>
          <ac:spMkLst>
            <pc:docMk/>
            <pc:sldMk cId="2637481266" sldId="256"/>
            <ac:spMk id="19" creationId="{5252A847-DE45-4FA3-A1F8-EEBEB845FF8E}"/>
          </ac:spMkLst>
        </pc:spChg>
      </pc:sldChg>
      <pc:sldChg chg="modSp">
        <pc:chgData name="Faye Taylor" userId="32266afe-4e54-4012-9703-e1912c09c24c" providerId="ADAL" clId="{D204B16B-6274-4172-B2BF-B4C6B7A7CDDE}" dt="2019-03-22T09:21:18.196" v="45" actId="20577"/>
        <pc:sldMkLst>
          <pc:docMk/>
          <pc:sldMk cId="3855900595" sldId="301"/>
        </pc:sldMkLst>
        <pc:spChg chg="mod">
          <ac:chgData name="Faye Taylor" userId="32266afe-4e54-4012-9703-e1912c09c24c" providerId="ADAL" clId="{D204B16B-6274-4172-B2BF-B4C6B7A7CDDE}" dt="2019-03-22T09:21:18.196" v="45" actId="20577"/>
          <ac:spMkLst>
            <pc:docMk/>
            <pc:sldMk cId="3855900595" sldId="301"/>
            <ac:spMk id="19" creationId="{5252A847-DE45-4FA3-A1F8-EEBEB845FF8E}"/>
          </ac:spMkLst>
        </pc:spChg>
      </pc:sldChg>
      <pc:sldChg chg="addSp modSp">
        <pc:chgData name="Faye Taylor" userId="32266afe-4e54-4012-9703-e1912c09c24c" providerId="ADAL" clId="{D204B16B-6274-4172-B2BF-B4C6B7A7CDDE}" dt="2019-03-22T09:21:46.920" v="60" actId="1037"/>
        <pc:sldMkLst>
          <pc:docMk/>
          <pc:sldMk cId="273723392" sldId="308"/>
        </pc:sldMkLst>
        <pc:spChg chg="add mod">
          <ac:chgData name="Faye Taylor" userId="32266afe-4e54-4012-9703-e1912c09c24c" providerId="ADAL" clId="{D204B16B-6274-4172-B2BF-B4C6B7A7CDDE}" dt="2019-03-22T09:21:46.920" v="60" actId="1037"/>
          <ac:spMkLst>
            <pc:docMk/>
            <pc:sldMk cId="273723392" sldId="308"/>
            <ac:spMk id="2" creationId="{9219B50D-ACDD-4848-A4D1-0BD386D4247E}"/>
          </ac:spMkLst>
        </pc:spChg>
      </pc:sldChg>
      <pc:sldChg chg="addSp">
        <pc:chgData name="Faye Taylor" userId="32266afe-4e54-4012-9703-e1912c09c24c" providerId="ADAL" clId="{D204B16B-6274-4172-B2BF-B4C6B7A7CDDE}" dt="2019-03-22T09:21:58.817" v="66"/>
        <pc:sldMkLst>
          <pc:docMk/>
          <pc:sldMk cId="636014570" sldId="314"/>
        </pc:sldMkLst>
        <pc:spChg chg="add">
          <ac:chgData name="Faye Taylor" userId="32266afe-4e54-4012-9703-e1912c09c24c" providerId="ADAL" clId="{D204B16B-6274-4172-B2BF-B4C6B7A7CDDE}" dt="2019-03-22T09:21:58.817" v="66"/>
          <ac:spMkLst>
            <pc:docMk/>
            <pc:sldMk cId="636014570" sldId="314"/>
            <ac:spMk id="45" creationId="{EEDD7E1E-C14F-43A6-8A74-FFBCAF419924}"/>
          </ac:spMkLst>
        </pc:spChg>
      </pc:sldChg>
      <pc:sldChg chg="addSp">
        <pc:chgData name="Faye Taylor" userId="32266afe-4e54-4012-9703-e1912c09c24c" providerId="ADAL" clId="{D204B16B-6274-4172-B2BF-B4C6B7A7CDDE}" dt="2019-03-22T09:22:02.773" v="69"/>
        <pc:sldMkLst>
          <pc:docMk/>
          <pc:sldMk cId="1071900124" sldId="355"/>
        </pc:sldMkLst>
        <pc:spChg chg="add">
          <ac:chgData name="Faye Taylor" userId="32266afe-4e54-4012-9703-e1912c09c24c" providerId="ADAL" clId="{D204B16B-6274-4172-B2BF-B4C6B7A7CDDE}" dt="2019-03-22T09:22:02.773" v="69"/>
          <ac:spMkLst>
            <pc:docMk/>
            <pc:sldMk cId="1071900124" sldId="355"/>
            <ac:spMk id="20" creationId="{EED2B219-C79A-4E90-9A5B-1D039CC9ACD9}"/>
          </ac:spMkLst>
        </pc:spChg>
      </pc:sldChg>
      <pc:sldChg chg="addSp">
        <pc:chgData name="Faye Taylor" userId="32266afe-4e54-4012-9703-e1912c09c24c" providerId="ADAL" clId="{D204B16B-6274-4172-B2BF-B4C6B7A7CDDE}" dt="2019-03-22T09:21:53.062" v="62"/>
        <pc:sldMkLst>
          <pc:docMk/>
          <pc:sldMk cId="36917022" sldId="360"/>
        </pc:sldMkLst>
        <pc:spChg chg="add">
          <ac:chgData name="Faye Taylor" userId="32266afe-4e54-4012-9703-e1912c09c24c" providerId="ADAL" clId="{D204B16B-6274-4172-B2BF-B4C6B7A7CDDE}" dt="2019-03-22T09:21:53.062" v="62"/>
          <ac:spMkLst>
            <pc:docMk/>
            <pc:sldMk cId="36917022" sldId="360"/>
            <ac:spMk id="26" creationId="{9A1DED09-962D-4E39-994F-8C276BA89E4F}"/>
          </ac:spMkLst>
        </pc:spChg>
      </pc:sldChg>
      <pc:sldChg chg="addSp">
        <pc:chgData name="Faye Taylor" userId="32266afe-4e54-4012-9703-e1912c09c24c" providerId="ADAL" clId="{D204B16B-6274-4172-B2BF-B4C6B7A7CDDE}" dt="2019-03-22T09:21:51.448" v="61"/>
        <pc:sldMkLst>
          <pc:docMk/>
          <pc:sldMk cId="440484293" sldId="361"/>
        </pc:sldMkLst>
        <pc:spChg chg="add">
          <ac:chgData name="Faye Taylor" userId="32266afe-4e54-4012-9703-e1912c09c24c" providerId="ADAL" clId="{D204B16B-6274-4172-B2BF-B4C6B7A7CDDE}" dt="2019-03-22T09:21:51.448" v="61"/>
          <ac:spMkLst>
            <pc:docMk/>
            <pc:sldMk cId="440484293" sldId="361"/>
            <ac:spMk id="65" creationId="{CBF47F8F-DE39-40A2-8C8E-F5155A4E53A9}"/>
          </ac:spMkLst>
        </pc:spChg>
      </pc:sldChg>
      <pc:sldChg chg="addSp">
        <pc:chgData name="Faye Taylor" userId="32266afe-4e54-4012-9703-e1912c09c24c" providerId="ADAL" clId="{D204B16B-6274-4172-B2BF-B4C6B7A7CDDE}" dt="2019-03-22T09:21:54.511" v="63"/>
        <pc:sldMkLst>
          <pc:docMk/>
          <pc:sldMk cId="4094973106" sldId="362"/>
        </pc:sldMkLst>
        <pc:spChg chg="add">
          <ac:chgData name="Faye Taylor" userId="32266afe-4e54-4012-9703-e1912c09c24c" providerId="ADAL" clId="{D204B16B-6274-4172-B2BF-B4C6B7A7CDDE}" dt="2019-03-22T09:21:54.511" v="63"/>
          <ac:spMkLst>
            <pc:docMk/>
            <pc:sldMk cId="4094973106" sldId="362"/>
            <ac:spMk id="46" creationId="{F404AA98-A4EE-4DEF-8266-14817BD3DCC5}"/>
          </ac:spMkLst>
        </pc:spChg>
      </pc:sldChg>
      <pc:sldChg chg="addSp">
        <pc:chgData name="Faye Taylor" userId="32266afe-4e54-4012-9703-e1912c09c24c" providerId="ADAL" clId="{D204B16B-6274-4172-B2BF-B4C6B7A7CDDE}" dt="2019-03-22T09:21:55.738" v="64"/>
        <pc:sldMkLst>
          <pc:docMk/>
          <pc:sldMk cId="431866317" sldId="364"/>
        </pc:sldMkLst>
        <pc:spChg chg="add">
          <ac:chgData name="Faye Taylor" userId="32266afe-4e54-4012-9703-e1912c09c24c" providerId="ADAL" clId="{D204B16B-6274-4172-B2BF-B4C6B7A7CDDE}" dt="2019-03-22T09:21:55.738" v="64"/>
          <ac:spMkLst>
            <pc:docMk/>
            <pc:sldMk cId="431866317" sldId="364"/>
            <ac:spMk id="33" creationId="{50940965-E90B-4180-9C14-E970DC840197}"/>
          </ac:spMkLst>
        </pc:spChg>
      </pc:sldChg>
      <pc:sldChg chg="addSp">
        <pc:chgData name="Faye Taylor" userId="32266afe-4e54-4012-9703-e1912c09c24c" providerId="ADAL" clId="{D204B16B-6274-4172-B2BF-B4C6B7A7CDDE}" dt="2019-03-22T09:22:00.733" v="67"/>
        <pc:sldMkLst>
          <pc:docMk/>
          <pc:sldMk cId="3084645197" sldId="365"/>
        </pc:sldMkLst>
        <pc:spChg chg="add">
          <ac:chgData name="Faye Taylor" userId="32266afe-4e54-4012-9703-e1912c09c24c" providerId="ADAL" clId="{D204B16B-6274-4172-B2BF-B4C6B7A7CDDE}" dt="2019-03-22T09:22:00.733" v="67"/>
          <ac:spMkLst>
            <pc:docMk/>
            <pc:sldMk cId="3084645197" sldId="365"/>
            <ac:spMk id="48" creationId="{4165ADEB-B651-4A0E-AE9E-832ABBC439A8}"/>
          </ac:spMkLst>
        </pc:spChg>
      </pc:sldChg>
      <pc:sldChg chg="addSp">
        <pc:chgData name="Faye Taylor" userId="32266afe-4e54-4012-9703-e1912c09c24c" providerId="ADAL" clId="{D204B16B-6274-4172-B2BF-B4C6B7A7CDDE}" dt="2019-03-22T09:22:04.262" v="70"/>
        <pc:sldMkLst>
          <pc:docMk/>
          <pc:sldMk cId="2075836437" sldId="366"/>
        </pc:sldMkLst>
        <pc:spChg chg="add">
          <ac:chgData name="Faye Taylor" userId="32266afe-4e54-4012-9703-e1912c09c24c" providerId="ADAL" clId="{D204B16B-6274-4172-B2BF-B4C6B7A7CDDE}" dt="2019-03-22T09:22:04.262" v="70"/>
          <ac:spMkLst>
            <pc:docMk/>
            <pc:sldMk cId="2075836437" sldId="366"/>
            <ac:spMk id="27" creationId="{AD618B46-3AEF-4452-AD07-17D3C014AF70}"/>
          </ac:spMkLst>
        </pc:spChg>
      </pc:sldChg>
      <pc:sldChg chg="addSp">
        <pc:chgData name="Faye Taylor" userId="32266afe-4e54-4012-9703-e1912c09c24c" providerId="ADAL" clId="{D204B16B-6274-4172-B2BF-B4C6B7A7CDDE}" dt="2019-03-22T09:22:05.753" v="71"/>
        <pc:sldMkLst>
          <pc:docMk/>
          <pc:sldMk cId="513087141" sldId="367"/>
        </pc:sldMkLst>
        <pc:spChg chg="add">
          <ac:chgData name="Faye Taylor" userId="32266afe-4e54-4012-9703-e1912c09c24c" providerId="ADAL" clId="{D204B16B-6274-4172-B2BF-B4C6B7A7CDDE}" dt="2019-03-22T09:22:05.753" v="71"/>
          <ac:spMkLst>
            <pc:docMk/>
            <pc:sldMk cId="513087141" sldId="367"/>
            <ac:spMk id="25" creationId="{3F397B30-94DB-43E8-B773-7B7F80B8EC55}"/>
          </ac:spMkLst>
        </pc:spChg>
      </pc:sldChg>
      <pc:sldChg chg="addSp">
        <pc:chgData name="Faye Taylor" userId="32266afe-4e54-4012-9703-e1912c09c24c" providerId="ADAL" clId="{D204B16B-6274-4172-B2BF-B4C6B7A7CDDE}" dt="2019-03-22T09:21:57.724" v="65"/>
        <pc:sldMkLst>
          <pc:docMk/>
          <pc:sldMk cId="1909269045" sldId="369"/>
        </pc:sldMkLst>
        <pc:spChg chg="add">
          <ac:chgData name="Faye Taylor" userId="32266afe-4e54-4012-9703-e1912c09c24c" providerId="ADAL" clId="{D204B16B-6274-4172-B2BF-B4C6B7A7CDDE}" dt="2019-03-22T09:21:57.724" v="65"/>
          <ac:spMkLst>
            <pc:docMk/>
            <pc:sldMk cId="1909269045" sldId="369"/>
            <ac:spMk id="33" creationId="{CD619060-C7FE-4738-AD83-34EC146B42A4}"/>
          </ac:spMkLst>
        </pc:spChg>
      </pc:sldChg>
      <pc:sldChg chg="addSp">
        <pc:chgData name="Faye Taylor" userId="32266afe-4e54-4012-9703-e1912c09c24c" providerId="ADAL" clId="{D204B16B-6274-4172-B2BF-B4C6B7A7CDDE}" dt="2019-03-22T09:22:01.562" v="68"/>
        <pc:sldMkLst>
          <pc:docMk/>
          <pc:sldMk cId="476983076" sldId="370"/>
        </pc:sldMkLst>
        <pc:spChg chg="add">
          <ac:chgData name="Faye Taylor" userId="32266afe-4e54-4012-9703-e1912c09c24c" providerId="ADAL" clId="{D204B16B-6274-4172-B2BF-B4C6B7A7CDDE}" dt="2019-03-22T09:22:01.562" v="68"/>
          <ac:spMkLst>
            <pc:docMk/>
            <pc:sldMk cId="476983076" sldId="370"/>
            <ac:spMk id="48" creationId="{EF4613CA-27D8-455D-9653-4655705C982A}"/>
          </ac:spMkLst>
        </pc:spChg>
      </pc:sldChg>
      <pc:sldChg chg="addSp">
        <pc:chgData name="Faye Taylor" userId="32266afe-4e54-4012-9703-e1912c09c24c" providerId="ADAL" clId="{D204B16B-6274-4172-B2BF-B4C6B7A7CDDE}" dt="2019-03-22T09:22:06.572" v="72"/>
        <pc:sldMkLst>
          <pc:docMk/>
          <pc:sldMk cId="1890362512" sldId="373"/>
        </pc:sldMkLst>
        <pc:spChg chg="add">
          <ac:chgData name="Faye Taylor" userId="32266afe-4e54-4012-9703-e1912c09c24c" providerId="ADAL" clId="{D204B16B-6274-4172-B2BF-B4C6B7A7CDDE}" dt="2019-03-22T09:22:06.572" v="72"/>
          <ac:spMkLst>
            <pc:docMk/>
            <pc:sldMk cId="1890362512" sldId="373"/>
            <ac:spMk id="25" creationId="{3D9F02CE-D443-4A22-81BC-A0E299E52957}"/>
          </ac:spMkLst>
        </pc:spChg>
      </pc:sldChg>
      <pc:sldChg chg="addSp">
        <pc:chgData name="Faye Taylor" userId="32266afe-4e54-4012-9703-e1912c09c24c" providerId="ADAL" clId="{D204B16B-6274-4172-B2BF-B4C6B7A7CDDE}" dt="2019-03-22T09:22:07.944" v="73"/>
        <pc:sldMkLst>
          <pc:docMk/>
          <pc:sldMk cId="3353250580" sldId="374"/>
        </pc:sldMkLst>
        <pc:spChg chg="add">
          <ac:chgData name="Faye Taylor" userId="32266afe-4e54-4012-9703-e1912c09c24c" providerId="ADAL" clId="{D204B16B-6274-4172-B2BF-B4C6B7A7CDDE}" dt="2019-03-22T09:22:07.944" v="73"/>
          <ac:spMkLst>
            <pc:docMk/>
            <pc:sldMk cId="3353250580" sldId="374"/>
            <ac:spMk id="25" creationId="{135B9AD5-2AB3-484B-A4C5-0462C71D3158}"/>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2C43C518-2E58-4E98-8F61-29A47E1D445A}" type="datetimeFigureOut">
              <a:rPr lang="en-GB" smtClean="0"/>
              <a:t>16/05/2019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12686816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C43C518-2E58-4E98-8F61-29A47E1D445A}" type="datetimeFigureOut">
              <a:rPr lang="en-GB" smtClean="0"/>
              <a:t>16/05/2019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0117486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C43C518-2E58-4E98-8F61-29A47E1D445A}" type="datetimeFigureOut">
              <a:rPr lang="en-GB" smtClean="0"/>
              <a:t>16/05/2019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3039993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C43C518-2E58-4E98-8F61-29A47E1D445A}" type="datetimeFigureOut">
              <a:rPr lang="en-GB" smtClean="0"/>
              <a:t>16/05/2019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2146660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C43C518-2E58-4E98-8F61-29A47E1D445A}" type="datetimeFigureOut">
              <a:rPr lang="en-GB" smtClean="0"/>
              <a:t>16/05/2019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681169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C43C518-2E58-4E98-8F61-29A47E1D445A}" type="datetimeFigureOut">
              <a:rPr lang="en-GB" smtClean="0"/>
              <a:t>16/05/2019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0931389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C43C518-2E58-4E98-8F61-29A47E1D445A}" type="datetimeFigureOut">
              <a:rPr lang="en-GB" smtClean="0"/>
              <a:t>16/05/2019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13213319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C43C518-2E58-4E98-8F61-29A47E1D445A}" type="datetimeFigureOut">
              <a:rPr lang="en-GB" smtClean="0"/>
              <a:t>16/05/2019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232838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43C518-2E58-4E98-8F61-29A47E1D445A}" type="datetimeFigureOut">
              <a:rPr lang="en-GB" smtClean="0"/>
              <a:t>16/05/2019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1310637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C43C518-2E58-4E98-8F61-29A47E1D445A}" type="datetimeFigureOut">
              <a:rPr lang="en-GB" smtClean="0"/>
              <a:t>16/05/2019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0387609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C43C518-2E58-4E98-8F61-29A47E1D445A}" type="datetimeFigureOut">
              <a:rPr lang="en-GB" smtClean="0"/>
              <a:t>16/05/2019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2458489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43C518-2E58-4E98-8F61-29A47E1D445A}" type="datetimeFigureOut">
              <a:rPr lang="en-GB" smtClean="0"/>
              <a:t>16/05/2019</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B0018D-5503-4B9E-8996-530C5B2D4BAD}" type="slidenum">
              <a:rPr lang="en-GB" smtClean="0"/>
              <a:t>‹#›</a:t>
            </a:fld>
            <a:endParaRPr lang="en-GB"/>
          </a:p>
        </p:txBody>
      </p:sp>
    </p:spTree>
    <p:extLst>
      <p:ext uri="{BB962C8B-B14F-4D97-AF65-F5344CB8AC3E}">
        <p14:creationId xmlns:p14="http://schemas.microsoft.com/office/powerpoint/2010/main" val="42524114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hyperlink" Target="https://www.classroomsecrets.co.uk/mixed-age-year-3-and-4-statistics-step-1-free-resource-pack/" TargetMode="External"/><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hyperlink" Target="https://www.classroomsecrets.co.uk/category/mixed-age-maths/year-3-4/summer-block-2-statistics-year-3-4/" TargetMode="External"/><Relationship Id="rId5" Type="http://schemas.openxmlformats.org/officeDocument/2006/relationships/hyperlink" Target="https://classroomsecrets.co.uk/content-domain-filter/?fwp_contentdomain=3s2" TargetMode="External"/><Relationship Id="rId4" Type="http://schemas.openxmlformats.org/officeDocument/2006/relationships/hyperlink" Target="https://classroomsecrets.co.uk/content-domain-filter/?fwp_contentdomain=3s1"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a:rPr>
              <a:t>Year 3/4 – Summer Block 2 – Statistics – Step 1</a:t>
            </a:r>
            <a:endParaRPr lang="en-US" dirty="0">
              <a:solidFill>
                <a:schemeClr val="bg2">
                  <a:lumMod val="50000"/>
                </a:schemeClr>
              </a:solidFill>
            </a:endParaRPr>
          </a:p>
          <a:p>
            <a:pPr lvl="0" algn="ctr"/>
            <a:endParaRPr lang="en-GB" sz="1600" b="1" dirty="0">
              <a:solidFill>
                <a:srgbClr val="E7E6E6">
                  <a:lumMod val="25000"/>
                </a:srgbClr>
              </a:solidFill>
              <a:latin typeface="Century Gothic" panose="020B0502020202020204" pitchFamily="34" charset="0"/>
            </a:endParaRPr>
          </a:p>
          <a:p>
            <a:pPr lvl="0" defTabSz="457200">
              <a:defRPr/>
            </a:pPr>
            <a:r>
              <a:rPr lang="en-GB" sz="1600" b="1" dirty="0">
                <a:solidFill>
                  <a:prstClr val="black"/>
                </a:solidFill>
                <a:latin typeface="Century Gothic" panose="020B0502020202020204" pitchFamily="34" charset="0"/>
              </a:rPr>
              <a:t>About This Resource:</a:t>
            </a:r>
          </a:p>
          <a:p>
            <a:pPr lvl="0" defTabSz="457200">
              <a:defRPr/>
            </a:pPr>
            <a:endParaRPr lang="en-GB" sz="1200" b="1" dirty="0">
              <a:solidFill>
                <a:prstClr val="black"/>
              </a:solidFill>
              <a:latin typeface="Century Gothic" panose="020B0502020202020204" pitchFamily="34" charset="0"/>
            </a:endParaRPr>
          </a:p>
          <a:p>
            <a:pPr lvl="0">
              <a:defRPr/>
            </a:pPr>
            <a:r>
              <a:rPr lang="en-GB" sz="1200" b="1" dirty="0">
                <a:solidFill>
                  <a:prstClr val="black"/>
                </a:solidFill>
                <a:latin typeface="Century Gothic"/>
              </a:rPr>
              <a:t>This PowerPoint has been designed to support your teaching of this small step from the Mixed Age planning. It includes a starter activity suitable for each year group and an example of each question from the Varied Fluency and Reasoning and Problem Solving resources also provided in this pack (separate for each year group). Each slide has the year group identified in the bottom right-hand corner. We recommend that you look through this PowerPoint in advance and decide whether to work through all examples provided or a selection of them depending on the needs of your class.</a:t>
            </a:r>
          </a:p>
          <a:p>
            <a:pPr lvl="0" defTabSz="457200">
              <a:defRPr/>
            </a:pPr>
            <a:endParaRPr lang="en-GB" sz="1200" b="1" dirty="0">
              <a:solidFill>
                <a:prstClr val="black"/>
              </a:solidFill>
              <a:latin typeface="Century Gothic" panose="020B0502020202020204" pitchFamily="34" charset="0"/>
            </a:endParaRPr>
          </a:p>
          <a:p>
            <a:pPr lvl="0" defTabSz="457200">
              <a:defRPr/>
            </a:pPr>
            <a:endParaRPr lang="en-GB" sz="1200" b="1" dirty="0">
              <a:solidFill>
                <a:prstClr val="black"/>
              </a:solidFill>
              <a:latin typeface="Century Gothic" panose="020B0502020202020204" pitchFamily="34" charset="0"/>
            </a:endParaRPr>
          </a:p>
          <a:p>
            <a:pPr lvl="0" defTabSz="457200">
              <a:defRPr/>
            </a:pPr>
            <a:r>
              <a:rPr lang="en-GB" sz="1600" b="1" dirty="0">
                <a:solidFill>
                  <a:prstClr val="black"/>
                </a:solidFill>
                <a:latin typeface="Century Gothic" panose="020B0502020202020204" pitchFamily="34" charset="0"/>
              </a:rPr>
              <a:t>National Curriculum Objectives:</a:t>
            </a:r>
            <a:endParaRPr lang="en-GB" sz="1600" b="1" dirty="0">
              <a:solidFill>
                <a:srgbClr val="FF0000"/>
              </a:solidFill>
              <a:latin typeface="Century Gothic" panose="020B0502020202020204" pitchFamily="34" charset="0"/>
            </a:endParaRPr>
          </a:p>
          <a:p>
            <a:pPr lvl="0" fontAlgn="base">
              <a:defRPr/>
            </a:pPr>
            <a:endParaRPr lang="en-GB" sz="1200" b="1" dirty="0">
              <a:solidFill>
                <a:prstClr val="black"/>
              </a:solidFill>
              <a:latin typeface="Century Gothic" panose="020B0502020202020204" pitchFamily="34" charset="0"/>
            </a:endParaRPr>
          </a:p>
          <a:p>
            <a:pPr fontAlgn="base">
              <a:lnSpc>
                <a:spcPct val="100000"/>
              </a:lnSpc>
              <a:spcAft>
                <a:spcPts val="0"/>
              </a:spcAft>
            </a:pPr>
            <a:r>
              <a:rPr lang="en-GB" sz="1200" b="1" dirty="0">
                <a:solidFill>
                  <a:prstClr val="black"/>
                </a:solidFill>
                <a:latin typeface="Century Gothic" panose="020B0502020202020204" pitchFamily="34" charset="0"/>
              </a:rPr>
              <a:t>Mathematics Year 3</a:t>
            </a:r>
            <a:r>
              <a:rPr lang="en-GB" sz="1200" b="1" dirty="0">
                <a:solidFill>
                  <a:schemeClr val="tx1"/>
                </a:solidFill>
                <a:latin typeface="Century Gothic" panose="020B0502020202020204" pitchFamily="34" charset="0"/>
              </a:rPr>
              <a:t>: </a:t>
            </a:r>
            <a:r>
              <a:rPr lang="en-US" sz="1200" b="1" dirty="0">
                <a:solidFill>
                  <a:schemeClr val="tx1"/>
                </a:solidFill>
                <a:latin typeface="Century Gothic" panose="020B0502020202020204" pitchFamily="34" charset="0"/>
              </a:rPr>
              <a:t>(3S1)</a:t>
            </a:r>
            <a:r>
              <a:rPr lang="en-US" sz="1200" b="1" dirty="0">
                <a:latin typeface="Century Gothic" panose="020B0502020202020204" pitchFamily="34" charset="0"/>
              </a:rPr>
              <a:t> </a:t>
            </a:r>
            <a:r>
              <a:rPr lang="en-US" sz="1200" b="1" dirty="0">
                <a:latin typeface="Century Gothic" panose="020B0502020202020204" pitchFamily="34" charset="0"/>
                <a:hlinkClick r:id="rId4"/>
              </a:rPr>
              <a:t>Interpret and present data using bar charts, pictograms and tables</a:t>
            </a:r>
            <a:endParaRPr lang="en-US" sz="1200" b="1" dirty="0">
              <a:latin typeface="Century Gothic" panose="020B0502020202020204" pitchFamily="34" charset="0"/>
            </a:endParaRPr>
          </a:p>
          <a:p>
            <a:pPr fontAlgn="base">
              <a:lnSpc>
                <a:spcPct val="100000"/>
              </a:lnSpc>
              <a:spcAft>
                <a:spcPts val="0"/>
              </a:spcAft>
            </a:pPr>
            <a:r>
              <a:rPr lang="en-US" sz="1200" b="1" dirty="0">
                <a:solidFill>
                  <a:schemeClr val="tx1"/>
                </a:solidFill>
                <a:latin typeface="Century Gothic" panose="020B0502020202020204" pitchFamily="34" charset="0"/>
              </a:rPr>
              <a:t>Mathematics Year 3: (3S2)</a:t>
            </a:r>
            <a:r>
              <a:rPr lang="en-US" sz="1200" b="1" dirty="0">
                <a:latin typeface="Century Gothic" panose="020B0502020202020204" pitchFamily="34" charset="0"/>
              </a:rPr>
              <a:t> </a:t>
            </a:r>
            <a:r>
              <a:rPr lang="en-US" sz="1200" b="1" dirty="0">
                <a:latin typeface="Century Gothic" panose="020B0502020202020204" pitchFamily="34" charset="0"/>
                <a:hlinkClick r:id="rId5"/>
              </a:rPr>
              <a:t>Solve one-step and two-step questions [for example, ‘How many more?’ and ‘How many fewer?’] using information presented in scaled bar charts and pictograms and tables</a:t>
            </a:r>
            <a:endParaRPr lang="en-US" sz="1200" b="1" dirty="0">
              <a:latin typeface="Century Gothic" panose="020B0502020202020204" pitchFamily="34" charset="0"/>
            </a:endParaRPr>
          </a:p>
          <a:p>
            <a:pPr lvl="0" defTabSz="457200">
              <a:lnSpc>
                <a:spcPct val="100000"/>
              </a:lnSpc>
              <a:spcAft>
                <a:spcPts val="0"/>
              </a:spcAft>
              <a:buClrTx/>
              <a:buSzTx/>
              <a:tabLst/>
              <a:defRPr/>
            </a:pPr>
            <a:br>
              <a:rPr lang="en-GB" sz="1200" b="1" u="sng" dirty="0">
                <a:solidFill>
                  <a:prstClr val="black"/>
                </a:solidFill>
                <a:latin typeface="Century Gothic" panose="020B0502020202020204" pitchFamily="34" charset="0"/>
              </a:rPr>
            </a:br>
            <a:endParaRPr lang="en-GB" sz="1200" b="1" u="sng" dirty="0">
              <a:solidFill>
                <a:prstClr val="black"/>
              </a:solidFill>
              <a:latin typeface="Century Gothic" panose="020B0502020202020204" pitchFamily="34" charset="0"/>
            </a:endParaRPr>
          </a:p>
          <a:p>
            <a:pPr>
              <a:spcAft>
                <a:spcPts val="0"/>
              </a:spcAft>
              <a:defRPr/>
            </a:pPr>
            <a:r>
              <a:rPr lang="en-GB" sz="1600" b="1" dirty="0">
                <a:solidFill>
                  <a:prstClr val="black"/>
                </a:solidFill>
                <a:latin typeface="Century Gothic" panose="020B0502020202020204" pitchFamily="34" charset="0"/>
              </a:rPr>
              <a:t>More </a:t>
            </a:r>
            <a:r>
              <a:rPr lang="en-GB" sz="1600" b="1" dirty="0">
                <a:solidFill>
                  <a:prstClr val="black"/>
                </a:solidFill>
                <a:latin typeface="Century Gothic" panose="020B0502020202020204" pitchFamily="34" charset="0"/>
                <a:hlinkClick r:id="rId6"/>
              </a:rPr>
              <a:t>Year 3 and Year 4 Statistics</a:t>
            </a:r>
            <a:r>
              <a:rPr lang="en-GB" sz="1600" b="1" dirty="0">
                <a:solidFill>
                  <a:prstClr val="black"/>
                </a:solidFill>
                <a:latin typeface="Century Gothic" panose="020B0502020202020204" pitchFamily="34" charset="0"/>
              </a:rPr>
              <a:t> resources.</a:t>
            </a:r>
            <a:endParaRPr lang="en-GB" sz="1200" b="1" dirty="0">
              <a:solidFill>
                <a:prstClr val="black"/>
              </a:solidFill>
              <a:latin typeface="Century Gothic" panose="020B0502020202020204" pitchFamily="34" charset="0"/>
            </a:endParaRPr>
          </a:p>
          <a:p>
            <a:pPr lvl="0">
              <a:defRPr/>
            </a:pPr>
            <a:endParaRPr lang="en-GB" sz="1200" b="1" dirty="0">
              <a:solidFill>
                <a:prstClr val="black"/>
              </a:solidFill>
              <a:latin typeface="Century Gothic" panose="020B0502020202020204" pitchFamily="34" charset="0"/>
            </a:endParaRPr>
          </a:p>
          <a:p>
            <a:pPr lvl="0">
              <a:defRPr/>
            </a:pPr>
            <a:endParaRPr lang="en-GB" sz="1200" b="1" dirty="0">
              <a:solidFill>
                <a:prstClr val="black"/>
              </a:solidFill>
              <a:latin typeface="Century Gothic" panose="020B0502020202020204" pitchFamily="34" charset="0"/>
            </a:endParaRPr>
          </a:p>
          <a:p>
            <a:pPr lvl="0">
              <a:lnSpc>
                <a:spcPct val="100000"/>
              </a:lnSpc>
              <a:spcAft>
                <a:spcPts val="0"/>
              </a:spcAft>
              <a:buClrTx/>
              <a:buSzTx/>
              <a:tabLst/>
              <a:defRPr/>
            </a:pPr>
            <a:r>
              <a:rPr lang="en-GB" sz="1600" b="1" dirty="0">
                <a:solidFill>
                  <a:prstClr val="black"/>
                </a:solidFill>
                <a:latin typeface="Century Gothic" panose="020B0502020202020204" pitchFamily="34" charset="0"/>
              </a:rPr>
              <a:t>Did you like this resource? Don’t forget to </a:t>
            </a:r>
            <a:r>
              <a:rPr lang="en-GB" sz="1600" b="1" dirty="0">
                <a:solidFill>
                  <a:prstClr val="black"/>
                </a:solidFill>
                <a:latin typeface="Century Gothic" panose="020B0502020202020204" pitchFamily="34" charset="0"/>
                <a:hlinkClick r:id="rId7"/>
              </a:rPr>
              <a:t>review</a:t>
            </a:r>
            <a:r>
              <a:rPr lang="en-GB" sz="1600" b="1" dirty="0">
                <a:solidFill>
                  <a:prstClr val="black"/>
                </a:solidFill>
                <a:latin typeface="Century Gothic" panose="020B0502020202020204" pitchFamily="34" charset="0"/>
              </a:rPr>
              <a:t> it on our website.</a:t>
            </a:r>
          </a:p>
        </p:txBody>
      </p:sp>
      <p:sp>
        <p:nvSpPr>
          <p:cNvPr id="7" name="TextBox 8">
            <a:extLst>
              <a:ext uri="{FF2B5EF4-FFF2-40B4-BE49-F238E27FC236}">
                <a16:creationId xmlns:a16="http://schemas.microsoft.com/office/drawing/2014/main" id="{277FDC6C-B99A-4ED8-B341-A52126824B67}"/>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a:latin typeface="Century Gothic" panose="020B0502020202020204" pitchFamily="34" charset="0"/>
              </a:rPr>
              <a:t>© Classroom Secrets Limited 2019</a:t>
            </a:r>
          </a:p>
        </p:txBody>
      </p:sp>
    </p:spTree>
    <p:extLst>
      <p:ext uri="{BB962C8B-B14F-4D97-AF65-F5344CB8AC3E}">
        <p14:creationId xmlns:p14="http://schemas.microsoft.com/office/powerpoint/2010/main" val="26374812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endParaRPr lang="en-GB" sz="2000" b="1" u="sng" dirty="0">
              <a:solidFill>
                <a:schemeClr val="bg2">
                  <a:lumMod val="50000"/>
                </a:schemeClr>
              </a:solidFill>
              <a:latin typeface="Century Gothic" panose="020B0502020202020204" pitchFamily="34" charset="0"/>
            </a:endParaRPr>
          </a:p>
          <a:p>
            <a:pPr algn="ctr"/>
            <a:endParaRPr lang="en-GB" sz="2000" b="1" u="sng" dirty="0">
              <a:solidFill>
                <a:schemeClr val="bg2">
                  <a:lumMod val="50000"/>
                </a:schemeClr>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True or false? The pictogram below shows the results </a:t>
            </a:r>
          </a:p>
          <a:p>
            <a:pPr algn="ctr"/>
            <a:r>
              <a:rPr lang="en-GB" sz="2000" b="1" dirty="0">
                <a:solidFill>
                  <a:schemeClr val="tx1"/>
                </a:solidFill>
                <a:latin typeface="Century Gothic" panose="020B0502020202020204" pitchFamily="34" charset="0"/>
              </a:rPr>
              <a:t>of the tally chart. </a:t>
            </a: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r>
              <a:rPr lang="en-GB" sz="2000" b="1" dirty="0">
                <a:solidFill>
                  <a:schemeClr val="tx1"/>
                </a:solidFill>
                <a:latin typeface="Century Gothic" panose="020B0502020202020204" pitchFamily="34" charset="0"/>
              </a:rPr>
              <a:t>Explain your answer.</a:t>
            </a:r>
            <a:endParaRPr lang="en-GB" sz="2000" b="1" u="sng" dirty="0">
              <a:solidFill>
                <a:schemeClr val="tx1"/>
              </a:solidFill>
              <a:latin typeface="Century Gothic" panose="020B0502020202020204" pitchFamily="34" charset="0"/>
            </a:endParaRPr>
          </a:p>
          <a:p>
            <a:r>
              <a:rPr lang="en-GB" sz="2000" b="1" dirty="0">
                <a:solidFill>
                  <a:schemeClr val="tx1"/>
                </a:solidFill>
                <a:latin typeface="Century Gothic" panose="020B0502020202020204" pitchFamily="34" charset="0"/>
              </a:rPr>
              <a:t>False because…</a:t>
            </a:r>
            <a:endParaRPr lang="en-GB" sz="2400" b="1" u="sng"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84B107DC-B90C-4A45-B422-BA8DE29C2552}"/>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graphicFrame>
        <p:nvGraphicFramePr>
          <p:cNvPr id="6" name="Table 5">
            <a:extLst>
              <a:ext uri="{FF2B5EF4-FFF2-40B4-BE49-F238E27FC236}">
                <a16:creationId xmlns:a16="http://schemas.microsoft.com/office/drawing/2014/main" id="{461E8089-16A5-46EE-858C-D41E10A7D2A6}"/>
              </a:ext>
            </a:extLst>
          </p:cNvPr>
          <p:cNvGraphicFramePr>
            <a:graphicFrameLocks noGrp="1"/>
          </p:cNvGraphicFramePr>
          <p:nvPr>
            <p:extLst/>
          </p:nvPr>
        </p:nvGraphicFramePr>
        <p:xfrm>
          <a:off x="721639" y="1928805"/>
          <a:ext cx="3762083" cy="1732978"/>
        </p:xfrm>
        <a:graphic>
          <a:graphicData uri="http://schemas.openxmlformats.org/drawingml/2006/table">
            <a:tbl>
              <a:tblPr firstRow="1" bandRow="1">
                <a:tableStyleId>{2D5ABB26-0587-4C30-8999-92F81FD0307C}</a:tableStyleId>
              </a:tblPr>
              <a:tblGrid>
                <a:gridCol w="1159567">
                  <a:extLst>
                    <a:ext uri="{9D8B030D-6E8A-4147-A177-3AD203B41FA5}">
                      <a16:colId xmlns:a16="http://schemas.microsoft.com/office/drawing/2014/main" val="3816114136"/>
                    </a:ext>
                  </a:extLst>
                </a:gridCol>
                <a:gridCol w="2602516">
                  <a:extLst>
                    <a:ext uri="{9D8B030D-6E8A-4147-A177-3AD203B41FA5}">
                      <a16:colId xmlns:a16="http://schemas.microsoft.com/office/drawing/2014/main" val="3489683818"/>
                    </a:ext>
                  </a:extLst>
                </a:gridCol>
              </a:tblGrid>
              <a:tr h="382658">
                <a:tc>
                  <a:txBody>
                    <a:bodyPr/>
                    <a:lstStyle/>
                    <a:p>
                      <a:pPr algn="ctr"/>
                      <a:r>
                        <a:rPr lang="en-GB" sz="1700" b="1" dirty="0">
                          <a:latin typeface="Century Gothic" panose="020B0502020202020204" pitchFamily="34" charset="0"/>
                        </a:rPr>
                        <a:t>Drink</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1700" b="1" dirty="0">
                          <a:latin typeface="Century Gothic" panose="020B0502020202020204" pitchFamily="34" charset="0"/>
                        </a:rPr>
                        <a:t>Number of Drinks Sold</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819712331"/>
                  </a:ext>
                </a:extLst>
              </a:tr>
              <a:tr h="337580">
                <a:tc>
                  <a:txBody>
                    <a:bodyPr/>
                    <a:lstStyle/>
                    <a:p>
                      <a:pPr algn="ctr"/>
                      <a:r>
                        <a:rPr lang="en-GB" sz="1700" b="1" dirty="0">
                          <a:latin typeface="Century Gothic" panose="020B0502020202020204" pitchFamily="34" charset="0"/>
                        </a:rPr>
                        <a:t>Juice</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1300" b="1" dirty="0">
                        <a:latin typeface="Century Gothic" panose="020B0502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27100696"/>
                  </a:ext>
                </a:extLst>
              </a:tr>
              <a:tr h="337580">
                <a:tc>
                  <a:txBody>
                    <a:bodyPr/>
                    <a:lstStyle/>
                    <a:p>
                      <a:pPr algn="ctr"/>
                      <a:r>
                        <a:rPr lang="en-GB" sz="1700" b="1" dirty="0">
                          <a:latin typeface="Century Gothic" panose="020B0502020202020204" pitchFamily="34" charset="0"/>
                        </a:rPr>
                        <a:t>Water</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1300" b="1" dirty="0">
                        <a:latin typeface="Century Gothic" panose="020B0502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66974407"/>
                  </a:ext>
                </a:extLst>
              </a:tr>
              <a:tr h="337580">
                <a:tc>
                  <a:txBody>
                    <a:bodyPr/>
                    <a:lstStyle/>
                    <a:p>
                      <a:pPr algn="ctr"/>
                      <a:r>
                        <a:rPr lang="en-GB" sz="1700" b="1" dirty="0">
                          <a:latin typeface="Century Gothic" panose="020B0502020202020204" pitchFamily="34" charset="0"/>
                        </a:rPr>
                        <a:t>Milk</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1300" b="1">
                        <a:latin typeface="Century Gothic" panose="020B0502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04261503"/>
                  </a:ext>
                </a:extLst>
              </a:tr>
              <a:tr h="337580">
                <a:tc>
                  <a:txBody>
                    <a:bodyPr/>
                    <a:lstStyle/>
                    <a:p>
                      <a:pPr algn="ctr"/>
                      <a:r>
                        <a:rPr lang="en-GB" sz="1700" b="1" dirty="0">
                          <a:latin typeface="Century Gothic" panose="020B0502020202020204" pitchFamily="34" charset="0"/>
                        </a:rPr>
                        <a:t>Lemonade</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1300" b="1" dirty="0">
                        <a:latin typeface="Century Gothic" panose="020B0502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01686769"/>
                  </a:ext>
                </a:extLst>
              </a:tr>
            </a:tbl>
          </a:graphicData>
        </a:graphic>
      </p:graphicFrame>
      <p:graphicFrame>
        <p:nvGraphicFramePr>
          <p:cNvPr id="9" name="Table 8">
            <a:extLst>
              <a:ext uri="{FF2B5EF4-FFF2-40B4-BE49-F238E27FC236}">
                <a16:creationId xmlns:a16="http://schemas.microsoft.com/office/drawing/2014/main" id="{12ECCB4F-FD7C-434D-A710-4FF545A2B64C}"/>
              </a:ext>
            </a:extLst>
          </p:cNvPr>
          <p:cNvGraphicFramePr>
            <a:graphicFrameLocks noGrp="1"/>
          </p:cNvGraphicFramePr>
          <p:nvPr>
            <p:extLst/>
          </p:nvPr>
        </p:nvGraphicFramePr>
        <p:xfrm>
          <a:off x="4751386" y="1937364"/>
          <a:ext cx="3762083" cy="1732978"/>
        </p:xfrm>
        <a:graphic>
          <a:graphicData uri="http://schemas.openxmlformats.org/drawingml/2006/table">
            <a:tbl>
              <a:tblPr firstRow="1" bandRow="1">
                <a:tableStyleId>{2D5ABB26-0587-4C30-8999-92F81FD0307C}</a:tableStyleId>
              </a:tblPr>
              <a:tblGrid>
                <a:gridCol w="1159567">
                  <a:extLst>
                    <a:ext uri="{9D8B030D-6E8A-4147-A177-3AD203B41FA5}">
                      <a16:colId xmlns:a16="http://schemas.microsoft.com/office/drawing/2014/main" val="3816114136"/>
                    </a:ext>
                  </a:extLst>
                </a:gridCol>
                <a:gridCol w="2602516">
                  <a:extLst>
                    <a:ext uri="{9D8B030D-6E8A-4147-A177-3AD203B41FA5}">
                      <a16:colId xmlns:a16="http://schemas.microsoft.com/office/drawing/2014/main" val="3489683818"/>
                    </a:ext>
                  </a:extLst>
                </a:gridCol>
              </a:tblGrid>
              <a:tr h="382658">
                <a:tc>
                  <a:txBody>
                    <a:bodyPr/>
                    <a:lstStyle/>
                    <a:p>
                      <a:pPr algn="ctr"/>
                      <a:r>
                        <a:rPr lang="en-GB" sz="1700" b="1" dirty="0">
                          <a:latin typeface="Century Gothic" panose="020B0502020202020204" pitchFamily="34" charset="0"/>
                        </a:rPr>
                        <a:t>Drink</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1700" b="1" dirty="0">
                          <a:latin typeface="Century Gothic" panose="020B0502020202020204" pitchFamily="34" charset="0"/>
                        </a:rPr>
                        <a:t>Number of Drinks Sold</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819712331"/>
                  </a:ext>
                </a:extLst>
              </a:tr>
              <a:tr h="337580">
                <a:tc>
                  <a:txBody>
                    <a:bodyPr/>
                    <a:lstStyle/>
                    <a:p>
                      <a:pPr algn="ctr"/>
                      <a:r>
                        <a:rPr lang="en-GB" sz="1700" b="1" dirty="0">
                          <a:latin typeface="Century Gothic" panose="020B0502020202020204" pitchFamily="34" charset="0"/>
                        </a:rPr>
                        <a:t>Juice</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1300" b="1" dirty="0">
                        <a:latin typeface="Century Gothic" panose="020B0502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27100696"/>
                  </a:ext>
                </a:extLst>
              </a:tr>
              <a:tr h="337580">
                <a:tc>
                  <a:txBody>
                    <a:bodyPr/>
                    <a:lstStyle/>
                    <a:p>
                      <a:pPr algn="ctr"/>
                      <a:r>
                        <a:rPr lang="en-GB" sz="1700" b="1" dirty="0">
                          <a:latin typeface="Century Gothic" panose="020B0502020202020204" pitchFamily="34" charset="0"/>
                        </a:rPr>
                        <a:t>Water</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1300" b="1" dirty="0">
                        <a:latin typeface="Century Gothic" panose="020B0502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66974407"/>
                  </a:ext>
                </a:extLst>
              </a:tr>
              <a:tr h="337580">
                <a:tc>
                  <a:txBody>
                    <a:bodyPr/>
                    <a:lstStyle/>
                    <a:p>
                      <a:pPr algn="ctr"/>
                      <a:r>
                        <a:rPr lang="en-GB" sz="1700" b="1" dirty="0">
                          <a:latin typeface="Century Gothic" panose="020B0502020202020204" pitchFamily="34" charset="0"/>
                        </a:rPr>
                        <a:t>Milk</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1300" b="1">
                        <a:latin typeface="Century Gothic" panose="020B0502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04261503"/>
                  </a:ext>
                </a:extLst>
              </a:tr>
              <a:tr h="337580">
                <a:tc>
                  <a:txBody>
                    <a:bodyPr/>
                    <a:lstStyle/>
                    <a:p>
                      <a:pPr algn="ctr"/>
                      <a:r>
                        <a:rPr lang="en-GB" sz="1700" b="1" dirty="0">
                          <a:latin typeface="Century Gothic" panose="020B0502020202020204" pitchFamily="34" charset="0"/>
                        </a:rPr>
                        <a:t>Lemonade</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1300" b="1" dirty="0">
                        <a:latin typeface="Century Gothic" panose="020B0502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01686769"/>
                  </a:ext>
                </a:extLst>
              </a:tr>
            </a:tbl>
          </a:graphicData>
        </a:graphic>
      </p:graphicFrame>
      <p:grpSp>
        <p:nvGrpSpPr>
          <p:cNvPr id="2" name="Group 1">
            <a:extLst>
              <a:ext uri="{FF2B5EF4-FFF2-40B4-BE49-F238E27FC236}">
                <a16:creationId xmlns:a16="http://schemas.microsoft.com/office/drawing/2014/main" id="{299EA428-4DD3-4294-BCF8-028FD19FCC63}"/>
              </a:ext>
            </a:extLst>
          </p:cNvPr>
          <p:cNvGrpSpPr/>
          <p:nvPr/>
        </p:nvGrpSpPr>
        <p:grpSpPr>
          <a:xfrm>
            <a:off x="5984343" y="2364329"/>
            <a:ext cx="2223032" cy="1253996"/>
            <a:chOff x="4240847" y="2427694"/>
            <a:chExt cx="1254843" cy="707847"/>
          </a:xfrm>
        </p:grpSpPr>
        <p:sp>
          <p:nvSpPr>
            <p:cNvPr id="10" name="Oval 9">
              <a:extLst>
                <a:ext uri="{FF2B5EF4-FFF2-40B4-BE49-F238E27FC236}">
                  <a16:creationId xmlns:a16="http://schemas.microsoft.com/office/drawing/2014/main" id="{EDE3540D-4E5B-4BCD-9EE1-D734D514FF0A}"/>
                </a:ext>
              </a:extLst>
            </p:cNvPr>
            <p:cNvSpPr/>
            <p:nvPr/>
          </p:nvSpPr>
          <p:spPr>
            <a:xfrm>
              <a:off x="4240847" y="2427694"/>
              <a:ext cx="142613" cy="142613"/>
            </a:xfrm>
            <a:prstGeom prst="ellipse">
              <a:avLst/>
            </a:prstGeom>
            <a:solidFill>
              <a:srgbClr val="FF66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Oval 10">
              <a:extLst>
                <a:ext uri="{FF2B5EF4-FFF2-40B4-BE49-F238E27FC236}">
                  <a16:creationId xmlns:a16="http://schemas.microsoft.com/office/drawing/2014/main" id="{55111E60-636F-4F8B-AAE2-759F675C542E}"/>
                </a:ext>
              </a:extLst>
            </p:cNvPr>
            <p:cNvSpPr/>
            <p:nvPr/>
          </p:nvSpPr>
          <p:spPr>
            <a:xfrm>
              <a:off x="4399155" y="2427694"/>
              <a:ext cx="142613" cy="142613"/>
            </a:xfrm>
            <a:prstGeom prst="ellipse">
              <a:avLst/>
            </a:prstGeom>
            <a:solidFill>
              <a:srgbClr val="FF66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Oval 11">
              <a:extLst>
                <a:ext uri="{FF2B5EF4-FFF2-40B4-BE49-F238E27FC236}">
                  <a16:creationId xmlns:a16="http://schemas.microsoft.com/office/drawing/2014/main" id="{8192258F-8ADA-47C9-B331-19756CB9CAFE}"/>
                </a:ext>
              </a:extLst>
            </p:cNvPr>
            <p:cNvSpPr/>
            <p:nvPr/>
          </p:nvSpPr>
          <p:spPr>
            <a:xfrm>
              <a:off x="4557463" y="2427694"/>
              <a:ext cx="142613" cy="142613"/>
            </a:xfrm>
            <a:prstGeom prst="ellipse">
              <a:avLst/>
            </a:prstGeom>
            <a:solidFill>
              <a:srgbClr val="FF66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Oval 12">
              <a:extLst>
                <a:ext uri="{FF2B5EF4-FFF2-40B4-BE49-F238E27FC236}">
                  <a16:creationId xmlns:a16="http://schemas.microsoft.com/office/drawing/2014/main" id="{1EBCA61E-3EA5-4CFE-A4CF-5B2F29D2E0D7}"/>
                </a:ext>
              </a:extLst>
            </p:cNvPr>
            <p:cNvSpPr/>
            <p:nvPr/>
          </p:nvSpPr>
          <p:spPr>
            <a:xfrm>
              <a:off x="4715771" y="2427694"/>
              <a:ext cx="142613" cy="142613"/>
            </a:xfrm>
            <a:prstGeom prst="ellipse">
              <a:avLst/>
            </a:prstGeom>
            <a:solidFill>
              <a:srgbClr val="FF66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Oval 13">
              <a:extLst>
                <a:ext uri="{FF2B5EF4-FFF2-40B4-BE49-F238E27FC236}">
                  <a16:creationId xmlns:a16="http://schemas.microsoft.com/office/drawing/2014/main" id="{67D0A246-B169-45D7-9095-1E379B3461E6}"/>
                </a:ext>
              </a:extLst>
            </p:cNvPr>
            <p:cNvSpPr/>
            <p:nvPr/>
          </p:nvSpPr>
          <p:spPr>
            <a:xfrm>
              <a:off x="4240847" y="2992928"/>
              <a:ext cx="142613" cy="142613"/>
            </a:xfrm>
            <a:prstGeom prst="ellipse">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Oval 14">
              <a:extLst>
                <a:ext uri="{FF2B5EF4-FFF2-40B4-BE49-F238E27FC236}">
                  <a16:creationId xmlns:a16="http://schemas.microsoft.com/office/drawing/2014/main" id="{A7203421-A993-4633-B9FB-43A259CE3A49}"/>
                </a:ext>
              </a:extLst>
            </p:cNvPr>
            <p:cNvSpPr/>
            <p:nvPr/>
          </p:nvSpPr>
          <p:spPr>
            <a:xfrm>
              <a:off x="4399155" y="2992928"/>
              <a:ext cx="142613" cy="142613"/>
            </a:xfrm>
            <a:prstGeom prst="ellipse">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Oval 15">
              <a:extLst>
                <a:ext uri="{FF2B5EF4-FFF2-40B4-BE49-F238E27FC236}">
                  <a16:creationId xmlns:a16="http://schemas.microsoft.com/office/drawing/2014/main" id="{F5C9AC1C-25C4-461F-B6D3-9111E1C34604}"/>
                </a:ext>
              </a:extLst>
            </p:cNvPr>
            <p:cNvSpPr/>
            <p:nvPr/>
          </p:nvSpPr>
          <p:spPr>
            <a:xfrm>
              <a:off x="4557463" y="2992928"/>
              <a:ext cx="142613" cy="142613"/>
            </a:xfrm>
            <a:prstGeom prst="ellipse">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Oval 16">
              <a:extLst>
                <a:ext uri="{FF2B5EF4-FFF2-40B4-BE49-F238E27FC236}">
                  <a16:creationId xmlns:a16="http://schemas.microsoft.com/office/drawing/2014/main" id="{64CF93E8-1083-42CB-B8E5-6114BDC71054}"/>
                </a:ext>
              </a:extLst>
            </p:cNvPr>
            <p:cNvSpPr/>
            <p:nvPr/>
          </p:nvSpPr>
          <p:spPr>
            <a:xfrm>
              <a:off x="4715771" y="2992928"/>
              <a:ext cx="142613" cy="142613"/>
            </a:xfrm>
            <a:prstGeom prst="ellipse">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Oval 19">
              <a:extLst>
                <a:ext uri="{FF2B5EF4-FFF2-40B4-BE49-F238E27FC236}">
                  <a16:creationId xmlns:a16="http://schemas.microsoft.com/office/drawing/2014/main" id="{4E114319-CBFC-4D9D-A5AC-6C14D3648A06}"/>
                </a:ext>
              </a:extLst>
            </p:cNvPr>
            <p:cNvSpPr/>
            <p:nvPr/>
          </p:nvSpPr>
          <p:spPr>
            <a:xfrm>
              <a:off x="4874080" y="2992928"/>
              <a:ext cx="142613" cy="142613"/>
            </a:xfrm>
            <a:prstGeom prst="ellipse">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Oval 20">
              <a:extLst>
                <a:ext uri="{FF2B5EF4-FFF2-40B4-BE49-F238E27FC236}">
                  <a16:creationId xmlns:a16="http://schemas.microsoft.com/office/drawing/2014/main" id="{CAB52910-2A1B-4987-B2C6-A8BCE351EE30}"/>
                </a:ext>
              </a:extLst>
            </p:cNvPr>
            <p:cNvSpPr/>
            <p:nvPr/>
          </p:nvSpPr>
          <p:spPr>
            <a:xfrm>
              <a:off x="5032388" y="2992928"/>
              <a:ext cx="142613" cy="142613"/>
            </a:xfrm>
            <a:prstGeom prst="ellipse">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Oval 21">
              <a:extLst>
                <a:ext uri="{FF2B5EF4-FFF2-40B4-BE49-F238E27FC236}">
                  <a16:creationId xmlns:a16="http://schemas.microsoft.com/office/drawing/2014/main" id="{9D7FF485-DAAE-49F6-BDB4-CD3FADD153C5}"/>
                </a:ext>
              </a:extLst>
            </p:cNvPr>
            <p:cNvSpPr/>
            <p:nvPr/>
          </p:nvSpPr>
          <p:spPr>
            <a:xfrm>
              <a:off x="5190696" y="2992928"/>
              <a:ext cx="142613" cy="142613"/>
            </a:xfrm>
            <a:prstGeom prst="ellipse">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Oval 22">
              <a:extLst>
                <a:ext uri="{FF2B5EF4-FFF2-40B4-BE49-F238E27FC236}">
                  <a16:creationId xmlns:a16="http://schemas.microsoft.com/office/drawing/2014/main" id="{8A7EB1BF-3CFC-40C1-82FB-B32CD7D3802E}"/>
                </a:ext>
              </a:extLst>
            </p:cNvPr>
            <p:cNvSpPr/>
            <p:nvPr/>
          </p:nvSpPr>
          <p:spPr>
            <a:xfrm>
              <a:off x="4240847" y="2800485"/>
              <a:ext cx="142613" cy="142613"/>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Oval 23">
              <a:extLst>
                <a:ext uri="{FF2B5EF4-FFF2-40B4-BE49-F238E27FC236}">
                  <a16:creationId xmlns:a16="http://schemas.microsoft.com/office/drawing/2014/main" id="{810AF95B-54F9-4D2D-AA0D-388DE850F341}"/>
                </a:ext>
              </a:extLst>
            </p:cNvPr>
            <p:cNvSpPr/>
            <p:nvPr/>
          </p:nvSpPr>
          <p:spPr>
            <a:xfrm>
              <a:off x="4399155" y="2800485"/>
              <a:ext cx="142613" cy="142613"/>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Oval 24">
              <a:extLst>
                <a:ext uri="{FF2B5EF4-FFF2-40B4-BE49-F238E27FC236}">
                  <a16:creationId xmlns:a16="http://schemas.microsoft.com/office/drawing/2014/main" id="{2516E4DC-419E-4413-AF1F-8EB0D57C14E2}"/>
                </a:ext>
              </a:extLst>
            </p:cNvPr>
            <p:cNvSpPr/>
            <p:nvPr/>
          </p:nvSpPr>
          <p:spPr>
            <a:xfrm>
              <a:off x="4557463" y="2800485"/>
              <a:ext cx="142613" cy="142613"/>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Oval 25">
              <a:extLst>
                <a:ext uri="{FF2B5EF4-FFF2-40B4-BE49-F238E27FC236}">
                  <a16:creationId xmlns:a16="http://schemas.microsoft.com/office/drawing/2014/main" id="{5CE50F83-DABE-4741-96D2-C5E674825858}"/>
                </a:ext>
              </a:extLst>
            </p:cNvPr>
            <p:cNvSpPr/>
            <p:nvPr/>
          </p:nvSpPr>
          <p:spPr>
            <a:xfrm>
              <a:off x="4715771" y="2800485"/>
              <a:ext cx="142613" cy="142613"/>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Oval 26">
              <a:extLst>
                <a:ext uri="{FF2B5EF4-FFF2-40B4-BE49-F238E27FC236}">
                  <a16:creationId xmlns:a16="http://schemas.microsoft.com/office/drawing/2014/main" id="{92007CF3-B187-4332-B21E-A2E49874AAFF}"/>
                </a:ext>
              </a:extLst>
            </p:cNvPr>
            <p:cNvSpPr/>
            <p:nvPr/>
          </p:nvSpPr>
          <p:spPr>
            <a:xfrm>
              <a:off x="4874080" y="2800485"/>
              <a:ext cx="142613" cy="142613"/>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Oval 27">
              <a:extLst>
                <a:ext uri="{FF2B5EF4-FFF2-40B4-BE49-F238E27FC236}">
                  <a16:creationId xmlns:a16="http://schemas.microsoft.com/office/drawing/2014/main" id="{722548EA-8544-4911-AE88-FCD2C9DC3B8B}"/>
                </a:ext>
              </a:extLst>
            </p:cNvPr>
            <p:cNvSpPr/>
            <p:nvPr/>
          </p:nvSpPr>
          <p:spPr>
            <a:xfrm>
              <a:off x="5032388" y="2800485"/>
              <a:ext cx="142613" cy="142613"/>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Oval 28">
              <a:extLst>
                <a:ext uri="{FF2B5EF4-FFF2-40B4-BE49-F238E27FC236}">
                  <a16:creationId xmlns:a16="http://schemas.microsoft.com/office/drawing/2014/main" id="{938AF49C-5DFB-4B79-AF75-B059A513BD6E}"/>
                </a:ext>
              </a:extLst>
            </p:cNvPr>
            <p:cNvSpPr/>
            <p:nvPr/>
          </p:nvSpPr>
          <p:spPr>
            <a:xfrm>
              <a:off x="4240847" y="2611665"/>
              <a:ext cx="142613" cy="142613"/>
            </a:xfrm>
            <a:prstGeom prst="ellipse">
              <a:avLst/>
            </a:prstGeom>
            <a:solidFill>
              <a:schemeClr val="accent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Oval 29">
              <a:extLst>
                <a:ext uri="{FF2B5EF4-FFF2-40B4-BE49-F238E27FC236}">
                  <a16:creationId xmlns:a16="http://schemas.microsoft.com/office/drawing/2014/main" id="{5245CE4A-8834-4F28-BD9E-399D5E9BEAA2}"/>
                </a:ext>
              </a:extLst>
            </p:cNvPr>
            <p:cNvSpPr/>
            <p:nvPr/>
          </p:nvSpPr>
          <p:spPr>
            <a:xfrm>
              <a:off x="4399155" y="2611665"/>
              <a:ext cx="142613" cy="142613"/>
            </a:xfrm>
            <a:prstGeom prst="ellipse">
              <a:avLst/>
            </a:prstGeom>
            <a:solidFill>
              <a:schemeClr val="accent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Oval 30">
              <a:extLst>
                <a:ext uri="{FF2B5EF4-FFF2-40B4-BE49-F238E27FC236}">
                  <a16:creationId xmlns:a16="http://schemas.microsoft.com/office/drawing/2014/main" id="{A2E495F9-F340-4B4D-8BB5-E78D001F684D}"/>
                </a:ext>
              </a:extLst>
            </p:cNvPr>
            <p:cNvSpPr/>
            <p:nvPr/>
          </p:nvSpPr>
          <p:spPr>
            <a:xfrm>
              <a:off x="4557463" y="2611665"/>
              <a:ext cx="142613" cy="142613"/>
            </a:xfrm>
            <a:prstGeom prst="ellipse">
              <a:avLst/>
            </a:prstGeom>
            <a:solidFill>
              <a:schemeClr val="accent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Chord 31">
              <a:extLst>
                <a:ext uri="{FF2B5EF4-FFF2-40B4-BE49-F238E27FC236}">
                  <a16:creationId xmlns:a16="http://schemas.microsoft.com/office/drawing/2014/main" id="{6307AF39-A476-42D1-8186-9CFFA518A610}"/>
                </a:ext>
              </a:extLst>
            </p:cNvPr>
            <p:cNvSpPr/>
            <p:nvPr/>
          </p:nvSpPr>
          <p:spPr>
            <a:xfrm>
              <a:off x="5353077" y="2992416"/>
              <a:ext cx="142613" cy="143125"/>
            </a:xfrm>
            <a:prstGeom prst="chord">
              <a:avLst>
                <a:gd name="adj1" fmla="val 5397506"/>
                <a:gd name="adj2" fmla="val 16200000"/>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nvGrpSpPr>
          <p:cNvPr id="33" name="Group 32">
            <a:extLst>
              <a:ext uri="{FF2B5EF4-FFF2-40B4-BE49-F238E27FC236}">
                <a16:creationId xmlns:a16="http://schemas.microsoft.com/office/drawing/2014/main" id="{B97A2B8A-A1C8-427E-88AC-4735C0E9718B}"/>
              </a:ext>
            </a:extLst>
          </p:cNvPr>
          <p:cNvGrpSpPr/>
          <p:nvPr/>
        </p:nvGrpSpPr>
        <p:grpSpPr>
          <a:xfrm>
            <a:off x="1949075" y="2374268"/>
            <a:ext cx="934992" cy="1231012"/>
            <a:chOff x="1286677" y="1346042"/>
            <a:chExt cx="638613" cy="694874"/>
          </a:xfrm>
        </p:grpSpPr>
        <p:pic>
          <p:nvPicPr>
            <p:cNvPr id="34" name="Picture 4" descr="https://ukwest1-mediap.svc.ms/transform/thumbnail?provider=spo&amp;inputFormat=png&amp;cs=fFNQTw&amp;docid=https%3A%2F%2Fclassroomsecrets.sharepoint.com%3A443%2F_api%2Fv2.0%2Fdrives%2Fb!4IH3i2UmiEW8eFb-1CEagJBPFIa2x9BIquX16eSMw9__4AoPxClmR7JQwam-6NQw%2Fitems%2F01DGBW4YORUGC6NVBRY5EYAWLHXG6CZOIW%3Fversion%3DPublished&amp;access_token=eyJ0eXAiOiJKV1QiLCJhbGciOiJub25lIn0.eyJhdWQiOiIwMDAwMDAwMy0wMDAwLTBmZjEtY2UwMC0wMDAwMDAwMDAwMDAvY2xhc3Nyb29tc2VjcmV0cy5zaGFyZXBvaW50LmNvbUA3M2JhYTVjMC05NmU2LTQ3YjQtOTVkOS04ZTVlMWVlMDA3M2IiLCJpc3MiOiIwMDAwMDAwMy0wMDAwLTBmZjEtY2UwMC0wMDAwMDAwMDAwMDAiLCJuYmYiOiIxNTQ0NjE0MDQ3IiwiZXhwIjoiMTU0NDYzNTY0NyIsImVuZHBvaW50dXJsIjoiTG4yb1RDMnlJUExmWVpTc3ZuVFJ1M01RcmpRa0NBRDF4c3BmOFBsUllmOD0iLCJlbmRwb2ludHVybExlbmd0aCI6IjEyMyIsImlzbG9vcGJhY2siOiJUcnVlIiwiY2lkIjoiT0dNME5XRmlPV1V0TkRBMlppMDNNREF3TFRkalkyUXRNalJoTWpoaFpHRTRZMlF4IiwidmVyIjoiaGFzaGVkcHJvb2Z0b2tlbiIsInNpdGVpZCI6Ik9HSm1Oemd4WlRBdE1qWTJOUzAwTlRnNExXSmpOemd0TlRabVpXUTBNakV4WVRndyIsInNpZ25pbl9zdGF0ZSI6IltcImttc2lcIl0iLCJuYW1laWQiOiIwIy5mfG1lbWJlcnNoaXB8ZWxlYW5vci5zaW1wc29uQGNsYXNzcm9vbXNlY3JldHMuY28udWsiLCJuaWkiOiJtaWNyb3NvZnQuc2hhcmVwb2ludCIsImlzdXNlciI6InRydWUiLCJjYWNoZWtleSI6IjBoLmZ8bWVtYmVyc2hpcHwxMDAzN2ZmZWFkZmNkNmQ2QGxpdmUuY29tIiwidHQiOiIwIiwidXNlUGVyc2lzdGVudENvb2tpZSI6IjMifQ.dWMzY21mTzVEdjBmQ28zREpReXZKMTZkaVpjQWtNS3ArbUx1SW5XaGhJYz0&amp;encodeFailures=1&amp;width=260&amp;height=154&amp;srcWidth=260&amp;srcHeight=154">
              <a:extLst>
                <a:ext uri="{FF2B5EF4-FFF2-40B4-BE49-F238E27FC236}">
                  <a16:creationId xmlns:a16="http://schemas.microsoft.com/office/drawing/2014/main" id="{96BB89BB-7D45-498E-AB21-7C8A9D148C10}"/>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286677" y="1723387"/>
              <a:ext cx="156117" cy="135384"/>
            </a:xfrm>
            <a:prstGeom prst="rect">
              <a:avLst/>
            </a:prstGeom>
            <a:noFill/>
            <a:extLst>
              <a:ext uri="{909E8E84-426E-40DD-AFC4-6F175D3DCCD1}">
                <a14:hiddenFill xmlns:a14="http://schemas.microsoft.com/office/drawing/2010/main">
                  <a:solidFill>
                    <a:srgbClr val="FFFFFF"/>
                  </a:solidFill>
                </a14:hiddenFill>
              </a:ext>
            </a:extLst>
          </p:spPr>
        </p:pic>
        <p:pic>
          <p:nvPicPr>
            <p:cNvPr id="35" name="Picture 4" descr="https://ukwest1-mediap.svc.ms/transform/thumbnail?provider=spo&amp;inputFormat=png&amp;cs=fFNQTw&amp;docid=https%3A%2F%2Fclassroomsecrets.sharepoint.com%3A443%2F_api%2Fv2.0%2Fdrives%2Fb!4IH3i2UmiEW8eFb-1CEagJBPFIa2x9BIquX16eSMw9__4AoPxClmR7JQwam-6NQw%2Fitems%2F01DGBW4YORUGC6NVBRY5EYAWLHXG6CZOIW%3Fversion%3DPublished&amp;access_token=eyJ0eXAiOiJKV1QiLCJhbGciOiJub25lIn0.eyJhdWQiOiIwMDAwMDAwMy0wMDAwLTBmZjEtY2UwMC0wMDAwMDAwMDAwMDAvY2xhc3Nyb29tc2VjcmV0cy5zaGFyZXBvaW50LmNvbUA3M2JhYTVjMC05NmU2LTQ3YjQtOTVkOS04ZTVlMWVlMDA3M2IiLCJpc3MiOiIwMDAwMDAwMy0wMDAwLTBmZjEtY2UwMC0wMDAwMDAwMDAwMDAiLCJuYmYiOiIxNTQ0NjE0MDQ3IiwiZXhwIjoiMTU0NDYzNTY0NyIsImVuZHBvaW50dXJsIjoiTG4yb1RDMnlJUExmWVpTc3ZuVFJ1M01RcmpRa0NBRDF4c3BmOFBsUllmOD0iLCJlbmRwb2ludHVybExlbmd0aCI6IjEyMyIsImlzbG9vcGJhY2siOiJUcnVlIiwiY2lkIjoiT0dNME5XRmlPV1V0TkRBMlppMDNNREF3TFRkalkyUXRNalJoTWpoaFpHRTRZMlF4IiwidmVyIjoiaGFzaGVkcHJvb2Z0b2tlbiIsInNpdGVpZCI6Ik9HSm1Oemd4WlRBdE1qWTJOUzAwTlRnNExXSmpOemd0TlRabVpXUTBNakV4WVRndyIsInNpZ25pbl9zdGF0ZSI6IltcImttc2lcIl0iLCJuYW1laWQiOiIwIy5mfG1lbWJlcnNoaXB8ZWxlYW5vci5zaW1wc29uQGNsYXNzcm9vbXNlY3JldHMuY28udWsiLCJuaWkiOiJtaWNyb3NvZnQuc2hhcmVwb2ludCIsImlzdXNlciI6InRydWUiLCJjYWNoZWtleSI6IjBoLmZ8bWVtYmVyc2hpcHwxMDAzN2ZmZWFkZmNkNmQ2QGxpdmUuY29tIiwidHQiOiIwIiwidXNlUGVyc2lzdGVudENvb2tpZSI6IjMifQ.dWMzY21mTzVEdjBmQ28zREpReXZKMTZkaVpjQWtNS3ArbUx1SW5XaGhJYz0&amp;encodeFailures=1&amp;width=260&amp;height=154&amp;srcWidth=260&amp;srcHeight=154">
              <a:extLst>
                <a:ext uri="{FF2B5EF4-FFF2-40B4-BE49-F238E27FC236}">
                  <a16:creationId xmlns:a16="http://schemas.microsoft.com/office/drawing/2014/main" id="{DD0F4E73-5B85-4281-93D7-D7C71CEAC092}"/>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447509" y="1723387"/>
              <a:ext cx="156117" cy="135384"/>
            </a:xfrm>
            <a:prstGeom prst="rect">
              <a:avLst/>
            </a:prstGeom>
            <a:noFill/>
            <a:extLst>
              <a:ext uri="{909E8E84-426E-40DD-AFC4-6F175D3DCCD1}">
                <a14:hiddenFill xmlns:a14="http://schemas.microsoft.com/office/drawing/2010/main">
                  <a:solidFill>
                    <a:srgbClr val="FFFFFF"/>
                  </a:solidFill>
                </a14:hiddenFill>
              </a:ext>
            </a:extLst>
          </p:spPr>
        </p:pic>
        <p:pic>
          <p:nvPicPr>
            <p:cNvPr id="36" name="Picture 4" descr="https://ukwest1-mediap.svc.ms/transform/thumbnail?provider=spo&amp;inputFormat=png&amp;cs=fFNQTw&amp;docid=https%3A%2F%2Fclassroomsecrets.sharepoint.com%3A443%2F_api%2Fv2.0%2Fdrives%2Fb!4IH3i2UmiEW8eFb-1CEagJBPFIa2x9BIquX16eSMw9__4AoPxClmR7JQwam-6NQw%2Fitems%2F01DGBW4YORUGC6NVBRY5EYAWLHXG6CZOIW%3Fversion%3DPublished&amp;access_token=eyJ0eXAiOiJKV1QiLCJhbGciOiJub25lIn0.eyJhdWQiOiIwMDAwMDAwMy0wMDAwLTBmZjEtY2UwMC0wMDAwMDAwMDAwMDAvY2xhc3Nyb29tc2VjcmV0cy5zaGFyZXBvaW50LmNvbUA3M2JhYTVjMC05NmU2LTQ3YjQtOTVkOS04ZTVlMWVlMDA3M2IiLCJpc3MiOiIwMDAwMDAwMy0wMDAwLTBmZjEtY2UwMC0wMDAwMDAwMDAwMDAiLCJuYmYiOiIxNTQ0NjE0MDQ3IiwiZXhwIjoiMTU0NDYzNTY0NyIsImVuZHBvaW50dXJsIjoiTG4yb1RDMnlJUExmWVpTc3ZuVFJ1M01RcmpRa0NBRDF4c3BmOFBsUllmOD0iLCJlbmRwb2ludHVybExlbmd0aCI6IjEyMyIsImlzbG9vcGJhY2siOiJUcnVlIiwiY2lkIjoiT0dNME5XRmlPV1V0TkRBMlppMDNNREF3TFRkalkyUXRNalJoTWpoaFpHRTRZMlF4IiwidmVyIjoiaGFzaGVkcHJvb2Z0b2tlbiIsInNpdGVpZCI6Ik9HSm1Oemd4WlRBdE1qWTJOUzAwTlRnNExXSmpOemd0TlRabVpXUTBNakV4WVRndyIsInNpZ25pbl9zdGF0ZSI6IltcImttc2lcIl0iLCJuYW1laWQiOiIwIy5mfG1lbWJlcnNoaXB8ZWxlYW5vci5zaW1wc29uQGNsYXNzcm9vbXNlY3JldHMuY28udWsiLCJuaWkiOiJtaWNyb3NvZnQuc2hhcmVwb2ludCIsImlzdXNlciI6InRydWUiLCJjYWNoZWtleSI6IjBoLmZ8bWVtYmVyc2hpcHwxMDAzN2ZmZWFkZmNkNmQ2QGxpdmUuY29tIiwidHQiOiIwIiwidXNlUGVyc2lzdGVudENvb2tpZSI6IjMifQ.dWMzY21mTzVEdjBmQ28zREpReXZKMTZkaVpjQWtNS3ArbUx1SW5XaGhJYz0&amp;encodeFailures=1&amp;width=260&amp;height=154&amp;srcWidth=260&amp;srcHeight=154">
              <a:extLst>
                <a:ext uri="{FF2B5EF4-FFF2-40B4-BE49-F238E27FC236}">
                  <a16:creationId xmlns:a16="http://schemas.microsoft.com/office/drawing/2014/main" id="{772DB004-AC1C-4DC9-90E0-B1DCB24643E9}"/>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596053" y="1723387"/>
              <a:ext cx="156117" cy="135384"/>
            </a:xfrm>
            <a:prstGeom prst="rect">
              <a:avLst/>
            </a:prstGeom>
            <a:noFill/>
            <a:extLst>
              <a:ext uri="{909E8E84-426E-40DD-AFC4-6F175D3DCCD1}">
                <a14:hiddenFill xmlns:a14="http://schemas.microsoft.com/office/drawing/2010/main">
                  <a:solidFill>
                    <a:srgbClr val="FFFFFF"/>
                  </a:solidFill>
                </a14:hiddenFill>
              </a:ext>
            </a:extLst>
          </p:spPr>
        </p:pic>
        <p:pic>
          <p:nvPicPr>
            <p:cNvPr id="37" name="Picture 4" descr="https://ukwest1-mediap.svc.ms/transform/thumbnail?provider=spo&amp;inputFormat=png&amp;cs=fFNQTw&amp;docid=https%3A%2F%2Fclassroomsecrets.sharepoint.com%3A443%2F_api%2Fv2.0%2Fdrives%2Fb!4IH3i2UmiEW8eFb-1CEagJBPFIa2x9BIquX16eSMw9__4AoPxClmR7JQwam-6NQw%2Fitems%2F01DGBW4YORUGC6NVBRY5EYAWLHXG6CZOIW%3Fversion%3DPublished&amp;access_token=eyJ0eXAiOiJKV1QiLCJhbGciOiJub25lIn0.eyJhdWQiOiIwMDAwMDAwMy0wMDAwLTBmZjEtY2UwMC0wMDAwMDAwMDAwMDAvY2xhc3Nyb29tc2VjcmV0cy5zaGFyZXBvaW50LmNvbUA3M2JhYTVjMC05NmU2LTQ3YjQtOTVkOS04ZTVlMWVlMDA3M2IiLCJpc3MiOiIwMDAwMDAwMy0wMDAwLTBmZjEtY2UwMC0wMDAwMDAwMDAwMDAiLCJuYmYiOiIxNTQ0NjE0MDQ3IiwiZXhwIjoiMTU0NDYzNTY0NyIsImVuZHBvaW50dXJsIjoiTG4yb1RDMnlJUExmWVpTc3ZuVFJ1M01RcmpRa0NBRDF4c3BmOFBsUllmOD0iLCJlbmRwb2ludHVybExlbmd0aCI6IjEyMyIsImlzbG9vcGJhY2siOiJUcnVlIiwiY2lkIjoiT0dNME5XRmlPV1V0TkRBMlppMDNNREF3TFRkalkyUXRNalJoTWpoaFpHRTRZMlF4IiwidmVyIjoiaGFzaGVkcHJvb2Z0b2tlbiIsInNpdGVpZCI6Ik9HSm1Oemd4WlRBdE1qWTJOUzAwTlRnNExXSmpOemd0TlRabVpXUTBNakV4WVRndyIsInNpZ25pbl9zdGF0ZSI6IltcImttc2lcIl0iLCJuYW1laWQiOiIwIy5mfG1lbWJlcnNoaXB8ZWxlYW5vci5zaW1wc29uQGNsYXNzcm9vbXNlY3JldHMuY28udWsiLCJuaWkiOiJtaWNyb3NvZnQuc2hhcmVwb2ludCIsImlzdXNlciI6InRydWUiLCJjYWNoZWtleSI6IjBoLmZ8bWVtYmVyc2hpcHwxMDAzN2ZmZWFkZmNkNmQ2QGxpdmUuY29tIiwidHQiOiIwIiwidXNlUGVyc2lzdGVudENvb2tpZSI6IjMifQ.dWMzY21mTzVEdjBmQ28zREpReXZKMTZkaVpjQWtNS3ArbUx1SW5XaGhJYz0&amp;encodeFailures=1&amp;width=260&amp;height=154&amp;srcWidth=260&amp;srcHeight=154">
              <a:extLst>
                <a:ext uri="{FF2B5EF4-FFF2-40B4-BE49-F238E27FC236}">
                  <a16:creationId xmlns:a16="http://schemas.microsoft.com/office/drawing/2014/main" id="{4F9E8099-866A-419A-9197-83083D8EC42E}"/>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769173" y="1723387"/>
              <a:ext cx="156117" cy="135384"/>
            </a:xfrm>
            <a:prstGeom prst="rect">
              <a:avLst/>
            </a:prstGeom>
            <a:noFill/>
            <a:extLst>
              <a:ext uri="{909E8E84-426E-40DD-AFC4-6F175D3DCCD1}">
                <a14:hiddenFill xmlns:a14="http://schemas.microsoft.com/office/drawing/2010/main">
                  <a:solidFill>
                    <a:srgbClr val="FFFFFF"/>
                  </a:solidFill>
                </a14:hiddenFill>
              </a:ext>
            </a:extLst>
          </p:spPr>
        </p:pic>
        <p:pic>
          <p:nvPicPr>
            <p:cNvPr id="38" name="Picture 4" descr="https://ukwest1-mediap.svc.ms/transform/thumbnail?provider=spo&amp;inputFormat=png&amp;cs=fFNQTw&amp;docid=https%3A%2F%2Fclassroomsecrets.sharepoint.com%3A443%2F_api%2Fv2.0%2Fdrives%2Fb!4IH3i2UmiEW8eFb-1CEagJBPFIa2x9BIquX16eSMw9__4AoPxClmR7JQwam-6NQw%2Fitems%2F01DGBW4YORUGC6NVBRY5EYAWLHXG6CZOIW%3Fversion%3DPublished&amp;access_token=eyJ0eXAiOiJKV1QiLCJhbGciOiJub25lIn0.eyJhdWQiOiIwMDAwMDAwMy0wMDAwLTBmZjEtY2UwMC0wMDAwMDAwMDAwMDAvY2xhc3Nyb29tc2VjcmV0cy5zaGFyZXBvaW50LmNvbUA3M2JhYTVjMC05NmU2LTQ3YjQtOTVkOS04ZTVlMWVlMDA3M2IiLCJpc3MiOiIwMDAwMDAwMy0wMDAwLTBmZjEtY2UwMC0wMDAwMDAwMDAwMDAiLCJuYmYiOiIxNTQ0NjE0MDQ3IiwiZXhwIjoiMTU0NDYzNTY0NyIsImVuZHBvaW50dXJsIjoiTG4yb1RDMnlJUExmWVpTc3ZuVFJ1M01RcmpRa0NBRDF4c3BmOFBsUllmOD0iLCJlbmRwb2ludHVybExlbmd0aCI6IjEyMyIsImlzbG9vcGJhY2siOiJUcnVlIiwiY2lkIjoiT0dNME5XRmlPV1V0TkRBMlppMDNNREF3TFRkalkyUXRNalJoTWpoaFpHRTRZMlF4IiwidmVyIjoiaGFzaGVkcHJvb2Z0b2tlbiIsInNpdGVpZCI6Ik9HSm1Oemd4WlRBdE1qWTJOUzAwTlRnNExXSmpOemd0TlRabVpXUTBNakV4WVRndyIsInNpZ25pbl9zdGF0ZSI6IltcImttc2lcIl0iLCJuYW1laWQiOiIwIy5mfG1lbWJlcnNoaXB8ZWxlYW5vci5zaW1wc29uQGNsYXNzcm9vbXNlY3JldHMuY28udWsiLCJuaWkiOiJtaWNyb3NvZnQuc2hhcmVwb2ludCIsImlzdXNlciI6InRydWUiLCJjYWNoZWtleSI6IjBoLmZ8bWVtYmVyc2hpcHwxMDAzN2ZmZWFkZmNkNmQ2QGxpdmUuY29tIiwidHQiOiIwIiwidXNlUGVyc2lzdGVudENvb2tpZSI6IjMifQ.dWMzY21mTzVEdjBmQ28zREpReXZKMTZkaVpjQWtNS3ArbUx1SW5XaGhJYz0&amp;encodeFailures=1&amp;width=260&amp;height=154&amp;srcWidth=260&amp;srcHeight=154">
              <a:extLst>
                <a:ext uri="{FF2B5EF4-FFF2-40B4-BE49-F238E27FC236}">
                  <a16:creationId xmlns:a16="http://schemas.microsoft.com/office/drawing/2014/main" id="{5C24BFB1-F025-44A0-949B-B2831C1A5588}"/>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286677" y="1346042"/>
              <a:ext cx="156117" cy="135384"/>
            </a:xfrm>
            <a:prstGeom prst="rect">
              <a:avLst/>
            </a:prstGeom>
            <a:noFill/>
            <a:extLst>
              <a:ext uri="{909E8E84-426E-40DD-AFC4-6F175D3DCCD1}">
                <a14:hiddenFill xmlns:a14="http://schemas.microsoft.com/office/drawing/2010/main">
                  <a:solidFill>
                    <a:srgbClr val="FFFFFF"/>
                  </a:solidFill>
                </a14:hiddenFill>
              </a:ext>
            </a:extLst>
          </p:spPr>
        </p:pic>
        <p:pic>
          <p:nvPicPr>
            <p:cNvPr id="39" name="Picture 4" descr="https://ukwest1-mediap.svc.ms/transform/thumbnail?provider=spo&amp;inputFormat=png&amp;cs=fFNQTw&amp;docid=https%3A%2F%2Fclassroomsecrets.sharepoint.com%3A443%2F_api%2Fv2.0%2Fdrives%2Fb!4IH3i2UmiEW8eFb-1CEagJBPFIa2x9BIquX16eSMw9__4AoPxClmR7JQwam-6NQw%2Fitems%2F01DGBW4YORUGC6NVBRY5EYAWLHXG6CZOIW%3Fversion%3DPublished&amp;access_token=eyJ0eXAiOiJKV1QiLCJhbGciOiJub25lIn0.eyJhdWQiOiIwMDAwMDAwMy0wMDAwLTBmZjEtY2UwMC0wMDAwMDAwMDAwMDAvY2xhc3Nyb29tc2VjcmV0cy5zaGFyZXBvaW50LmNvbUA3M2JhYTVjMC05NmU2LTQ3YjQtOTVkOS04ZTVlMWVlMDA3M2IiLCJpc3MiOiIwMDAwMDAwMy0wMDAwLTBmZjEtY2UwMC0wMDAwMDAwMDAwMDAiLCJuYmYiOiIxNTQ0NjE0MDQ3IiwiZXhwIjoiMTU0NDYzNTY0NyIsImVuZHBvaW50dXJsIjoiTG4yb1RDMnlJUExmWVpTc3ZuVFJ1M01RcmpRa0NBRDF4c3BmOFBsUllmOD0iLCJlbmRwb2ludHVybExlbmd0aCI6IjEyMyIsImlzbG9vcGJhY2siOiJUcnVlIiwiY2lkIjoiT0dNME5XRmlPV1V0TkRBMlppMDNNREF3TFRkalkyUXRNalJoTWpoaFpHRTRZMlF4IiwidmVyIjoiaGFzaGVkcHJvb2Z0b2tlbiIsInNpdGVpZCI6Ik9HSm1Oemd4WlRBdE1qWTJOUzAwTlRnNExXSmpOemd0TlRabVpXUTBNakV4WVRndyIsInNpZ25pbl9zdGF0ZSI6IltcImttc2lcIl0iLCJuYW1laWQiOiIwIy5mfG1lbWJlcnNoaXB8ZWxlYW5vci5zaW1wc29uQGNsYXNzcm9vbXNlY3JldHMuY28udWsiLCJuaWkiOiJtaWNyb3NvZnQuc2hhcmVwb2ludCIsImlzdXNlciI6InRydWUiLCJjYWNoZWtleSI6IjBoLmZ8bWVtYmVyc2hpcHwxMDAzN2ZmZWFkZmNkNmQ2QGxpdmUuY29tIiwidHQiOiIwIiwidXNlUGVyc2lzdGVudENvb2tpZSI6IjMifQ.dWMzY21mTzVEdjBmQ28zREpReXZKMTZkaVpjQWtNS3ArbUx1SW5XaGhJYz0&amp;encodeFailures=1&amp;width=260&amp;height=154&amp;srcWidth=260&amp;srcHeight=154">
              <a:extLst>
                <a:ext uri="{FF2B5EF4-FFF2-40B4-BE49-F238E27FC236}">
                  <a16:creationId xmlns:a16="http://schemas.microsoft.com/office/drawing/2014/main" id="{21D19C57-DF4C-4BB7-A5D8-A1901D017440}"/>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447509" y="1346042"/>
              <a:ext cx="156117" cy="135384"/>
            </a:xfrm>
            <a:prstGeom prst="rect">
              <a:avLst/>
            </a:prstGeom>
            <a:noFill/>
            <a:extLst>
              <a:ext uri="{909E8E84-426E-40DD-AFC4-6F175D3DCCD1}">
                <a14:hiddenFill xmlns:a14="http://schemas.microsoft.com/office/drawing/2010/main">
                  <a:solidFill>
                    <a:srgbClr val="FFFFFF"/>
                  </a:solidFill>
                </a14:hiddenFill>
              </a:ext>
            </a:extLst>
          </p:spPr>
        </p:pic>
        <p:pic>
          <p:nvPicPr>
            <p:cNvPr id="40" name="Picture 4" descr="https://ukwest1-mediap.svc.ms/transform/thumbnail?provider=spo&amp;inputFormat=png&amp;cs=fFNQTw&amp;docid=https%3A%2F%2Fclassroomsecrets.sharepoint.com%3A443%2F_api%2Fv2.0%2Fdrives%2Fb!4IH3i2UmiEW8eFb-1CEagJBPFIa2x9BIquX16eSMw9__4AoPxClmR7JQwam-6NQw%2Fitems%2F01DGBW4YORUGC6NVBRY5EYAWLHXG6CZOIW%3Fversion%3DPublished&amp;access_token=eyJ0eXAiOiJKV1QiLCJhbGciOiJub25lIn0.eyJhdWQiOiIwMDAwMDAwMy0wMDAwLTBmZjEtY2UwMC0wMDAwMDAwMDAwMDAvY2xhc3Nyb29tc2VjcmV0cy5zaGFyZXBvaW50LmNvbUA3M2JhYTVjMC05NmU2LTQ3YjQtOTVkOS04ZTVlMWVlMDA3M2IiLCJpc3MiOiIwMDAwMDAwMy0wMDAwLTBmZjEtY2UwMC0wMDAwMDAwMDAwMDAiLCJuYmYiOiIxNTQ0NjE0MDQ3IiwiZXhwIjoiMTU0NDYzNTY0NyIsImVuZHBvaW50dXJsIjoiTG4yb1RDMnlJUExmWVpTc3ZuVFJ1M01RcmpRa0NBRDF4c3BmOFBsUllmOD0iLCJlbmRwb2ludHVybExlbmd0aCI6IjEyMyIsImlzbG9vcGJhY2siOiJUcnVlIiwiY2lkIjoiT0dNME5XRmlPV1V0TkRBMlppMDNNREF3TFRkalkyUXRNalJoTWpoaFpHRTRZMlF4IiwidmVyIjoiaGFzaGVkcHJvb2Z0b2tlbiIsInNpdGVpZCI6Ik9HSm1Oemd4WlRBdE1qWTJOUzAwTlRnNExXSmpOemd0TlRabVpXUTBNakV4WVRndyIsInNpZ25pbl9zdGF0ZSI6IltcImttc2lcIl0iLCJuYW1laWQiOiIwIy5mfG1lbWJlcnNoaXB8ZWxlYW5vci5zaW1wc29uQGNsYXNzcm9vbXNlY3JldHMuY28udWsiLCJuaWkiOiJtaWNyb3NvZnQuc2hhcmVwb2ludCIsImlzdXNlciI6InRydWUiLCJjYWNoZWtleSI6IjBoLmZ8bWVtYmVyc2hpcHwxMDAzN2ZmZWFkZmNkNmQ2QGxpdmUuY29tIiwidHQiOiIwIiwidXNlUGVyc2lzdGVudENvb2tpZSI6IjMifQ.dWMzY21mTzVEdjBmQ28zREpReXZKMTZkaVpjQWtNS3ArbUx1SW5XaGhJYz0&amp;encodeFailures=1&amp;width=260&amp;height=154&amp;srcWidth=260&amp;srcHeight=154">
              <a:extLst>
                <a:ext uri="{FF2B5EF4-FFF2-40B4-BE49-F238E27FC236}">
                  <a16:creationId xmlns:a16="http://schemas.microsoft.com/office/drawing/2014/main" id="{100C9AB8-179B-46FE-AFA1-24C5431F6D7A}"/>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286677" y="1533485"/>
              <a:ext cx="156117" cy="135384"/>
            </a:xfrm>
            <a:prstGeom prst="rect">
              <a:avLst/>
            </a:prstGeom>
            <a:noFill/>
            <a:extLst>
              <a:ext uri="{909E8E84-426E-40DD-AFC4-6F175D3DCCD1}">
                <a14:hiddenFill xmlns:a14="http://schemas.microsoft.com/office/drawing/2010/main">
                  <a:solidFill>
                    <a:srgbClr val="FFFFFF"/>
                  </a:solidFill>
                </a14:hiddenFill>
              </a:ext>
            </a:extLst>
          </p:spPr>
        </p:pic>
        <p:pic>
          <p:nvPicPr>
            <p:cNvPr id="41" name="Picture 4" descr="https://ukwest1-mediap.svc.ms/transform/thumbnail?provider=spo&amp;inputFormat=png&amp;cs=fFNQTw&amp;docid=https%3A%2F%2Fclassroomsecrets.sharepoint.com%3A443%2F_api%2Fv2.0%2Fdrives%2Fb!4IH3i2UmiEW8eFb-1CEagJBPFIa2x9BIquX16eSMw9__4AoPxClmR7JQwam-6NQw%2Fitems%2F01DGBW4YORUGC6NVBRY5EYAWLHXG6CZOIW%3Fversion%3DPublished&amp;access_token=eyJ0eXAiOiJKV1QiLCJhbGciOiJub25lIn0.eyJhdWQiOiIwMDAwMDAwMy0wMDAwLTBmZjEtY2UwMC0wMDAwMDAwMDAwMDAvY2xhc3Nyb29tc2VjcmV0cy5zaGFyZXBvaW50LmNvbUA3M2JhYTVjMC05NmU2LTQ3YjQtOTVkOS04ZTVlMWVlMDA3M2IiLCJpc3MiOiIwMDAwMDAwMy0wMDAwLTBmZjEtY2UwMC0wMDAwMDAwMDAwMDAiLCJuYmYiOiIxNTQ0NjE0MDQ3IiwiZXhwIjoiMTU0NDYzNTY0NyIsImVuZHBvaW50dXJsIjoiTG4yb1RDMnlJUExmWVpTc3ZuVFJ1M01RcmpRa0NBRDF4c3BmOFBsUllmOD0iLCJlbmRwb2ludHVybExlbmd0aCI6IjEyMyIsImlzbG9vcGJhY2siOiJUcnVlIiwiY2lkIjoiT0dNME5XRmlPV1V0TkRBMlppMDNNREF3TFRkalkyUXRNalJoTWpoaFpHRTRZMlF4IiwidmVyIjoiaGFzaGVkcHJvb2Z0b2tlbiIsInNpdGVpZCI6Ik9HSm1Oemd4WlRBdE1qWTJOUzAwTlRnNExXSmpOemd0TlRabVpXUTBNakV4WVRndyIsInNpZ25pbl9zdGF0ZSI6IltcImttc2lcIl0iLCJuYW1laWQiOiIwIy5mfG1lbWJlcnNoaXB8ZWxlYW5vci5zaW1wc29uQGNsYXNzcm9vbXNlY3JldHMuY28udWsiLCJuaWkiOiJtaWNyb3NvZnQuc2hhcmVwb2ludCIsImlzdXNlciI6InRydWUiLCJjYWNoZWtleSI6IjBoLmZ8bWVtYmVyc2hpcHwxMDAzN2ZmZWFkZmNkNmQ2QGxpdmUuY29tIiwidHQiOiIwIiwidXNlUGVyc2lzdGVudENvb2tpZSI6IjMifQ.dWMzY21mTzVEdjBmQ28zREpReXZKMTZkaVpjQWtNS3ArbUx1SW5XaGhJYz0&amp;encodeFailures=1&amp;width=260&amp;height=154&amp;srcWidth=260&amp;srcHeight=154">
              <a:extLst>
                <a:ext uri="{FF2B5EF4-FFF2-40B4-BE49-F238E27FC236}">
                  <a16:creationId xmlns:a16="http://schemas.microsoft.com/office/drawing/2014/main" id="{E14B76BE-D9E7-4B95-AEF5-886455C851D7}"/>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447509" y="1533485"/>
              <a:ext cx="156117" cy="135384"/>
            </a:xfrm>
            <a:prstGeom prst="rect">
              <a:avLst/>
            </a:prstGeom>
            <a:noFill/>
            <a:extLst>
              <a:ext uri="{909E8E84-426E-40DD-AFC4-6F175D3DCCD1}">
                <a14:hiddenFill xmlns:a14="http://schemas.microsoft.com/office/drawing/2010/main">
                  <a:solidFill>
                    <a:srgbClr val="FFFFFF"/>
                  </a:solidFill>
                </a14:hiddenFill>
              </a:ext>
            </a:extLst>
          </p:spPr>
        </p:pic>
        <p:pic>
          <p:nvPicPr>
            <p:cNvPr id="42" name="Picture 4" descr="https://ukwest1-mediap.svc.ms/transform/thumbnail?provider=spo&amp;inputFormat=png&amp;cs=fFNQTw&amp;docid=https%3A%2F%2Fclassroomsecrets.sharepoint.com%3A443%2F_api%2Fv2.0%2Fdrives%2Fb!4IH3i2UmiEW8eFb-1CEagJBPFIa2x9BIquX16eSMw9__4AoPxClmR7JQwam-6NQw%2Fitems%2F01DGBW4YORUGC6NVBRY5EYAWLHXG6CZOIW%3Fversion%3DPublished&amp;access_token=eyJ0eXAiOiJKV1QiLCJhbGciOiJub25lIn0.eyJhdWQiOiIwMDAwMDAwMy0wMDAwLTBmZjEtY2UwMC0wMDAwMDAwMDAwMDAvY2xhc3Nyb29tc2VjcmV0cy5zaGFyZXBvaW50LmNvbUA3M2JhYTVjMC05NmU2LTQ3YjQtOTVkOS04ZTVlMWVlMDA3M2IiLCJpc3MiOiIwMDAwMDAwMy0wMDAwLTBmZjEtY2UwMC0wMDAwMDAwMDAwMDAiLCJuYmYiOiIxNTQ0NjE0MDQ3IiwiZXhwIjoiMTU0NDYzNTY0NyIsImVuZHBvaW50dXJsIjoiTG4yb1RDMnlJUExmWVpTc3ZuVFJ1M01RcmpRa0NBRDF4c3BmOFBsUllmOD0iLCJlbmRwb2ludHVybExlbmd0aCI6IjEyMyIsImlzbG9vcGJhY2siOiJUcnVlIiwiY2lkIjoiT0dNME5XRmlPV1V0TkRBMlppMDNNREF3TFRkalkyUXRNalJoTWpoaFpHRTRZMlF4IiwidmVyIjoiaGFzaGVkcHJvb2Z0b2tlbiIsInNpdGVpZCI6Ik9HSm1Oemd4WlRBdE1qWTJOUzAwTlRnNExXSmpOemd0TlRabVpXUTBNakV4WVRndyIsInNpZ25pbl9zdGF0ZSI6IltcImttc2lcIl0iLCJuYW1laWQiOiIwIy5mfG1lbWJlcnNoaXB8ZWxlYW5vci5zaW1wc29uQGNsYXNzcm9vbXNlY3JldHMuY28udWsiLCJuaWkiOiJtaWNyb3NvZnQuc2hhcmVwb2ludCIsImlzdXNlciI6InRydWUiLCJjYWNoZWtleSI6IjBoLmZ8bWVtYmVyc2hpcHwxMDAzN2ZmZWFkZmNkNmQ2QGxpdmUuY29tIiwidHQiOiIwIiwidXNlUGVyc2lzdGVudENvb2tpZSI6IjMifQ.dWMzY21mTzVEdjBmQ28zREpReXZKMTZkaVpjQWtNS3ArbUx1SW5XaGhJYz0&amp;encodeFailures=1&amp;width=260&amp;height=154&amp;srcWidth=260&amp;srcHeight=154">
              <a:extLst>
                <a:ext uri="{FF2B5EF4-FFF2-40B4-BE49-F238E27FC236}">
                  <a16:creationId xmlns:a16="http://schemas.microsoft.com/office/drawing/2014/main" id="{3034361C-3694-4FCF-A0FE-351F9932E2E7}"/>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286677" y="1905532"/>
              <a:ext cx="156117" cy="135384"/>
            </a:xfrm>
            <a:prstGeom prst="rect">
              <a:avLst/>
            </a:prstGeom>
            <a:noFill/>
            <a:extLst>
              <a:ext uri="{909E8E84-426E-40DD-AFC4-6F175D3DCCD1}">
                <a14:hiddenFill xmlns:a14="http://schemas.microsoft.com/office/drawing/2010/main">
                  <a:solidFill>
                    <a:srgbClr val="FFFFFF"/>
                  </a:solidFill>
                </a14:hiddenFill>
              </a:ext>
            </a:extLst>
          </p:spPr>
        </p:pic>
        <p:pic>
          <p:nvPicPr>
            <p:cNvPr id="43" name="Picture 4" descr="https://ukwest1-mediap.svc.ms/transform/thumbnail?provider=spo&amp;inputFormat=png&amp;cs=fFNQTw&amp;docid=https%3A%2F%2Fclassroomsecrets.sharepoint.com%3A443%2F_api%2Fv2.0%2Fdrives%2Fb!4IH3i2UmiEW8eFb-1CEagJBPFIa2x9BIquX16eSMw9__4AoPxClmR7JQwam-6NQw%2Fitems%2F01DGBW4YORUGC6NVBRY5EYAWLHXG6CZOIW%3Fversion%3DPublished&amp;access_token=eyJ0eXAiOiJKV1QiLCJhbGciOiJub25lIn0.eyJhdWQiOiIwMDAwMDAwMy0wMDAwLTBmZjEtY2UwMC0wMDAwMDAwMDAwMDAvY2xhc3Nyb29tc2VjcmV0cy5zaGFyZXBvaW50LmNvbUA3M2JhYTVjMC05NmU2LTQ3YjQtOTVkOS04ZTVlMWVlMDA3M2IiLCJpc3MiOiIwMDAwMDAwMy0wMDAwLTBmZjEtY2UwMC0wMDAwMDAwMDAwMDAiLCJuYmYiOiIxNTQ0NjE0MDQ3IiwiZXhwIjoiMTU0NDYzNTY0NyIsImVuZHBvaW50dXJsIjoiTG4yb1RDMnlJUExmWVpTc3ZuVFJ1M01RcmpRa0NBRDF4c3BmOFBsUllmOD0iLCJlbmRwb2ludHVybExlbmd0aCI6IjEyMyIsImlzbG9vcGJhY2siOiJUcnVlIiwiY2lkIjoiT0dNME5XRmlPV1V0TkRBMlppMDNNREF3TFRkalkyUXRNalJoTWpoaFpHRTRZMlF4IiwidmVyIjoiaGFzaGVkcHJvb2Z0b2tlbiIsInNpdGVpZCI6Ik9HSm1Oemd4WlRBdE1qWTJOUzAwTlRnNExXSmpOemd0TlRabVpXUTBNakV4WVRndyIsInNpZ25pbl9zdGF0ZSI6IltcImttc2lcIl0iLCJuYW1laWQiOiIwIy5mfG1lbWJlcnNoaXB8ZWxlYW5vci5zaW1wc29uQGNsYXNzcm9vbXNlY3JldHMuY28udWsiLCJuaWkiOiJtaWNyb3NvZnQuc2hhcmVwb2ludCIsImlzdXNlciI6InRydWUiLCJjYWNoZWtleSI6IjBoLmZ8bWVtYmVyc2hpcHwxMDAzN2ZmZWFkZmNkNmQ2QGxpdmUuY29tIiwidHQiOiIwIiwidXNlUGVyc2lzdGVudENvb2tpZSI6IjMifQ.dWMzY21mTzVEdjBmQ28zREpReXZKMTZkaVpjQWtNS3ArbUx1SW5XaGhJYz0&amp;encodeFailures=1&amp;width=260&amp;height=154&amp;srcWidth=260&amp;srcHeight=154">
              <a:extLst>
                <a:ext uri="{FF2B5EF4-FFF2-40B4-BE49-F238E27FC236}">
                  <a16:creationId xmlns:a16="http://schemas.microsoft.com/office/drawing/2014/main" id="{43852A01-7D5F-4DBE-9857-DA433621826B}"/>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447509" y="1905532"/>
              <a:ext cx="156117" cy="135384"/>
            </a:xfrm>
            <a:prstGeom prst="rect">
              <a:avLst/>
            </a:prstGeom>
            <a:noFill/>
            <a:extLst>
              <a:ext uri="{909E8E84-426E-40DD-AFC4-6F175D3DCCD1}">
                <a14:hiddenFill xmlns:a14="http://schemas.microsoft.com/office/drawing/2010/main">
                  <a:solidFill>
                    <a:srgbClr val="FFFFFF"/>
                  </a:solidFill>
                </a14:hiddenFill>
              </a:ext>
            </a:extLst>
          </p:spPr>
        </p:pic>
        <p:pic>
          <p:nvPicPr>
            <p:cNvPr id="44" name="Picture 43">
              <a:extLst>
                <a:ext uri="{FF2B5EF4-FFF2-40B4-BE49-F238E27FC236}">
                  <a16:creationId xmlns:a16="http://schemas.microsoft.com/office/drawing/2014/main" id="{3C0116CD-0A8B-4155-91CA-A6AFFCB01C0B}"/>
                </a:ext>
              </a:extLst>
            </p:cNvPr>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1621453" y="1538995"/>
              <a:ext cx="108000" cy="124364"/>
            </a:xfrm>
            <a:prstGeom prst="rect">
              <a:avLst/>
            </a:prstGeom>
          </p:spPr>
        </p:pic>
      </p:grpSp>
      <p:grpSp>
        <p:nvGrpSpPr>
          <p:cNvPr id="45" name="Group 44">
            <a:extLst>
              <a:ext uri="{FF2B5EF4-FFF2-40B4-BE49-F238E27FC236}">
                <a16:creationId xmlns:a16="http://schemas.microsoft.com/office/drawing/2014/main" id="{E7FC4638-3A15-4E95-83C2-4C4129F9DC13}"/>
              </a:ext>
            </a:extLst>
          </p:cNvPr>
          <p:cNvGrpSpPr/>
          <p:nvPr/>
        </p:nvGrpSpPr>
        <p:grpSpPr>
          <a:xfrm>
            <a:off x="3450404" y="3786321"/>
            <a:ext cx="2243192" cy="215444"/>
            <a:chOff x="3304077" y="2606983"/>
            <a:chExt cx="2177339" cy="215444"/>
          </a:xfrm>
        </p:grpSpPr>
        <p:sp>
          <p:nvSpPr>
            <p:cNvPr id="46" name="TextBox 45">
              <a:extLst>
                <a:ext uri="{FF2B5EF4-FFF2-40B4-BE49-F238E27FC236}">
                  <a16:creationId xmlns:a16="http://schemas.microsoft.com/office/drawing/2014/main" id="{29CCA77E-6977-4C62-8272-1F7D3206F574}"/>
                </a:ext>
              </a:extLst>
            </p:cNvPr>
            <p:cNvSpPr txBox="1"/>
            <p:nvPr/>
          </p:nvSpPr>
          <p:spPr>
            <a:xfrm>
              <a:off x="3304077" y="2606983"/>
              <a:ext cx="2177339" cy="215444"/>
            </a:xfrm>
            <a:prstGeom prst="rect">
              <a:avLst/>
            </a:prstGeom>
            <a:noFill/>
          </p:spPr>
          <p:txBody>
            <a:bodyPr wrap="square" lIns="0" tIns="0" rIns="0" bIns="0" rtlCol="0" anchor="ctr">
              <a:spAutoFit/>
            </a:bodyPr>
            <a:lstStyle/>
            <a:p>
              <a:pPr algn="ctr"/>
              <a:r>
                <a:rPr lang="en-GB" sz="1400" b="1" dirty="0">
                  <a:latin typeface="Century Gothic" panose="020B0502020202020204" pitchFamily="34" charset="0"/>
                </a:rPr>
                <a:t>Key:      = 2 drinks</a:t>
              </a:r>
            </a:p>
          </p:txBody>
        </p:sp>
        <p:sp>
          <p:nvSpPr>
            <p:cNvPr id="47" name="Oval 46">
              <a:extLst>
                <a:ext uri="{FF2B5EF4-FFF2-40B4-BE49-F238E27FC236}">
                  <a16:creationId xmlns:a16="http://schemas.microsoft.com/office/drawing/2014/main" id="{7C6516BC-5FAE-48FC-9A5D-0B0B4F1FC3CD}"/>
                </a:ext>
              </a:extLst>
            </p:cNvPr>
            <p:cNvSpPr/>
            <p:nvPr/>
          </p:nvSpPr>
          <p:spPr>
            <a:xfrm>
              <a:off x="4092673" y="2645380"/>
              <a:ext cx="144000" cy="1440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48" name="TextBox 47">
            <a:extLst>
              <a:ext uri="{FF2B5EF4-FFF2-40B4-BE49-F238E27FC236}">
                <a16:creationId xmlns:a16="http://schemas.microsoft.com/office/drawing/2014/main" id="{A3232A5E-09C1-4AB2-BD8D-43F7C6FA62C5}"/>
              </a:ext>
            </a:extLst>
          </p:cNvPr>
          <p:cNvSpPr txBox="1"/>
          <p:nvPr/>
        </p:nvSpPr>
        <p:spPr>
          <a:xfrm>
            <a:off x="8195113" y="5992541"/>
            <a:ext cx="622784" cy="276999"/>
          </a:xfrm>
          <a:prstGeom prst="rect">
            <a:avLst/>
          </a:prstGeom>
          <a:noFill/>
        </p:spPr>
        <p:txBody>
          <a:bodyPr wrap="square" rtlCol="0" anchor="ctr">
            <a:spAutoFit/>
          </a:bodyPr>
          <a:lstStyle/>
          <a:p>
            <a:pPr algn="ctr"/>
            <a:r>
              <a:rPr lang="en-US" sz="1200" b="1" dirty="0">
                <a:latin typeface="Century Gothic" panose="020B0502020202020204" pitchFamily="34" charset="0"/>
              </a:rPr>
              <a:t>Y3</a:t>
            </a:r>
          </a:p>
        </p:txBody>
      </p:sp>
    </p:spTree>
    <p:extLst>
      <p:ext uri="{BB962C8B-B14F-4D97-AF65-F5344CB8AC3E}">
        <p14:creationId xmlns:p14="http://schemas.microsoft.com/office/powerpoint/2010/main" val="30846451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endParaRPr lang="en-GB" sz="2000" b="1" u="sng" dirty="0">
              <a:solidFill>
                <a:schemeClr val="bg2">
                  <a:lumMod val="50000"/>
                </a:schemeClr>
              </a:solidFill>
              <a:latin typeface="Century Gothic" panose="020B0502020202020204" pitchFamily="34" charset="0"/>
            </a:endParaRPr>
          </a:p>
          <a:p>
            <a:pPr algn="ctr"/>
            <a:endParaRPr lang="en-GB" sz="2000" b="1" u="sng" dirty="0">
              <a:solidFill>
                <a:schemeClr val="bg2">
                  <a:lumMod val="50000"/>
                </a:schemeClr>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True or false? The pictogram below shows the results </a:t>
            </a:r>
          </a:p>
          <a:p>
            <a:pPr algn="ctr"/>
            <a:r>
              <a:rPr lang="en-GB" sz="2000" b="1" dirty="0">
                <a:solidFill>
                  <a:schemeClr val="tx1"/>
                </a:solidFill>
                <a:latin typeface="Century Gothic" panose="020B0502020202020204" pitchFamily="34" charset="0"/>
              </a:rPr>
              <a:t>of the tally chart. </a:t>
            </a: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r>
              <a:rPr lang="en-GB" sz="2000" b="1" dirty="0">
                <a:solidFill>
                  <a:schemeClr val="tx1"/>
                </a:solidFill>
                <a:latin typeface="Century Gothic" panose="020B0502020202020204" pitchFamily="34" charset="0"/>
              </a:rPr>
              <a:t>Explain your answer.</a:t>
            </a:r>
            <a:endParaRPr lang="en-GB" sz="2000" b="1" u="sng" dirty="0">
              <a:solidFill>
                <a:schemeClr val="tx1"/>
              </a:solidFill>
              <a:latin typeface="Century Gothic" panose="020B0502020202020204" pitchFamily="34" charset="0"/>
            </a:endParaRPr>
          </a:p>
          <a:p>
            <a:r>
              <a:rPr lang="en-GB" sz="2000" b="1" dirty="0">
                <a:solidFill>
                  <a:srgbClr val="FF0000"/>
                </a:solidFill>
                <a:latin typeface="Century Gothic" panose="020B0502020202020204" pitchFamily="34" charset="0"/>
              </a:rPr>
              <a:t>False because there should be 1 more picture for juice, 4 more pictures for water, 4 more pictures for milk and 2 and a half fewer pictures for lemonade.</a:t>
            </a:r>
            <a:endParaRPr lang="en-GB" sz="2000" b="1" u="sng" dirty="0">
              <a:solidFill>
                <a:schemeClr val="tx1"/>
              </a:solidFill>
              <a:latin typeface="Century Gothic" panose="020B0502020202020204" pitchFamily="34" charset="0"/>
            </a:endParaRPr>
          </a:p>
          <a:p>
            <a:pPr lvl="0" algn="ctr"/>
            <a:endParaRPr lang="en-GB" sz="2400" b="1" u="sng"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84B107DC-B90C-4A45-B422-BA8DE29C2552}"/>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graphicFrame>
        <p:nvGraphicFramePr>
          <p:cNvPr id="6" name="Table 5">
            <a:extLst>
              <a:ext uri="{FF2B5EF4-FFF2-40B4-BE49-F238E27FC236}">
                <a16:creationId xmlns:a16="http://schemas.microsoft.com/office/drawing/2014/main" id="{461E8089-16A5-46EE-858C-D41E10A7D2A6}"/>
              </a:ext>
            </a:extLst>
          </p:cNvPr>
          <p:cNvGraphicFramePr>
            <a:graphicFrameLocks noGrp="1"/>
          </p:cNvGraphicFramePr>
          <p:nvPr>
            <p:extLst/>
          </p:nvPr>
        </p:nvGraphicFramePr>
        <p:xfrm>
          <a:off x="721639" y="1928805"/>
          <a:ext cx="3762083" cy="1732978"/>
        </p:xfrm>
        <a:graphic>
          <a:graphicData uri="http://schemas.openxmlformats.org/drawingml/2006/table">
            <a:tbl>
              <a:tblPr firstRow="1" bandRow="1">
                <a:tableStyleId>{2D5ABB26-0587-4C30-8999-92F81FD0307C}</a:tableStyleId>
              </a:tblPr>
              <a:tblGrid>
                <a:gridCol w="1159567">
                  <a:extLst>
                    <a:ext uri="{9D8B030D-6E8A-4147-A177-3AD203B41FA5}">
                      <a16:colId xmlns:a16="http://schemas.microsoft.com/office/drawing/2014/main" val="3816114136"/>
                    </a:ext>
                  </a:extLst>
                </a:gridCol>
                <a:gridCol w="2602516">
                  <a:extLst>
                    <a:ext uri="{9D8B030D-6E8A-4147-A177-3AD203B41FA5}">
                      <a16:colId xmlns:a16="http://schemas.microsoft.com/office/drawing/2014/main" val="3489683818"/>
                    </a:ext>
                  </a:extLst>
                </a:gridCol>
              </a:tblGrid>
              <a:tr h="382658">
                <a:tc>
                  <a:txBody>
                    <a:bodyPr/>
                    <a:lstStyle/>
                    <a:p>
                      <a:pPr algn="ctr"/>
                      <a:r>
                        <a:rPr lang="en-GB" sz="1700" b="1" dirty="0">
                          <a:latin typeface="Century Gothic" panose="020B0502020202020204" pitchFamily="34" charset="0"/>
                        </a:rPr>
                        <a:t>Drink</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1700" b="1" dirty="0">
                          <a:latin typeface="Century Gothic" panose="020B0502020202020204" pitchFamily="34" charset="0"/>
                        </a:rPr>
                        <a:t>Number of Drinks Sold</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819712331"/>
                  </a:ext>
                </a:extLst>
              </a:tr>
              <a:tr h="337580">
                <a:tc>
                  <a:txBody>
                    <a:bodyPr/>
                    <a:lstStyle/>
                    <a:p>
                      <a:pPr algn="ctr"/>
                      <a:r>
                        <a:rPr lang="en-GB" sz="1700" b="1" dirty="0">
                          <a:latin typeface="Century Gothic" panose="020B0502020202020204" pitchFamily="34" charset="0"/>
                        </a:rPr>
                        <a:t>Juice</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1300" b="1" dirty="0">
                        <a:latin typeface="Century Gothic" panose="020B0502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27100696"/>
                  </a:ext>
                </a:extLst>
              </a:tr>
              <a:tr h="337580">
                <a:tc>
                  <a:txBody>
                    <a:bodyPr/>
                    <a:lstStyle/>
                    <a:p>
                      <a:pPr algn="ctr"/>
                      <a:r>
                        <a:rPr lang="en-GB" sz="1700" b="1" dirty="0">
                          <a:latin typeface="Century Gothic" panose="020B0502020202020204" pitchFamily="34" charset="0"/>
                        </a:rPr>
                        <a:t>Water</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1300" b="1" dirty="0">
                        <a:latin typeface="Century Gothic" panose="020B0502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66974407"/>
                  </a:ext>
                </a:extLst>
              </a:tr>
              <a:tr h="337580">
                <a:tc>
                  <a:txBody>
                    <a:bodyPr/>
                    <a:lstStyle/>
                    <a:p>
                      <a:pPr algn="ctr"/>
                      <a:r>
                        <a:rPr lang="en-GB" sz="1700" b="1" dirty="0">
                          <a:latin typeface="Century Gothic" panose="020B0502020202020204" pitchFamily="34" charset="0"/>
                        </a:rPr>
                        <a:t>Milk</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1300" b="1">
                        <a:latin typeface="Century Gothic" panose="020B0502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04261503"/>
                  </a:ext>
                </a:extLst>
              </a:tr>
              <a:tr h="337580">
                <a:tc>
                  <a:txBody>
                    <a:bodyPr/>
                    <a:lstStyle/>
                    <a:p>
                      <a:pPr algn="ctr"/>
                      <a:r>
                        <a:rPr lang="en-GB" sz="1700" b="1" dirty="0">
                          <a:latin typeface="Century Gothic" panose="020B0502020202020204" pitchFamily="34" charset="0"/>
                        </a:rPr>
                        <a:t>Lemonade</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1300" b="1" dirty="0">
                        <a:latin typeface="Century Gothic" panose="020B0502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01686769"/>
                  </a:ext>
                </a:extLst>
              </a:tr>
            </a:tbl>
          </a:graphicData>
        </a:graphic>
      </p:graphicFrame>
      <p:graphicFrame>
        <p:nvGraphicFramePr>
          <p:cNvPr id="9" name="Table 8">
            <a:extLst>
              <a:ext uri="{FF2B5EF4-FFF2-40B4-BE49-F238E27FC236}">
                <a16:creationId xmlns:a16="http://schemas.microsoft.com/office/drawing/2014/main" id="{12ECCB4F-FD7C-434D-A710-4FF545A2B64C}"/>
              </a:ext>
            </a:extLst>
          </p:cNvPr>
          <p:cNvGraphicFramePr>
            <a:graphicFrameLocks noGrp="1"/>
          </p:cNvGraphicFramePr>
          <p:nvPr>
            <p:extLst/>
          </p:nvPr>
        </p:nvGraphicFramePr>
        <p:xfrm>
          <a:off x="4751386" y="1937364"/>
          <a:ext cx="3762083" cy="1732978"/>
        </p:xfrm>
        <a:graphic>
          <a:graphicData uri="http://schemas.openxmlformats.org/drawingml/2006/table">
            <a:tbl>
              <a:tblPr firstRow="1" bandRow="1">
                <a:tableStyleId>{2D5ABB26-0587-4C30-8999-92F81FD0307C}</a:tableStyleId>
              </a:tblPr>
              <a:tblGrid>
                <a:gridCol w="1159567">
                  <a:extLst>
                    <a:ext uri="{9D8B030D-6E8A-4147-A177-3AD203B41FA5}">
                      <a16:colId xmlns:a16="http://schemas.microsoft.com/office/drawing/2014/main" val="3816114136"/>
                    </a:ext>
                  </a:extLst>
                </a:gridCol>
                <a:gridCol w="2602516">
                  <a:extLst>
                    <a:ext uri="{9D8B030D-6E8A-4147-A177-3AD203B41FA5}">
                      <a16:colId xmlns:a16="http://schemas.microsoft.com/office/drawing/2014/main" val="3489683818"/>
                    </a:ext>
                  </a:extLst>
                </a:gridCol>
              </a:tblGrid>
              <a:tr h="382658">
                <a:tc>
                  <a:txBody>
                    <a:bodyPr/>
                    <a:lstStyle/>
                    <a:p>
                      <a:pPr algn="ctr"/>
                      <a:r>
                        <a:rPr lang="en-GB" sz="1700" b="1" dirty="0">
                          <a:latin typeface="Century Gothic" panose="020B0502020202020204" pitchFamily="34" charset="0"/>
                        </a:rPr>
                        <a:t>Drink</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1700" b="1" dirty="0">
                          <a:latin typeface="Century Gothic" panose="020B0502020202020204" pitchFamily="34" charset="0"/>
                        </a:rPr>
                        <a:t>Number of Drinks Sold</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819712331"/>
                  </a:ext>
                </a:extLst>
              </a:tr>
              <a:tr h="337580">
                <a:tc>
                  <a:txBody>
                    <a:bodyPr/>
                    <a:lstStyle/>
                    <a:p>
                      <a:pPr algn="ctr"/>
                      <a:r>
                        <a:rPr lang="en-GB" sz="1700" b="1" dirty="0">
                          <a:latin typeface="Century Gothic" panose="020B0502020202020204" pitchFamily="34" charset="0"/>
                        </a:rPr>
                        <a:t>Juice</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1300" b="1" dirty="0">
                        <a:latin typeface="Century Gothic" panose="020B0502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27100696"/>
                  </a:ext>
                </a:extLst>
              </a:tr>
              <a:tr h="337580">
                <a:tc>
                  <a:txBody>
                    <a:bodyPr/>
                    <a:lstStyle/>
                    <a:p>
                      <a:pPr algn="ctr"/>
                      <a:r>
                        <a:rPr lang="en-GB" sz="1700" b="1" dirty="0">
                          <a:latin typeface="Century Gothic" panose="020B0502020202020204" pitchFamily="34" charset="0"/>
                        </a:rPr>
                        <a:t>Water</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1300" b="1" dirty="0">
                        <a:latin typeface="Century Gothic" panose="020B0502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66974407"/>
                  </a:ext>
                </a:extLst>
              </a:tr>
              <a:tr h="337580">
                <a:tc>
                  <a:txBody>
                    <a:bodyPr/>
                    <a:lstStyle/>
                    <a:p>
                      <a:pPr algn="ctr"/>
                      <a:r>
                        <a:rPr lang="en-GB" sz="1700" b="1" dirty="0">
                          <a:latin typeface="Century Gothic" panose="020B0502020202020204" pitchFamily="34" charset="0"/>
                        </a:rPr>
                        <a:t>Milk</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1300" b="1">
                        <a:latin typeface="Century Gothic" panose="020B0502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04261503"/>
                  </a:ext>
                </a:extLst>
              </a:tr>
              <a:tr h="337580">
                <a:tc>
                  <a:txBody>
                    <a:bodyPr/>
                    <a:lstStyle/>
                    <a:p>
                      <a:pPr algn="ctr"/>
                      <a:r>
                        <a:rPr lang="en-GB" sz="1700" b="1" dirty="0">
                          <a:latin typeface="Century Gothic" panose="020B0502020202020204" pitchFamily="34" charset="0"/>
                        </a:rPr>
                        <a:t>Lemonade</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1300" b="1" dirty="0">
                        <a:latin typeface="Century Gothic" panose="020B0502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01686769"/>
                  </a:ext>
                </a:extLst>
              </a:tr>
            </a:tbl>
          </a:graphicData>
        </a:graphic>
      </p:graphicFrame>
      <p:grpSp>
        <p:nvGrpSpPr>
          <p:cNvPr id="2" name="Group 1">
            <a:extLst>
              <a:ext uri="{FF2B5EF4-FFF2-40B4-BE49-F238E27FC236}">
                <a16:creationId xmlns:a16="http://schemas.microsoft.com/office/drawing/2014/main" id="{299EA428-4DD3-4294-BCF8-028FD19FCC63}"/>
              </a:ext>
            </a:extLst>
          </p:cNvPr>
          <p:cNvGrpSpPr/>
          <p:nvPr/>
        </p:nvGrpSpPr>
        <p:grpSpPr>
          <a:xfrm>
            <a:off x="5984343" y="2364329"/>
            <a:ext cx="2223032" cy="1253996"/>
            <a:chOff x="4240847" y="2427694"/>
            <a:chExt cx="1254843" cy="707847"/>
          </a:xfrm>
        </p:grpSpPr>
        <p:sp>
          <p:nvSpPr>
            <p:cNvPr id="10" name="Oval 9">
              <a:extLst>
                <a:ext uri="{FF2B5EF4-FFF2-40B4-BE49-F238E27FC236}">
                  <a16:creationId xmlns:a16="http://schemas.microsoft.com/office/drawing/2014/main" id="{EDE3540D-4E5B-4BCD-9EE1-D734D514FF0A}"/>
                </a:ext>
              </a:extLst>
            </p:cNvPr>
            <p:cNvSpPr/>
            <p:nvPr/>
          </p:nvSpPr>
          <p:spPr>
            <a:xfrm>
              <a:off x="4240847" y="2427694"/>
              <a:ext cx="142613" cy="142613"/>
            </a:xfrm>
            <a:prstGeom prst="ellipse">
              <a:avLst/>
            </a:prstGeom>
            <a:solidFill>
              <a:srgbClr val="FF66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Oval 10">
              <a:extLst>
                <a:ext uri="{FF2B5EF4-FFF2-40B4-BE49-F238E27FC236}">
                  <a16:creationId xmlns:a16="http://schemas.microsoft.com/office/drawing/2014/main" id="{55111E60-636F-4F8B-AAE2-759F675C542E}"/>
                </a:ext>
              </a:extLst>
            </p:cNvPr>
            <p:cNvSpPr/>
            <p:nvPr/>
          </p:nvSpPr>
          <p:spPr>
            <a:xfrm>
              <a:off x="4399155" y="2427694"/>
              <a:ext cx="142613" cy="142613"/>
            </a:xfrm>
            <a:prstGeom prst="ellipse">
              <a:avLst/>
            </a:prstGeom>
            <a:solidFill>
              <a:srgbClr val="FF66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Oval 11">
              <a:extLst>
                <a:ext uri="{FF2B5EF4-FFF2-40B4-BE49-F238E27FC236}">
                  <a16:creationId xmlns:a16="http://schemas.microsoft.com/office/drawing/2014/main" id="{8192258F-8ADA-47C9-B331-19756CB9CAFE}"/>
                </a:ext>
              </a:extLst>
            </p:cNvPr>
            <p:cNvSpPr/>
            <p:nvPr/>
          </p:nvSpPr>
          <p:spPr>
            <a:xfrm>
              <a:off x="4557463" y="2427694"/>
              <a:ext cx="142613" cy="142613"/>
            </a:xfrm>
            <a:prstGeom prst="ellipse">
              <a:avLst/>
            </a:prstGeom>
            <a:solidFill>
              <a:srgbClr val="FF66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Oval 12">
              <a:extLst>
                <a:ext uri="{FF2B5EF4-FFF2-40B4-BE49-F238E27FC236}">
                  <a16:creationId xmlns:a16="http://schemas.microsoft.com/office/drawing/2014/main" id="{1EBCA61E-3EA5-4CFE-A4CF-5B2F29D2E0D7}"/>
                </a:ext>
              </a:extLst>
            </p:cNvPr>
            <p:cNvSpPr/>
            <p:nvPr/>
          </p:nvSpPr>
          <p:spPr>
            <a:xfrm>
              <a:off x="4715771" y="2427694"/>
              <a:ext cx="142613" cy="142613"/>
            </a:xfrm>
            <a:prstGeom prst="ellipse">
              <a:avLst/>
            </a:prstGeom>
            <a:solidFill>
              <a:srgbClr val="FF66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Oval 13">
              <a:extLst>
                <a:ext uri="{FF2B5EF4-FFF2-40B4-BE49-F238E27FC236}">
                  <a16:creationId xmlns:a16="http://schemas.microsoft.com/office/drawing/2014/main" id="{67D0A246-B169-45D7-9095-1E379B3461E6}"/>
                </a:ext>
              </a:extLst>
            </p:cNvPr>
            <p:cNvSpPr/>
            <p:nvPr/>
          </p:nvSpPr>
          <p:spPr>
            <a:xfrm>
              <a:off x="4240847" y="2992928"/>
              <a:ext cx="142613" cy="142613"/>
            </a:xfrm>
            <a:prstGeom prst="ellipse">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Oval 14">
              <a:extLst>
                <a:ext uri="{FF2B5EF4-FFF2-40B4-BE49-F238E27FC236}">
                  <a16:creationId xmlns:a16="http://schemas.microsoft.com/office/drawing/2014/main" id="{A7203421-A993-4633-B9FB-43A259CE3A49}"/>
                </a:ext>
              </a:extLst>
            </p:cNvPr>
            <p:cNvSpPr/>
            <p:nvPr/>
          </p:nvSpPr>
          <p:spPr>
            <a:xfrm>
              <a:off x="4399155" y="2992928"/>
              <a:ext cx="142613" cy="142613"/>
            </a:xfrm>
            <a:prstGeom prst="ellipse">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Oval 15">
              <a:extLst>
                <a:ext uri="{FF2B5EF4-FFF2-40B4-BE49-F238E27FC236}">
                  <a16:creationId xmlns:a16="http://schemas.microsoft.com/office/drawing/2014/main" id="{F5C9AC1C-25C4-461F-B6D3-9111E1C34604}"/>
                </a:ext>
              </a:extLst>
            </p:cNvPr>
            <p:cNvSpPr/>
            <p:nvPr/>
          </p:nvSpPr>
          <p:spPr>
            <a:xfrm>
              <a:off x="4557463" y="2992928"/>
              <a:ext cx="142613" cy="142613"/>
            </a:xfrm>
            <a:prstGeom prst="ellipse">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Oval 16">
              <a:extLst>
                <a:ext uri="{FF2B5EF4-FFF2-40B4-BE49-F238E27FC236}">
                  <a16:creationId xmlns:a16="http://schemas.microsoft.com/office/drawing/2014/main" id="{64CF93E8-1083-42CB-B8E5-6114BDC71054}"/>
                </a:ext>
              </a:extLst>
            </p:cNvPr>
            <p:cNvSpPr/>
            <p:nvPr/>
          </p:nvSpPr>
          <p:spPr>
            <a:xfrm>
              <a:off x="4715771" y="2992928"/>
              <a:ext cx="142613" cy="142613"/>
            </a:xfrm>
            <a:prstGeom prst="ellipse">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Oval 19">
              <a:extLst>
                <a:ext uri="{FF2B5EF4-FFF2-40B4-BE49-F238E27FC236}">
                  <a16:creationId xmlns:a16="http://schemas.microsoft.com/office/drawing/2014/main" id="{4E114319-CBFC-4D9D-A5AC-6C14D3648A06}"/>
                </a:ext>
              </a:extLst>
            </p:cNvPr>
            <p:cNvSpPr/>
            <p:nvPr/>
          </p:nvSpPr>
          <p:spPr>
            <a:xfrm>
              <a:off x="4874080" y="2992928"/>
              <a:ext cx="142613" cy="142613"/>
            </a:xfrm>
            <a:prstGeom prst="ellipse">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Oval 20">
              <a:extLst>
                <a:ext uri="{FF2B5EF4-FFF2-40B4-BE49-F238E27FC236}">
                  <a16:creationId xmlns:a16="http://schemas.microsoft.com/office/drawing/2014/main" id="{CAB52910-2A1B-4987-B2C6-A8BCE351EE30}"/>
                </a:ext>
              </a:extLst>
            </p:cNvPr>
            <p:cNvSpPr/>
            <p:nvPr/>
          </p:nvSpPr>
          <p:spPr>
            <a:xfrm>
              <a:off x="5032388" y="2992928"/>
              <a:ext cx="142613" cy="142613"/>
            </a:xfrm>
            <a:prstGeom prst="ellipse">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Oval 21">
              <a:extLst>
                <a:ext uri="{FF2B5EF4-FFF2-40B4-BE49-F238E27FC236}">
                  <a16:creationId xmlns:a16="http://schemas.microsoft.com/office/drawing/2014/main" id="{9D7FF485-DAAE-49F6-BDB4-CD3FADD153C5}"/>
                </a:ext>
              </a:extLst>
            </p:cNvPr>
            <p:cNvSpPr/>
            <p:nvPr/>
          </p:nvSpPr>
          <p:spPr>
            <a:xfrm>
              <a:off x="5190696" y="2992928"/>
              <a:ext cx="142613" cy="142613"/>
            </a:xfrm>
            <a:prstGeom prst="ellipse">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Oval 22">
              <a:extLst>
                <a:ext uri="{FF2B5EF4-FFF2-40B4-BE49-F238E27FC236}">
                  <a16:creationId xmlns:a16="http://schemas.microsoft.com/office/drawing/2014/main" id="{8A7EB1BF-3CFC-40C1-82FB-B32CD7D3802E}"/>
                </a:ext>
              </a:extLst>
            </p:cNvPr>
            <p:cNvSpPr/>
            <p:nvPr/>
          </p:nvSpPr>
          <p:spPr>
            <a:xfrm>
              <a:off x="4240847" y="2800485"/>
              <a:ext cx="142613" cy="142613"/>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Oval 23">
              <a:extLst>
                <a:ext uri="{FF2B5EF4-FFF2-40B4-BE49-F238E27FC236}">
                  <a16:creationId xmlns:a16="http://schemas.microsoft.com/office/drawing/2014/main" id="{810AF95B-54F9-4D2D-AA0D-388DE850F341}"/>
                </a:ext>
              </a:extLst>
            </p:cNvPr>
            <p:cNvSpPr/>
            <p:nvPr/>
          </p:nvSpPr>
          <p:spPr>
            <a:xfrm>
              <a:off x="4399155" y="2800485"/>
              <a:ext cx="142613" cy="142613"/>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Oval 24">
              <a:extLst>
                <a:ext uri="{FF2B5EF4-FFF2-40B4-BE49-F238E27FC236}">
                  <a16:creationId xmlns:a16="http://schemas.microsoft.com/office/drawing/2014/main" id="{2516E4DC-419E-4413-AF1F-8EB0D57C14E2}"/>
                </a:ext>
              </a:extLst>
            </p:cNvPr>
            <p:cNvSpPr/>
            <p:nvPr/>
          </p:nvSpPr>
          <p:spPr>
            <a:xfrm>
              <a:off x="4557463" y="2800485"/>
              <a:ext cx="142613" cy="142613"/>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Oval 25">
              <a:extLst>
                <a:ext uri="{FF2B5EF4-FFF2-40B4-BE49-F238E27FC236}">
                  <a16:creationId xmlns:a16="http://schemas.microsoft.com/office/drawing/2014/main" id="{5CE50F83-DABE-4741-96D2-C5E674825858}"/>
                </a:ext>
              </a:extLst>
            </p:cNvPr>
            <p:cNvSpPr/>
            <p:nvPr/>
          </p:nvSpPr>
          <p:spPr>
            <a:xfrm>
              <a:off x="4715771" y="2800485"/>
              <a:ext cx="142613" cy="142613"/>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Oval 26">
              <a:extLst>
                <a:ext uri="{FF2B5EF4-FFF2-40B4-BE49-F238E27FC236}">
                  <a16:creationId xmlns:a16="http://schemas.microsoft.com/office/drawing/2014/main" id="{92007CF3-B187-4332-B21E-A2E49874AAFF}"/>
                </a:ext>
              </a:extLst>
            </p:cNvPr>
            <p:cNvSpPr/>
            <p:nvPr/>
          </p:nvSpPr>
          <p:spPr>
            <a:xfrm>
              <a:off x="4874080" y="2800485"/>
              <a:ext cx="142613" cy="142613"/>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Oval 27">
              <a:extLst>
                <a:ext uri="{FF2B5EF4-FFF2-40B4-BE49-F238E27FC236}">
                  <a16:creationId xmlns:a16="http://schemas.microsoft.com/office/drawing/2014/main" id="{722548EA-8544-4911-AE88-FCD2C9DC3B8B}"/>
                </a:ext>
              </a:extLst>
            </p:cNvPr>
            <p:cNvSpPr/>
            <p:nvPr/>
          </p:nvSpPr>
          <p:spPr>
            <a:xfrm>
              <a:off x="5032388" y="2800485"/>
              <a:ext cx="142613" cy="142613"/>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Oval 28">
              <a:extLst>
                <a:ext uri="{FF2B5EF4-FFF2-40B4-BE49-F238E27FC236}">
                  <a16:creationId xmlns:a16="http://schemas.microsoft.com/office/drawing/2014/main" id="{938AF49C-5DFB-4B79-AF75-B059A513BD6E}"/>
                </a:ext>
              </a:extLst>
            </p:cNvPr>
            <p:cNvSpPr/>
            <p:nvPr/>
          </p:nvSpPr>
          <p:spPr>
            <a:xfrm>
              <a:off x="4240847" y="2611665"/>
              <a:ext cx="142613" cy="142613"/>
            </a:xfrm>
            <a:prstGeom prst="ellipse">
              <a:avLst/>
            </a:prstGeom>
            <a:solidFill>
              <a:schemeClr val="accent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Oval 29">
              <a:extLst>
                <a:ext uri="{FF2B5EF4-FFF2-40B4-BE49-F238E27FC236}">
                  <a16:creationId xmlns:a16="http://schemas.microsoft.com/office/drawing/2014/main" id="{5245CE4A-8834-4F28-BD9E-399D5E9BEAA2}"/>
                </a:ext>
              </a:extLst>
            </p:cNvPr>
            <p:cNvSpPr/>
            <p:nvPr/>
          </p:nvSpPr>
          <p:spPr>
            <a:xfrm>
              <a:off x="4399155" y="2611665"/>
              <a:ext cx="142613" cy="142613"/>
            </a:xfrm>
            <a:prstGeom prst="ellipse">
              <a:avLst/>
            </a:prstGeom>
            <a:solidFill>
              <a:schemeClr val="accent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Oval 30">
              <a:extLst>
                <a:ext uri="{FF2B5EF4-FFF2-40B4-BE49-F238E27FC236}">
                  <a16:creationId xmlns:a16="http://schemas.microsoft.com/office/drawing/2014/main" id="{A2E495F9-F340-4B4D-8BB5-E78D001F684D}"/>
                </a:ext>
              </a:extLst>
            </p:cNvPr>
            <p:cNvSpPr/>
            <p:nvPr/>
          </p:nvSpPr>
          <p:spPr>
            <a:xfrm>
              <a:off x="4557463" y="2611665"/>
              <a:ext cx="142613" cy="142613"/>
            </a:xfrm>
            <a:prstGeom prst="ellipse">
              <a:avLst/>
            </a:prstGeom>
            <a:solidFill>
              <a:schemeClr val="accent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Chord 31">
              <a:extLst>
                <a:ext uri="{FF2B5EF4-FFF2-40B4-BE49-F238E27FC236}">
                  <a16:creationId xmlns:a16="http://schemas.microsoft.com/office/drawing/2014/main" id="{6307AF39-A476-42D1-8186-9CFFA518A610}"/>
                </a:ext>
              </a:extLst>
            </p:cNvPr>
            <p:cNvSpPr/>
            <p:nvPr/>
          </p:nvSpPr>
          <p:spPr>
            <a:xfrm>
              <a:off x="5353077" y="2992416"/>
              <a:ext cx="142613" cy="143125"/>
            </a:xfrm>
            <a:prstGeom prst="chord">
              <a:avLst>
                <a:gd name="adj1" fmla="val 5397506"/>
                <a:gd name="adj2" fmla="val 16200000"/>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nvGrpSpPr>
          <p:cNvPr id="33" name="Group 32">
            <a:extLst>
              <a:ext uri="{FF2B5EF4-FFF2-40B4-BE49-F238E27FC236}">
                <a16:creationId xmlns:a16="http://schemas.microsoft.com/office/drawing/2014/main" id="{B97A2B8A-A1C8-427E-88AC-4735C0E9718B}"/>
              </a:ext>
            </a:extLst>
          </p:cNvPr>
          <p:cNvGrpSpPr/>
          <p:nvPr/>
        </p:nvGrpSpPr>
        <p:grpSpPr>
          <a:xfrm>
            <a:off x="1949075" y="2374268"/>
            <a:ext cx="934992" cy="1231012"/>
            <a:chOff x="1286677" y="1346042"/>
            <a:chExt cx="638613" cy="694874"/>
          </a:xfrm>
        </p:grpSpPr>
        <p:pic>
          <p:nvPicPr>
            <p:cNvPr id="34" name="Picture 4" descr="https://ukwest1-mediap.svc.ms/transform/thumbnail?provider=spo&amp;inputFormat=png&amp;cs=fFNQTw&amp;docid=https%3A%2F%2Fclassroomsecrets.sharepoint.com%3A443%2F_api%2Fv2.0%2Fdrives%2Fb!4IH3i2UmiEW8eFb-1CEagJBPFIa2x9BIquX16eSMw9__4AoPxClmR7JQwam-6NQw%2Fitems%2F01DGBW4YORUGC6NVBRY5EYAWLHXG6CZOIW%3Fversion%3DPublished&amp;access_token=eyJ0eXAiOiJKV1QiLCJhbGciOiJub25lIn0.eyJhdWQiOiIwMDAwMDAwMy0wMDAwLTBmZjEtY2UwMC0wMDAwMDAwMDAwMDAvY2xhc3Nyb29tc2VjcmV0cy5zaGFyZXBvaW50LmNvbUA3M2JhYTVjMC05NmU2LTQ3YjQtOTVkOS04ZTVlMWVlMDA3M2IiLCJpc3MiOiIwMDAwMDAwMy0wMDAwLTBmZjEtY2UwMC0wMDAwMDAwMDAwMDAiLCJuYmYiOiIxNTQ0NjE0MDQ3IiwiZXhwIjoiMTU0NDYzNTY0NyIsImVuZHBvaW50dXJsIjoiTG4yb1RDMnlJUExmWVpTc3ZuVFJ1M01RcmpRa0NBRDF4c3BmOFBsUllmOD0iLCJlbmRwb2ludHVybExlbmd0aCI6IjEyMyIsImlzbG9vcGJhY2siOiJUcnVlIiwiY2lkIjoiT0dNME5XRmlPV1V0TkRBMlppMDNNREF3TFRkalkyUXRNalJoTWpoaFpHRTRZMlF4IiwidmVyIjoiaGFzaGVkcHJvb2Z0b2tlbiIsInNpdGVpZCI6Ik9HSm1Oemd4WlRBdE1qWTJOUzAwTlRnNExXSmpOemd0TlRabVpXUTBNakV4WVRndyIsInNpZ25pbl9zdGF0ZSI6IltcImttc2lcIl0iLCJuYW1laWQiOiIwIy5mfG1lbWJlcnNoaXB8ZWxlYW5vci5zaW1wc29uQGNsYXNzcm9vbXNlY3JldHMuY28udWsiLCJuaWkiOiJtaWNyb3NvZnQuc2hhcmVwb2ludCIsImlzdXNlciI6InRydWUiLCJjYWNoZWtleSI6IjBoLmZ8bWVtYmVyc2hpcHwxMDAzN2ZmZWFkZmNkNmQ2QGxpdmUuY29tIiwidHQiOiIwIiwidXNlUGVyc2lzdGVudENvb2tpZSI6IjMifQ.dWMzY21mTzVEdjBmQ28zREpReXZKMTZkaVpjQWtNS3ArbUx1SW5XaGhJYz0&amp;encodeFailures=1&amp;width=260&amp;height=154&amp;srcWidth=260&amp;srcHeight=154">
              <a:extLst>
                <a:ext uri="{FF2B5EF4-FFF2-40B4-BE49-F238E27FC236}">
                  <a16:creationId xmlns:a16="http://schemas.microsoft.com/office/drawing/2014/main" id="{96BB89BB-7D45-498E-AB21-7C8A9D148C10}"/>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286677" y="1723387"/>
              <a:ext cx="156117" cy="135384"/>
            </a:xfrm>
            <a:prstGeom prst="rect">
              <a:avLst/>
            </a:prstGeom>
            <a:noFill/>
            <a:extLst>
              <a:ext uri="{909E8E84-426E-40DD-AFC4-6F175D3DCCD1}">
                <a14:hiddenFill xmlns:a14="http://schemas.microsoft.com/office/drawing/2010/main">
                  <a:solidFill>
                    <a:srgbClr val="FFFFFF"/>
                  </a:solidFill>
                </a14:hiddenFill>
              </a:ext>
            </a:extLst>
          </p:spPr>
        </p:pic>
        <p:pic>
          <p:nvPicPr>
            <p:cNvPr id="35" name="Picture 4" descr="https://ukwest1-mediap.svc.ms/transform/thumbnail?provider=spo&amp;inputFormat=png&amp;cs=fFNQTw&amp;docid=https%3A%2F%2Fclassroomsecrets.sharepoint.com%3A443%2F_api%2Fv2.0%2Fdrives%2Fb!4IH3i2UmiEW8eFb-1CEagJBPFIa2x9BIquX16eSMw9__4AoPxClmR7JQwam-6NQw%2Fitems%2F01DGBW4YORUGC6NVBRY5EYAWLHXG6CZOIW%3Fversion%3DPublished&amp;access_token=eyJ0eXAiOiJKV1QiLCJhbGciOiJub25lIn0.eyJhdWQiOiIwMDAwMDAwMy0wMDAwLTBmZjEtY2UwMC0wMDAwMDAwMDAwMDAvY2xhc3Nyb29tc2VjcmV0cy5zaGFyZXBvaW50LmNvbUA3M2JhYTVjMC05NmU2LTQ3YjQtOTVkOS04ZTVlMWVlMDA3M2IiLCJpc3MiOiIwMDAwMDAwMy0wMDAwLTBmZjEtY2UwMC0wMDAwMDAwMDAwMDAiLCJuYmYiOiIxNTQ0NjE0MDQ3IiwiZXhwIjoiMTU0NDYzNTY0NyIsImVuZHBvaW50dXJsIjoiTG4yb1RDMnlJUExmWVpTc3ZuVFJ1M01RcmpRa0NBRDF4c3BmOFBsUllmOD0iLCJlbmRwb2ludHVybExlbmd0aCI6IjEyMyIsImlzbG9vcGJhY2siOiJUcnVlIiwiY2lkIjoiT0dNME5XRmlPV1V0TkRBMlppMDNNREF3TFRkalkyUXRNalJoTWpoaFpHRTRZMlF4IiwidmVyIjoiaGFzaGVkcHJvb2Z0b2tlbiIsInNpdGVpZCI6Ik9HSm1Oemd4WlRBdE1qWTJOUzAwTlRnNExXSmpOemd0TlRabVpXUTBNakV4WVRndyIsInNpZ25pbl9zdGF0ZSI6IltcImttc2lcIl0iLCJuYW1laWQiOiIwIy5mfG1lbWJlcnNoaXB8ZWxlYW5vci5zaW1wc29uQGNsYXNzcm9vbXNlY3JldHMuY28udWsiLCJuaWkiOiJtaWNyb3NvZnQuc2hhcmVwb2ludCIsImlzdXNlciI6InRydWUiLCJjYWNoZWtleSI6IjBoLmZ8bWVtYmVyc2hpcHwxMDAzN2ZmZWFkZmNkNmQ2QGxpdmUuY29tIiwidHQiOiIwIiwidXNlUGVyc2lzdGVudENvb2tpZSI6IjMifQ.dWMzY21mTzVEdjBmQ28zREpReXZKMTZkaVpjQWtNS3ArbUx1SW5XaGhJYz0&amp;encodeFailures=1&amp;width=260&amp;height=154&amp;srcWidth=260&amp;srcHeight=154">
              <a:extLst>
                <a:ext uri="{FF2B5EF4-FFF2-40B4-BE49-F238E27FC236}">
                  <a16:creationId xmlns:a16="http://schemas.microsoft.com/office/drawing/2014/main" id="{DD0F4E73-5B85-4281-93D7-D7C71CEAC092}"/>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447509" y="1723387"/>
              <a:ext cx="156117" cy="135384"/>
            </a:xfrm>
            <a:prstGeom prst="rect">
              <a:avLst/>
            </a:prstGeom>
            <a:noFill/>
            <a:extLst>
              <a:ext uri="{909E8E84-426E-40DD-AFC4-6F175D3DCCD1}">
                <a14:hiddenFill xmlns:a14="http://schemas.microsoft.com/office/drawing/2010/main">
                  <a:solidFill>
                    <a:srgbClr val="FFFFFF"/>
                  </a:solidFill>
                </a14:hiddenFill>
              </a:ext>
            </a:extLst>
          </p:spPr>
        </p:pic>
        <p:pic>
          <p:nvPicPr>
            <p:cNvPr id="36" name="Picture 4" descr="https://ukwest1-mediap.svc.ms/transform/thumbnail?provider=spo&amp;inputFormat=png&amp;cs=fFNQTw&amp;docid=https%3A%2F%2Fclassroomsecrets.sharepoint.com%3A443%2F_api%2Fv2.0%2Fdrives%2Fb!4IH3i2UmiEW8eFb-1CEagJBPFIa2x9BIquX16eSMw9__4AoPxClmR7JQwam-6NQw%2Fitems%2F01DGBW4YORUGC6NVBRY5EYAWLHXG6CZOIW%3Fversion%3DPublished&amp;access_token=eyJ0eXAiOiJKV1QiLCJhbGciOiJub25lIn0.eyJhdWQiOiIwMDAwMDAwMy0wMDAwLTBmZjEtY2UwMC0wMDAwMDAwMDAwMDAvY2xhc3Nyb29tc2VjcmV0cy5zaGFyZXBvaW50LmNvbUA3M2JhYTVjMC05NmU2LTQ3YjQtOTVkOS04ZTVlMWVlMDA3M2IiLCJpc3MiOiIwMDAwMDAwMy0wMDAwLTBmZjEtY2UwMC0wMDAwMDAwMDAwMDAiLCJuYmYiOiIxNTQ0NjE0MDQ3IiwiZXhwIjoiMTU0NDYzNTY0NyIsImVuZHBvaW50dXJsIjoiTG4yb1RDMnlJUExmWVpTc3ZuVFJ1M01RcmpRa0NBRDF4c3BmOFBsUllmOD0iLCJlbmRwb2ludHVybExlbmd0aCI6IjEyMyIsImlzbG9vcGJhY2siOiJUcnVlIiwiY2lkIjoiT0dNME5XRmlPV1V0TkRBMlppMDNNREF3TFRkalkyUXRNalJoTWpoaFpHRTRZMlF4IiwidmVyIjoiaGFzaGVkcHJvb2Z0b2tlbiIsInNpdGVpZCI6Ik9HSm1Oemd4WlRBdE1qWTJOUzAwTlRnNExXSmpOemd0TlRabVpXUTBNakV4WVRndyIsInNpZ25pbl9zdGF0ZSI6IltcImttc2lcIl0iLCJuYW1laWQiOiIwIy5mfG1lbWJlcnNoaXB8ZWxlYW5vci5zaW1wc29uQGNsYXNzcm9vbXNlY3JldHMuY28udWsiLCJuaWkiOiJtaWNyb3NvZnQuc2hhcmVwb2ludCIsImlzdXNlciI6InRydWUiLCJjYWNoZWtleSI6IjBoLmZ8bWVtYmVyc2hpcHwxMDAzN2ZmZWFkZmNkNmQ2QGxpdmUuY29tIiwidHQiOiIwIiwidXNlUGVyc2lzdGVudENvb2tpZSI6IjMifQ.dWMzY21mTzVEdjBmQ28zREpReXZKMTZkaVpjQWtNS3ArbUx1SW5XaGhJYz0&amp;encodeFailures=1&amp;width=260&amp;height=154&amp;srcWidth=260&amp;srcHeight=154">
              <a:extLst>
                <a:ext uri="{FF2B5EF4-FFF2-40B4-BE49-F238E27FC236}">
                  <a16:creationId xmlns:a16="http://schemas.microsoft.com/office/drawing/2014/main" id="{772DB004-AC1C-4DC9-90E0-B1DCB24643E9}"/>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596053" y="1723387"/>
              <a:ext cx="156117" cy="135384"/>
            </a:xfrm>
            <a:prstGeom prst="rect">
              <a:avLst/>
            </a:prstGeom>
            <a:noFill/>
            <a:extLst>
              <a:ext uri="{909E8E84-426E-40DD-AFC4-6F175D3DCCD1}">
                <a14:hiddenFill xmlns:a14="http://schemas.microsoft.com/office/drawing/2010/main">
                  <a:solidFill>
                    <a:srgbClr val="FFFFFF"/>
                  </a:solidFill>
                </a14:hiddenFill>
              </a:ext>
            </a:extLst>
          </p:spPr>
        </p:pic>
        <p:pic>
          <p:nvPicPr>
            <p:cNvPr id="37" name="Picture 4" descr="https://ukwest1-mediap.svc.ms/transform/thumbnail?provider=spo&amp;inputFormat=png&amp;cs=fFNQTw&amp;docid=https%3A%2F%2Fclassroomsecrets.sharepoint.com%3A443%2F_api%2Fv2.0%2Fdrives%2Fb!4IH3i2UmiEW8eFb-1CEagJBPFIa2x9BIquX16eSMw9__4AoPxClmR7JQwam-6NQw%2Fitems%2F01DGBW4YORUGC6NVBRY5EYAWLHXG6CZOIW%3Fversion%3DPublished&amp;access_token=eyJ0eXAiOiJKV1QiLCJhbGciOiJub25lIn0.eyJhdWQiOiIwMDAwMDAwMy0wMDAwLTBmZjEtY2UwMC0wMDAwMDAwMDAwMDAvY2xhc3Nyb29tc2VjcmV0cy5zaGFyZXBvaW50LmNvbUA3M2JhYTVjMC05NmU2LTQ3YjQtOTVkOS04ZTVlMWVlMDA3M2IiLCJpc3MiOiIwMDAwMDAwMy0wMDAwLTBmZjEtY2UwMC0wMDAwMDAwMDAwMDAiLCJuYmYiOiIxNTQ0NjE0MDQ3IiwiZXhwIjoiMTU0NDYzNTY0NyIsImVuZHBvaW50dXJsIjoiTG4yb1RDMnlJUExmWVpTc3ZuVFJ1M01RcmpRa0NBRDF4c3BmOFBsUllmOD0iLCJlbmRwb2ludHVybExlbmd0aCI6IjEyMyIsImlzbG9vcGJhY2siOiJUcnVlIiwiY2lkIjoiT0dNME5XRmlPV1V0TkRBMlppMDNNREF3TFRkalkyUXRNalJoTWpoaFpHRTRZMlF4IiwidmVyIjoiaGFzaGVkcHJvb2Z0b2tlbiIsInNpdGVpZCI6Ik9HSm1Oemd4WlRBdE1qWTJOUzAwTlRnNExXSmpOemd0TlRabVpXUTBNakV4WVRndyIsInNpZ25pbl9zdGF0ZSI6IltcImttc2lcIl0iLCJuYW1laWQiOiIwIy5mfG1lbWJlcnNoaXB8ZWxlYW5vci5zaW1wc29uQGNsYXNzcm9vbXNlY3JldHMuY28udWsiLCJuaWkiOiJtaWNyb3NvZnQuc2hhcmVwb2ludCIsImlzdXNlciI6InRydWUiLCJjYWNoZWtleSI6IjBoLmZ8bWVtYmVyc2hpcHwxMDAzN2ZmZWFkZmNkNmQ2QGxpdmUuY29tIiwidHQiOiIwIiwidXNlUGVyc2lzdGVudENvb2tpZSI6IjMifQ.dWMzY21mTzVEdjBmQ28zREpReXZKMTZkaVpjQWtNS3ArbUx1SW5XaGhJYz0&amp;encodeFailures=1&amp;width=260&amp;height=154&amp;srcWidth=260&amp;srcHeight=154">
              <a:extLst>
                <a:ext uri="{FF2B5EF4-FFF2-40B4-BE49-F238E27FC236}">
                  <a16:creationId xmlns:a16="http://schemas.microsoft.com/office/drawing/2014/main" id="{4F9E8099-866A-419A-9197-83083D8EC42E}"/>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769173" y="1723387"/>
              <a:ext cx="156117" cy="135384"/>
            </a:xfrm>
            <a:prstGeom prst="rect">
              <a:avLst/>
            </a:prstGeom>
            <a:noFill/>
            <a:extLst>
              <a:ext uri="{909E8E84-426E-40DD-AFC4-6F175D3DCCD1}">
                <a14:hiddenFill xmlns:a14="http://schemas.microsoft.com/office/drawing/2010/main">
                  <a:solidFill>
                    <a:srgbClr val="FFFFFF"/>
                  </a:solidFill>
                </a14:hiddenFill>
              </a:ext>
            </a:extLst>
          </p:spPr>
        </p:pic>
        <p:pic>
          <p:nvPicPr>
            <p:cNvPr id="38" name="Picture 4" descr="https://ukwest1-mediap.svc.ms/transform/thumbnail?provider=spo&amp;inputFormat=png&amp;cs=fFNQTw&amp;docid=https%3A%2F%2Fclassroomsecrets.sharepoint.com%3A443%2F_api%2Fv2.0%2Fdrives%2Fb!4IH3i2UmiEW8eFb-1CEagJBPFIa2x9BIquX16eSMw9__4AoPxClmR7JQwam-6NQw%2Fitems%2F01DGBW4YORUGC6NVBRY5EYAWLHXG6CZOIW%3Fversion%3DPublished&amp;access_token=eyJ0eXAiOiJKV1QiLCJhbGciOiJub25lIn0.eyJhdWQiOiIwMDAwMDAwMy0wMDAwLTBmZjEtY2UwMC0wMDAwMDAwMDAwMDAvY2xhc3Nyb29tc2VjcmV0cy5zaGFyZXBvaW50LmNvbUA3M2JhYTVjMC05NmU2LTQ3YjQtOTVkOS04ZTVlMWVlMDA3M2IiLCJpc3MiOiIwMDAwMDAwMy0wMDAwLTBmZjEtY2UwMC0wMDAwMDAwMDAwMDAiLCJuYmYiOiIxNTQ0NjE0MDQ3IiwiZXhwIjoiMTU0NDYzNTY0NyIsImVuZHBvaW50dXJsIjoiTG4yb1RDMnlJUExmWVpTc3ZuVFJ1M01RcmpRa0NBRDF4c3BmOFBsUllmOD0iLCJlbmRwb2ludHVybExlbmd0aCI6IjEyMyIsImlzbG9vcGJhY2siOiJUcnVlIiwiY2lkIjoiT0dNME5XRmlPV1V0TkRBMlppMDNNREF3TFRkalkyUXRNalJoTWpoaFpHRTRZMlF4IiwidmVyIjoiaGFzaGVkcHJvb2Z0b2tlbiIsInNpdGVpZCI6Ik9HSm1Oemd4WlRBdE1qWTJOUzAwTlRnNExXSmpOemd0TlRabVpXUTBNakV4WVRndyIsInNpZ25pbl9zdGF0ZSI6IltcImttc2lcIl0iLCJuYW1laWQiOiIwIy5mfG1lbWJlcnNoaXB8ZWxlYW5vci5zaW1wc29uQGNsYXNzcm9vbXNlY3JldHMuY28udWsiLCJuaWkiOiJtaWNyb3NvZnQuc2hhcmVwb2ludCIsImlzdXNlciI6InRydWUiLCJjYWNoZWtleSI6IjBoLmZ8bWVtYmVyc2hpcHwxMDAzN2ZmZWFkZmNkNmQ2QGxpdmUuY29tIiwidHQiOiIwIiwidXNlUGVyc2lzdGVudENvb2tpZSI6IjMifQ.dWMzY21mTzVEdjBmQ28zREpReXZKMTZkaVpjQWtNS3ArbUx1SW5XaGhJYz0&amp;encodeFailures=1&amp;width=260&amp;height=154&amp;srcWidth=260&amp;srcHeight=154">
              <a:extLst>
                <a:ext uri="{FF2B5EF4-FFF2-40B4-BE49-F238E27FC236}">
                  <a16:creationId xmlns:a16="http://schemas.microsoft.com/office/drawing/2014/main" id="{5C24BFB1-F025-44A0-949B-B2831C1A5588}"/>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286677" y="1346042"/>
              <a:ext cx="156117" cy="135384"/>
            </a:xfrm>
            <a:prstGeom prst="rect">
              <a:avLst/>
            </a:prstGeom>
            <a:noFill/>
            <a:extLst>
              <a:ext uri="{909E8E84-426E-40DD-AFC4-6F175D3DCCD1}">
                <a14:hiddenFill xmlns:a14="http://schemas.microsoft.com/office/drawing/2010/main">
                  <a:solidFill>
                    <a:srgbClr val="FFFFFF"/>
                  </a:solidFill>
                </a14:hiddenFill>
              </a:ext>
            </a:extLst>
          </p:spPr>
        </p:pic>
        <p:pic>
          <p:nvPicPr>
            <p:cNvPr id="39" name="Picture 4" descr="https://ukwest1-mediap.svc.ms/transform/thumbnail?provider=spo&amp;inputFormat=png&amp;cs=fFNQTw&amp;docid=https%3A%2F%2Fclassroomsecrets.sharepoint.com%3A443%2F_api%2Fv2.0%2Fdrives%2Fb!4IH3i2UmiEW8eFb-1CEagJBPFIa2x9BIquX16eSMw9__4AoPxClmR7JQwam-6NQw%2Fitems%2F01DGBW4YORUGC6NVBRY5EYAWLHXG6CZOIW%3Fversion%3DPublished&amp;access_token=eyJ0eXAiOiJKV1QiLCJhbGciOiJub25lIn0.eyJhdWQiOiIwMDAwMDAwMy0wMDAwLTBmZjEtY2UwMC0wMDAwMDAwMDAwMDAvY2xhc3Nyb29tc2VjcmV0cy5zaGFyZXBvaW50LmNvbUA3M2JhYTVjMC05NmU2LTQ3YjQtOTVkOS04ZTVlMWVlMDA3M2IiLCJpc3MiOiIwMDAwMDAwMy0wMDAwLTBmZjEtY2UwMC0wMDAwMDAwMDAwMDAiLCJuYmYiOiIxNTQ0NjE0MDQ3IiwiZXhwIjoiMTU0NDYzNTY0NyIsImVuZHBvaW50dXJsIjoiTG4yb1RDMnlJUExmWVpTc3ZuVFJ1M01RcmpRa0NBRDF4c3BmOFBsUllmOD0iLCJlbmRwb2ludHVybExlbmd0aCI6IjEyMyIsImlzbG9vcGJhY2siOiJUcnVlIiwiY2lkIjoiT0dNME5XRmlPV1V0TkRBMlppMDNNREF3TFRkalkyUXRNalJoTWpoaFpHRTRZMlF4IiwidmVyIjoiaGFzaGVkcHJvb2Z0b2tlbiIsInNpdGVpZCI6Ik9HSm1Oemd4WlRBdE1qWTJOUzAwTlRnNExXSmpOemd0TlRabVpXUTBNakV4WVRndyIsInNpZ25pbl9zdGF0ZSI6IltcImttc2lcIl0iLCJuYW1laWQiOiIwIy5mfG1lbWJlcnNoaXB8ZWxlYW5vci5zaW1wc29uQGNsYXNzcm9vbXNlY3JldHMuY28udWsiLCJuaWkiOiJtaWNyb3NvZnQuc2hhcmVwb2ludCIsImlzdXNlciI6InRydWUiLCJjYWNoZWtleSI6IjBoLmZ8bWVtYmVyc2hpcHwxMDAzN2ZmZWFkZmNkNmQ2QGxpdmUuY29tIiwidHQiOiIwIiwidXNlUGVyc2lzdGVudENvb2tpZSI6IjMifQ.dWMzY21mTzVEdjBmQ28zREpReXZKMTZkaVpjQWtNS3ArbUx1SW5XaGhJYz0&amp;encodeFailures=1&amp;width=260&amp;height=154&amp;srcWidth=260&amp;srcHeight=154">
              <a:extLst>
                <a:ext uri="{FF2B5EF4-FFF2-40B4-BE49-F238E27FC236}">
                  <a16:creationId xmlns:a16="http://schemas.microsoft.com/office/drawing/2014/main" id="{21D19C57-DF4C-4BB7-A5D8-A1901D017440}"/>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447509" y="1346042"/>
              <a:ext cx="156117" cy="135384"/>
            </a:xfrm>
            <a:prstGeom prst="rect">
              <a:avLst/>
            </a:prstGeom>
            <a:noFill/>
            <a:extLst>
              <a:ext uri="{909E8E84-426E-40DD-AFC4-6F175D3DCCD1}">
                <a14:hiddenFill xmlns:a14="http://schemas.microsoft.com/office/drawing/2010/main">
                  <a:solidFill>
                    <a:srgbClr val="FFFFFF"/>
                  </a:solidFill>
                </a14:hiddenFill>
              </a:ext>
            </a:extLst>
          </p:spPr>
        </p:pic>
        <p:pic>
          <p:nvPicPr>
            <p:cNvPr id="40" name="Picture 4" descr="https://ukwest1-mediap.svc.ms/transform/thumbnail?provider=spo&amp;inputFormat=png&amp;cs=fFNQTw&amp;docid=https%3A%2F%2Fclassroomsecrets.sharepoint.com%3A443%2F_api%2Fv2.0%2Fdrives%2Fb!4IH3i2UmiEW8eFb-1CEagJBPFIa2x9BIquX16eSMw9__4AoPxClmR7JQwam-6NQw%2Fitems%2F01DGBW4YORUGC6NVBRY5EYAWLHXG6CZOIW%3Fversion%3DPublished&amp;access_token=eyJ0eXAiOiJKV1QiLCJhbGciOiJub25lIn0.eyJhdWQiOiIwMDAwMDAwMy0wMDAwLTBmZjEtY2UwMC0wMDAwMDAwMDAwMDAvY2xhc3Nyb29tc2VjcmV0cy5zaGFyZXBvaW50LmNvbUA3M2JhYTVjMC05NmU2LTQ3YjQtOTVkOS04ZTVlMWVlMDA3M2IiLCJpc3MiOiIwMDAwMDAwMy0wMDAwLTBmZjEtY2UwMC0wMDAwMDAwMDAwMDAiLCJuYmYiOiIxNTQ0NjE0MDQ3IiwiZXhwIjoiMTU0NDYzNTY0NyIsImVuZHBvaW50dXJsIjoiTG4yb1RDMnlJUExmWVpTc3ZuVFJ1M01RcmpRa0NBRDF4c3BmOFBsUllmOD0iLCJlbmRwb2ludHVybExlbmd0aCI6IjEyMyIsImlzbG9vcGJhY2siOiJUcnVlIiwiY2lkIjoiT0dNME5XRmlPV1V0TkRBMlppMDNNREF3TFRkalkyUXRNalJoTWpoaFpHRTRZMlF4IiwidmVyIjoiaGFzaGVkcHJvb2Z0b2tlbiIsInNpdGVpZCI6Ik9HSm1Oemd4WlRBdE1qWTJOUzAwTlRnNExXSmpOemd0TlRabVpXUTBNakV4WVRndyIsInNpZ25pbl9zdGF0ZSI6IltcImttc2lcIl0iLCJuYW1laWQiOiIwIy5mfG1lbWJlcnNoaXB8ZWxlYW5vci5zaW1wc29uQGNsYXNzcm9vbXNlY3JldHMuY28udWsiLCJuaWkiOiJtaWNyb3NvZnQuc2hhcmVwb2ludCIsImlzdXNlciI6InRydWUiLCJjYWNoZWtleSI6IjBoLmZ8bWVtYmVyc2hpcHwxMDAzN2ZmZWFkZmNkNmQ2QGxpdmUuY29tIiwidHQiOiIwIiwidXNlUGVyc2lzdGVudENvb2tpZSI6IjMifQ.dWMzY21mTzVEdjBmQ28zREpReXZKMTZkaVpjQWtNS3ArbUx1SW5XaGhJYz0&amp;encodeFailures=1&amp;width=260&amp;height=154&amp;srcWidth=260&amp;srcHeight=154">
              <a:extLst>
                <a:ext uri="{FF2B5EF4-FFF2-40B4-BE49-F238E27FC236}">
                  <a16:creationId xmlns:a16="http://schemas.microsoft.com/office/drawing/2014/main" id="{100C9AB8-179B-46FE-AFA1-24C5431F6D7A}"/>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286677" y="1533485"/>
              <a:ext cx="156117" cy="135384"/>
            </a:xfrm>
            <a:prstGeom prst="rect">
              <a:avLst/>
            </a:prstGeom>
            <a:noFill/>
            <a:extLst>
              <a:ext uri="{909E8E84-426E-40DD-AFC4-6F175D3DCCD1}">
                <a14:hiddenFill xmlns:a14="http://schemas.microsoft.com/office/drawing/2010/main">
                  <a:solidFill>
                    <a:srgbClr val="FFFFFF"/>
                  </a:solidFill>
                </a14:hiddenFill>
              </a:ext>
            </a:extLst>
          </p:spPr>
        </p:pic>
        <p:pic>
          <p:nvPicPr>
            <p:cNvPr id="41" name="Picture 4" descr="https://ukwest1-mediap.svc.ms/transform/thumbnail?provider=spo&amp;inputFormat=png&amp;cs=fFNQTw&amp;docid=https%3A%2F%2Fclassroomsecrets.sharepoint.com%3A443%2F_api%2Fv2.0%2Fdrives%2Fb!4IH3i2UmiEW8eFb-1CEagJBPFIa2x9BIquX16eSMw9__4AoPxClmR7JQwam-6NQw%2Fitems%2F01DGBW4YORUGC6NVBRY5EYAWLHXG6CZOIW%3Fversion%3DPublished&amp;access_token=eyJ0eXAiOiJKV1QiLCJhbGciOiJub25lIn0.eyJhdWQiOiIwMDAwMDAwMy0wMDAwLTBmZjEtY2UwMC0wMDAwMDAwMDAwMDAvY2xhc3Nyb29tc2VjcmV0cy5zaGFyZXBvaW50LmNvbUA3M2JhYTVjMC05NmU2LTQ3YjQtOTVkOS04ZTVlMWVlMDA3M2IiLCJpc3MiOiIwMDAwMDAwMy0wMDAwLTBmZjEtY2UwMC0wMDAwMDAwMDAwMDAiLCJuYmYiOiIxNTQ0NjE0MDQ3IiwiZXhwIjoiMTU0NDYzNTY0NyIsImVuZHBvaW50dXJsIjoiTG4yb1RDMnlJUExmWVpTc3ZuVFJ1M01RcmpRa0NBRDF4c3BmOFBsUllmOD0iLCJlbmRwb2ludHVybExlbmd0aCI6IjEyMyIsImlzbG9vcGJhY2siOiJUcnVlIiwiY2lkIjoiT0dNME5XRmlPV1V0TkRBMlppMDNNREF3TFRkalkyUXRNalJoTWpoaFpHRTRZMlF4IiwidmVyIjoiaGFzaGVkcHJvb2Z0b2tlbiIsInNpdGVpZCI6Ik9HSm1Oemd4WlRBdE1qWTJOUzAwTlRnNExXSmpOemd0TlRabVpXUTBNakV4WVRndyIsInNpZ25pbl9zdGF0ZSI6IltcImttc2lcIl0iLCJuYW1laWQiOiIwIy5mfG1lbWJlcnNoaXB8ZWxlYW5vci5zaW1wc29uQGNsYXNzcm9vbXNlY3JldHMuY28udWsiLCJuaWkiOiJtaWNyb3NvZnQuc2hhcmVwb2ludCIsImlzdXNlciI6InRydWUiLCJjYWNoZWtleSI6IjBoLmZ8bWVtYmVyc2hpcHwxMDAzN2ZmZWFkZmNkNmQ2QGxpdmUuY29tIiwidHQiOiIwIiwidXNlUGVyc2lzdGVudENvb2tpZSI6IjMifQ.dWMzY21mTzVEdjBmQ28zREpReXZKMTZkaVpjQWtNS3ArbUx1SW5XaGhJYz0&amp;encodeFailures=1&amp;width=260&amp;height=154&amp;srcWidth=260&amp;srcHeight=154">
              <a:extLst>
                <a:ext uri="{FF2B5EF4-FFF2-40B4-BE49-F238E27FC236}">
                  <a16:creationId xmlns:a16="http://schemas.microsoft.com/office/drawing/2014/main" id="{E14B76BE-D9E7-4B95-AEF5-886455C851D7}"/>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447509" y="1533485"/>
              <a:ext cx="156117" cy="135384"/>
            </a:xfrm>
            <a:prstGeom prst="rect">
              <a:avLst/>
            </a:prstGeom>
            <a:noFill/>
            <a:extLst>
              <a:ext uri="{909E8E84-426E-40DD-AFC4-6F175D3DCCD1}">
                <a14:hiddenFill xmlns:a14="http://schemas.microsoft.com/office/drawing/2010/main">
                  <a:solidFill>
                    <a:srgbClr val="FFFFFF"/>
                  </a:solidFill>
                </a14:hiddenFill>
              </a:ext>
            </a:extLst>
          </p:spPr>
        </p:pic>
        <p:pic>
          <p:nvPicPr>
            <p:cNvPr id="42" name="Picture 4" descr="https://ukwest1-mediap.svc.ms/transform/thumbnail?provider=spo&amp;inputFormat=png&amp;cs=fFNQTw&amp;docid=https%3A%2F%2Fclassroomsecrets.sharepoint.com%3A443%2F_api%2Fv2.0%2Fdrives%2Fb!4IH3i2UmiEW8eFb-1CEagJBPFIa2x9BIquX16eSMw9__4AoPxClmR7JQwam-6NQw%2Fitems%2F01DGBW4YORUGC6NVBRY5EYAWLHXG6CZOIW%3Fversion%3DPublished&amp;access_token=eyJ0eXAiOiJKV1QiLCJhbGciOiJub25lIn0.eyJhdWQiOiIwMDAwMDAwMy0wMDAwLTBmZjEtY2UwMC0wMDAwMDAwMDAwMDAvY2xhc3Nyb29tc2VjcmV0cy5zaGFyZXBvaW50LmNvbUA3M2JhYTVjMC05NmU2LTQ3YjQtOTVkOS04ZTVlMWVlMDA3M2IiLCJpc3MiOiIwMDAwMDAwMy0wMDAwLTBmZjEtY2UwMC0wMDAwMDAwMDAwMDAiLCJuYmYiOiIxNTQ0NjE0MDQ3IiwiZXhwIjoiMTU0NDYzNTY0NyIsImVuZHBvaW50dXJsIjoiTG4yb1RDMnlJUExmWVpTc3ZuVFJ1M01RcmpRa0NBRDF4c3BmOFBsUllmOD0iLCJlbmRwb2ludHVybExlbmd0aCI6IjEyMyIsImlzbG9vcGJhY2siOiJUcnVlIiwiY2lkIjoiT0dNME5XRmlPV1V0TkRBMlppMDNNREF3TFRkalkyUXRNalJoTWpoaFpHRTRZMlF4IiwidmVyIjoiaGFzaGVkcHJvb2Z0b2tlbiIsInNpdGVpZCI6Ik9HSm1Oemd4WlRBdE1qWTJOUzAwTlRnNExXSmpOemd0TlRabVpXUTBNakV4WVRndyIsInNpZ25pbl9zdGF0ZSI6IltcImttc2lcIl0iLCJuYW1laWQiOiIwIy5mfG1lbWJlcnNoaXB8ZWxlYW5vci5zaW1wc29uQGNsYXNzcm9vbXNlY3JldHMuY28udWsiLCJuaWkiOiJtaWNyb3NvZnQuc2hhcmVwb2ludCIsImlzdXNlciI6InRydWUiLCJjYWNoZWtleSI6IjBoLmZ8bWVtYmVyc2hpcHwxMDAzN2ZmZWFkZmNkNmQ2QGxpdmUuY29tIiwidHQiOiIwIiwidXNlUGVyc2lzdGVudENvb2tpZSI6IjMifQ.dWMzY21mTzVEdjBmQ28zREpReXZKMTZkaVpjQWtNS3ArbUx1SW5XaGhJYz0&amp;encodeFailures=1&amp;width=260&amp;height=154&amp;srcWidth=260&amp;srcHeight=154">
              <a:extLst>
                <a:ext uri="{FF2B5EF4-FFF2-40B4-BE49-F238E27FC236}">
                  <a16:creationId xmlns:a16="http://schemas.microsoft.com/office/drawing/2014/main" id="{3034361C-3694-4FCF-A0FE-351F9932E2E7}"/>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286677" y="1905532"/>
              <a:ext cx="156117" cy="135384"/>
            </a:xfrm>
            <a:prstGeom prst="rect">
              <a:avLst/>
            </a:prstGeom>
            <a:noFill/>
            <a:extLst>
              <a:ext uri="{909E8E84-426E-40DD-AFC4-6F175D3DCCD1}">
                <a14:hiddenFill xmlns:a14="http://schemas.microsoft.com/office/drawing/2010/main">
                  <a:solidFill>
                    <a:srgbClr val="FFFFFF"/>
                  </a:solidFill>
                </a14:hiddenFill>
              </a:ext>
            </a:extLst>
          </p:spPr>
        </p:pic>
        <p:pic>
          <p:nvPicPr>
            <p:cNvPr id="43" name="Picture 4" descr="https://ukwest1-mediap.svc.ms/transform/thumbnail?provider=spo&amp;inputFormat=png&amp;cs=fFNQTw&amp;docid=https%3A%2F%2Fclassroomsecrets.sharepoint.com%3A443%2F_api%2Fv2.0%2Fdrives%2Fb!4IH3i2UmiEW8eFb-1CEagJBPFIa2x9BIquX16eSMw9__4AoPxClmR7JQwam-6NQw%2Fitems%2F01DGBW4YORUGC6NVBRY5EYAWLHXG6CZOIW%3Fversion%3DPublished&amp;access_token=eyJ0eXAiOiJKV1QiLCJhbGciOiJub25lIn0.eyJhdWQiOiIwMDAwMDAwMy0wMDAwLTBmZjEtY2UwMC0wMDAwMDAwMDAwMDAvY2xhc3Nyb29tc2VjcmV0cy5zaGFyZXBvaW50LmNvbUA3M2JhYTVjMC05NmU2LTQ3YjQtOTVkOS04ZTVlMWVlMDA3M2IiLCJpc3MiOiIwMDAwMDAwMy0wMDAwLTBmZjEtY2UwMC0wMDAwMDAwMDAwMDAiLCJuYmYiOiIxNTQ0NjE0MDQ3IiwiZXhwIjoiMTU0NDYzNTY0NyIsImVuZHBvaW50dXJsIjoiTG4yb1RDMnlJUExmWVpTc3ZuVFJ1M01RcmpRa0NBRDF4c3BmOFBsUllmOD0iLCJlbmRwb2ludHVybExlbmd0aCI6IjEyMyIsImlzbG9vcGJhY2siOiJUcnVlIiwiY2lkIjoiT0dNME5XRmlPV1V0TkRBMlppMDNNREF3TFRkalkyUXRNalJoTWpoaFpHRTRZMlF4IiwidmVyIjoiaGFzaGVkcHJvb2Z0b2tlbiIsInNpdGVpZCI6Ik9HSm1Oemd4WlRBdE1qWTJOUzAwTlRnNExXSmpOemd0TlRabVpXUTBNakV4WVRndyIsInNpZ25pbl9zdGF0ZSI6IltcImttc2lcIl0iLCJuYW1laWQiOiIwIy5mfG1lbWJlcnNoaXB8ZWxlYW5vci5zaW1wc29uQGNsYXNzcm9vbXNlY3JldHMuY28udWsiLCJuaWkiOiJtaWNyb3NvZnQuc2hhcmVwb2ludCIsImlzdXNlciI6InRydWUiLCJjYWNoZWtleSI6IjBoLmZ8bWVtYmVyc2hpcHwxMDAzN2ZmZWFkZmNkNmQ2QGxpdmUuY29tIiwidHQiOiIwIiwidXNlUGVyc2lzdGVudENvb2tpZSI6IjMifQ.dWMzY21mTzVEdjBmQ28zREpReXZKMTZkaVpjQWtNS3ArbUx1SW5XaGhJYz0&amp;encodeFailures=1&amp;width=260&amp;height=154&amp;srcWidth=260&amp;srcHeight=154">
              <a:extLst>
                <a:ext uri="{FF2B5EF4-FFF2-40B4-BE49-F238E27FC236}">
                  <a16:creationId xmlns:a16="http://schemas.microsoft.com/office/drawing/2014/main" id="{43852A01-7D5F-4DBE-9857-DA433621826B}"/>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447509" y="1905532"/>
              <a:ext cx="156117" cy="135384"/>
            </a:xfrm>
            <a:prstGeom prst="rect">
              <a:avLst/>
            </a:prstGeom>
            <a:noFill/>
            <a:extLst>
              <a:ext uri="{909E8E84-426E-40DD-AFC4-6F175D3DCCD1}">
                <a14:hiddenFill xmlns:a14="http://schemas.microsoft.com/office/drawing/2010/main">
                  <a:solidFill>
                    <a:srgbClr val="FFFFFF"/>
                  </a:solidFill>
                </a14:hiddenFill>
              </a:ext>
            </a:extLst>
          </p:spPr>
        </p:pic>
        <p:pic>
          <p:nvPicPr>
            <p:cNvPr id="44" name="Picture 43">
              <a:extLst>
                <a:ext uri="{FF2B5EF4-FFF2-40B4-BE49-F238E27FC236}">
                  <a16:creationId xmlns:a16="http://schemas.microsoft.com/office/drawing/2014/main" id="{3C0116CD-0A8B-4155-91CA-A6AFFCB01C0B}"/>
                </a:ext>
              </a:extLst>
            </p:cNvPr>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1621453" y="1538995"/>
              <a:ext cx="108000" cy="124364"/>
            </a:xfrm>
            <a:prstGeom prst="rect">
              <a:avLst/>
            </a:prstGeom>
          </p:spPr>
        </p:pic>
      </p:grpSp>
      <p:grpSp>
        <p:nvGrpSpPr>
          <p:cNvPr id="45" name="Group 44">
            <a:extLst>
              <a:ext uri="{FF2B5EF4-FFF2-40B4-BE49-F238E27FC236}">
                <a16:creationId xmlns:a16="http://schemas.microsoft.com/office/drawing/2014/main" id="{E7FC4638-3A15-4E95-83C2-4C4129F9DC13}"/>
              </a:ext>
            </a:extLst>
          </p:cNvPr>
          <p:cNvGrpSpPr/>
          <p:nvPr/>
        </p:nvGrpSpPr>
        <p:grpSpPr>
          <a:xfrm>
            <a:off x="3450404" y="3786321"/>
            <a:ext cx="2243192" cy="215444"/>
            <a:chOff x="3304077" y="2606983"/>
            <a:chExt cx="2177339" cy="215444"/>
          </a:xfrm>
        </p:grpSpPr>
        <p:sp>
          <p:nvSpPr>
            <p:cNvPr id="46" name="TextBox 45">
              <a:extLst>
                <a:ext uri="{FF2B5EF4-FFF2-40B4-BE49-F238E27FC236}">
                  <a16:creationId xmlns:a16="http://schemas.microsoft.com/office/drawing/2014/main" id="{29CCA77E-6977-4C62-8272-1F7D3206F574}"/>
                </a:ext>
              </a:extLst>
            </p:cNvPr>
            <p:cNvSpPr txBox="1"/>
            <p:nvPr/>
          </p:nvSpPr>
          <p:spPr>
            <a:xfrm>
              <a:off x="3304077" y="2606983"/>
              <a:ext cx="2177339" cy="215444"/>
            </a:xfrm>
            <a:prstGeom prst="rect">
              <a:avLst/>
            </a:prstGeom>
            <a:noFill/>
          </p:spPr>
          <p:txBody>
            <a:bodyPr wrap="square" lIns="0" tIns="0" rIns="0" bIns="0" rtlCol="0" anchor="ctr">
              <a:spAutoFit/>
            </a:bodyPr>
            <a:lstStyle/>
            <a:p>
              <a:pPr algn="ctr"/>
              <a:r>
                <a:rPr lang="en-GB" sz="1400" b="1" dirty="0">
                  <a:latin typeface="Century Gothic" panose="020B0502020202020204" pitchFamily="34" charset="0"/>
                </a:rPr>
                <a:t>Key:      = 2 drinks</a:t>
              </a:r>
            </a:p>
          </p:txBody>
        </p:sp>
        <p:sp>
          <p:nvSpPr>
            <p:cNvPr id="47" name="Oval 46">
              <a:extLst>
                <a:ext uri="{FF2B5EF4-FFF2-40B4-BE49-F238E27FC236}">
                  <a16:creationId xmlns:a16="http://schemas.microsoft.com/office/drawing/2014/main" id="{7C6516BC-5FAE-48FC-9A5D-0B0B4F1FC3CD}"/>
                </a:ext>
              </a:extLst>
            </p:cNvPr>
            <p:cNvSpPr/>
            <p:nvPr/>
          </p:nvSpPr>
          <p:spPr>
            <a:xfrm>
              <a:off x="4092673" y="2645380"/>
              <a:ext cx="144000" cy="1440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48" name="TextBox 47">
            <a:extLst>
              <a:ext uri="{FF2B5EF4-FFF2-40B4-BE49-F238E27FC236}">
                <a16:creationId xmlns:a16="http://schemas.microsoft.com/office/drawing/2014/main" id="{1691A81E-6D58-42A4-AE24-704F68132605}"/>
              </a:ext>
            </a:extLst>
          </p:cNvPr>
          <p:cNvSpPr txBox="1"/>
          <p:nvPr/>
        </p:nvSpPr>
        <p:spPr>
          <a:xfrm>
            <a:off x="8195113" y="5992541"/>
            <a:ext cx="622784" cy="276999"/>
          </a:xfrm>
          <a:prstGeom prst="rect">
            <a:avLst/>
          </a:prstGeom>
          <a:noFill/>
        </p:spPr>
        <p:txBody>
          <a:bodyPr wrap="square" rtlCol="0" anchor="ctr">
            <a:spAutoFit/>
          </a:bodyPr>
          <a:lstStyle/>
          <a:p>
            <a:pPr algn="ctr"/>
            <a:r>
              <a:rPr lang="en-US" sz="1200" b="1" dirty="0">
                <a:latin typeface="Century Gothic" panose="020B0502020202020204" pitchFamily="34" charset="0"/>
              </a:rPr>
              <a:t>Y3</a:t>
            </a:r>
          </a:p>
        </p:txBody>
      </p:sp>
    </p:spTree>
    <p:extLst>
      <p:ext uri="{BB962C8B-B14F-4D97-AF65-F5344CB8AC3E}">
        <p14:creationId xmlns:p14="http://schemas.microsoft.com/office/powerpoint/2010/main" val="4769830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Problem Solving 1</a:t>
            </a:r>
            <a:endParaRPr lang="en-GB" sz="2000" b="1" u="sng" dirty="0">
              <a:solidFill>
                <a:schemeClr val="bg2">
                  <a:lumMod val="50000"/>
                </a:schemeClr>
              </a:solidFill>
              <a:latin typeface="Century Gothic" panose="020B0502020202020204" pitchFamily="34" charset="0"/>
            </a:endParaRPr>
          </a:p>
          <a:p>
            <a:pPr algn="ctr"/>
            <a:endParaRPr lang="en-GB" sz="2000" b="1" u="sng" dirty="0">
              <a:solidFill>
                <a:schemeClr val="bg2">
                  <a:lumMod val="50000"/>
                </a:schemeClr>
              </a:solidFill>
              <a:latin typeface="Century Gothic" panose="020B0502020202020204" pitchFamily="34" charset="0"/>
            </a:endParaRPr>
          </a:p>
          <a:p>
            <a:pPr lvl="0" algn="ctr" defTabSz="514350">
              <a:defRPr/>
            </a:pPr>
            <a:r>
              <a:rPr lang="en-GB" sz="2000" b="1" dirty="0">
                <a:solidFill>
                  <a:schemeClr val="tx1"/>
                </a:solidFill>
                <a:latin typeface="Century Gothic" panose="020B0502020202020204" pitchFamily="34" charset="0"/>
              </a:rPr>
              <a:t>Anika is drawing a pictogram where one picture = 5 children.</a:t>
            </a:r>
          </a:p>
          <a:p>
            <a:pPr lvl="0" defTabSz="514350">
              <a:defRPr/>
            </a:pPr>
            <a:endParaRPr lang="en-GB" sz="2000" b="1" dirty="0">
              <a:solidFill>
                <a:schemeClr val="tx1"/>
              </a:solidFill>
              <a:latin typeface="Century Gothic" panose="020B0502020202020204" pitchFamily="34" charset="0"/>
            </a:endParaRPr>
          </a:p>
          <a:p>
            <a:pPr lvl="0" algn="ctr" defTabSz="514350">
              <a:defRPr/>
            </a:pPr>
            <a:r>
              <a:rPr lang="en-GB" sz="2000" b="1" dirty="0">
                <a:solidFill>
                  <a:schemeClr val="tx1"/>
                </a:solidFill>
                <a:latin typeface="Century Gothic" panose="020B0502020202020204" pitchFamily="34" charset="0"/>
              </a:rPr>
              <a:t>Anika knows more children have a birthday in winter than spring, but fewer children have a birthday in winter than autumn.</a:t>
            </a: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algn="ctr" defTabSz="514350">
              <a:defRPr/>
            </a:pPr>
            <a:r>
              <a:rPr lang="en-GB" sz="2000" b="1" dirty="0">
                <a:solidFill>
                  <a:schemeClr val="tx1"/>
                </a:solidFill>
                <a:latin typeface="Century Gothic" panose="020B0502020202020204" pitchFamily="34" charset="0"/>
              </a:rPr>
              <a:t>Complete the pictogram showing one of the possibilities.</a:t>
            </a:r>
            <a:endParaRPr lang="en-GB" sz="2000" b="1" u="sng" dirty="0">
              <a:solidFill>
                <a:schemeClr val="tx1"/>
              </a:solidFill>
              <a:latin typeface="Century Gothic" panose="020B0502020202020204" pitchFamily="34" charset="0"/>
            </a:endParaRPr>
          </a:p>
          <a:p>
            <a:pPr lvl="0" algn="ctr"/>
            <a:endParaRPr lang="en-GB" sz="2400" b="1" u="sng" dirty="0">
              <a:solidFill>
                <a:prstClr val="black"/>
              </a:solidFill>
              <a:latin typeface="Century Gothic" panose="020B0502020202020204" pitchFamily="34" charset="0"/>
            </a:endParaRPr>
          </a:p>
          <a:p>
            <a:pPr lvl="0" algn="ctr"/>
            <a:endParaRPr lang="en-GB" sz="2400" b="1" u="sng" dirty="0">
              <a:solidFill>
                <a:prstClr val="black"/>
              </a:solidFill>
              <a:latin typeface="Century Gothic" panose="020B0502020202020204" pitchFamily="34" charset="0"/>
            </a:endParaRPr>
          </a:p>
        </p:txBody>
      </p:sp>
      <p:sp>
        <p:nvSpPr>
          <p:cNvPr id="7" name="TextBox 8">
            <a:extLst>
              <a:ext uri="{FF2B5EF4-FFF2-40B4-BE49-F238E27FC236}">
                <a16:creationId xmlns:a16="http://schemas.microsoft.com/office/drawing/2014/main" id="{F2267ACB-233E-41BC-B01B-8F3DC45483E4}"/>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graphicFrame>
        <p:nvGraphicFramePr>
          <p:cNvPr id="24" name="Table 23">
            <a:extLst>
              <a:ext uri="{FF2B5EF4-FFF2-40B4-BE49-F238E27FC236}">
                <a16:creationId xmlns:a16="http://schemas.microsoft.com/office/drawing/2014/main" id="{083CDF81-91A9-442C-9607-EC25F3195CBB}"/>
              </a:ext>
            </a:extLst>
          </p:cNvPr>
          <p:cNvGraphicFramePr>
            <a:graphicFrameLocks noGrp="1"/>
          </p:cNvGraphicFramePr>
          <p:nvPr>
            <p:extLst/>
          </p:nvPr>
        </p:nvGraphicFramePr>
        <p:xfrm>
          <a:off x="2286000" y="2261574"/>
          <a:ext cx="4572001" cy="1974070"/>
        </p:xfrm>
        <a:graphic>
          <a:graphicData uri="http://schemas.openxmlformats.org/drawingml/2006/table">
            <a:tbl>
              <a:tblPr firstRow="1" bandRow="1">
                <a:tableStyleId>{2D5ABB26-0587-4C30-8999-92F81FD0307C}</a:tableStyleId>
              </a:tblPr>
              <a:tblGrid>
                <a:gridCol w="1482199">
                  <a:extLst>
                    <a:ext uri="{9D8B030D-6E8A-4147-A177-3AD203B41FA5}">
                      <a16:colId xmlns:a16="http://schemas.microsoft.com/office/drawing/2014/main" val="3816114136"/>
                    </a:ext>
                  </a:extLst>
                </a:gridCol>
                <a:gridCol w="3089802">
                  <a:extLst>
                    <a:ext uri="{9D8B030D-6E8A-4147-A177-3AD203B41FA5}">
                      <a16:colId xmlns:a16="http://schemas.microsoft.com/office/drawing/2014/main" val="3489683818"/>
                    </a:ext>
                  </a:extLst>
                </a:gridCol>
              </a:tblGrid>
              <a:tr h="394814">
                <a:tc>
                  <a:txBody>
                    <a:bodyPr/>
                    <a:lstStyle/>
                    <a:p>
                      <a:pPr algn="ctr"/>
                      <a:r>
                        <a:rPr lang="en-GB" sz="1400" b="1" dirty="0">
                          <a:latin typeface="Century Gothic" panose="020B0502020202020204" pitchFamily="34" charset="0"/>
                        </a:rPr>
                        <a:t>Season</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lang="en-GB" sz="1400" b="1" dirty="0">
                          <a:latin typeface="Century Gothic" panose="020B0502020202020204" pitchFamily="34" charset="0"/>
                        </a:rPr>
                        <a:t>Number of Birthdays</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819712331"/>
                  </a:ext>
                </a:extLst>
              </a:tr>
              <a:tr h="394814">
                <a:tc>
                  <a:txBody>
                    <a:bodyPr/>
                    <a:lstStyle/>
                    <a:p>
                      <a:pPr algn="ctr"/>
                      <a:r>
                        <a:rPr lang="en-GB" sz="1400" b="1" dirty="0">
                          <a:latin typeface="Century Gothic" panose="020B0502020202020204" pitchFamily="34" charset="0"/>
                        </a:rPr>
                        <a:t>Spring</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1300" b="1" dirty="0">
                        <a:latin typeface="Century Gothic" panose="020B0502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27100696"/>
                  </a:ext>
                </a:extLst>
              </a:tr>
              <a:tr h="394814">
                <a:tc>
                  <a:txBody>
                    <a:bodyPr/>
                    <a:lstStyle/>
                    <a:p>
                      <a:pPr algn="ctr"/>
                      <a:r>
                        <a:rPr lang="en-GB" sz="1400" b="1" dirty="0">
                          <a:latin typeface="Century Gothic" panose="020B0502020202020204" pitchFamily="34" charset="0"/>
                        </a:rPr>
                        <a:t>Summer</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1300" b="1" dirty="0">
                        <a:latin typeface="Century Gothic" panose="020B0502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66974407"/>
                  </a:ext>
                </a:extLst>
              </a:tr>
              <a:tr h="394814">
                <a:tc>
                  <a:txBody>
                    <a:bodyPr/>
                    <a:lstStyle/>
                    <a:p>
                      <a:pPr algn="ctr"/>
                      <a:r>
                        <a:rPr lang="en-GB" sz="1400" b="1" dirty="0">
                          <a:latin typeface="Century Gothic" panose="020B0502020202020204" pitchFamily="34" charset="0"/>
                        </a:rPr>
                        <a:t>Autumn</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1300" b="1" dirty="0">
                        <a:latin typeface="Century Gothic" panose="020B0502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04261503"/>
                  </a:ext>
                </a:extLst>
              </a:tr>
              <a:tr h="394814">
                <a:tc>
                  <a:txBody>
                    <a:bodyPr/>
                    <a:lstStyle/>
                    <a:p>
                      <a:pPr algn="ctr"/>
                      <a:r>
                        <a:rPr lang="en-GB" sz="1400" b="1" dirty="0">
                          <a:latin typeface="Century Gothic" panose="020B0502020202020204" pitchFamily="34" charset="0"/>
                        </a:rPr>
                        <a:t>Winter</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1300" b="1" dirty="0">
                        <a:latin typeface="Century Gothic" panose="020B0502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01686769"/>
                  </a:ext>
                </a:extLst>
              </a:tr>
            </a:tbl>
          </a:graphicData>
        </a:graphic>
      </p:graphicFrame>
      <p:grpSp>
        <p:nvGrpSpPr>
          <p:cNvPr id="25" name="Group 24">
            <a:extLst>
              <a:ext uri="{FF2B5EF4-FFF2-40B4-BE49-F238E27FC236}">
                <a16:creationId xmlns:a16="http://schemas.microsoft.com/office/drawing/2014/main" id="{8AF18DDB-2B72-4294-83DB-00C184916F21}"/>
              </a:ext>
            </a:extLst>
          </p:cNvPr>
          <p:cNvGrpSpPr/>
          <p:nvPr/>
        </p:nvGrpSpPr>
        <p:grpSpPr>
          <a:xfrm>
            <a:off x="3850595" y="3108674"/>
            <a:ext cx="2066442" cy="680398"/>
            <a:chOff x="3681919" y="3108674"/>
            <a:chExt cx="2066442" cy="680398"/>
          </a:xfrm>
        </p:grpSpPr>
        <p:sp>
          <p:nvSpPr>
            <p:cNvPr id="26" name="Oval 25">
              <a:extLst>
                <a:ext uri="{FF2B5EF4-FFF2-40B4-BE49-F238E27FC236}">
                  <a16:creationId xmlns:a16="http://schemas.microsoft.com/office/drawing/2014/main" id="{50A6DD91-3EF3-43BD-9195-5CE776BDEB75}"/>
                </a:ext>
              </a:extLst>
            </p:cNvPr>
            <p:cNvSpPr/>
            <p:nvPr/>
          </p:nvSpPr>
          <p:spPr>
            <a:xfrm>
              <a:off x="3681919" y="3510160"/>
              <a:ext cx="277913" cy="278912"/>
            </a:xfrm>
            <a:prstGeom prst="ellipse">
              <a:avLst/>
            </a:prstGeom>
            <a:solidFill>
              <a:schemeClr val="accent6">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Oval 26">
              <a:extLst>
                <a:ext uri="{FF2B5EF4-FFF2-40B4-BE49-F238E27FC236}">
                  <a16:creationId xmlns:a16="http://schemas.microsoft.com/office/drawing/2014/main" id="{E58EC723-ADAC-48FF-9D60-A692C078FBAB}"/>
                </a:ext>
              </a:extLst>
            </p:cNvPr>
            <p:cNvSpPr/>
            <p:nvPr/>
          </p:nvSpPr>
          <p:spPr>
            <a:xfrm>
              <a:off x="4040522" y="3510160"/>
              <a:ext cx="277913" cy="278912"/>
            </a:xfrm>
            <a:prstGeom prst="ellipse">
              <a:avLst/>
            </a:prstGeom>
            <a:solidFill>
              <a:schemeClr val="accent6">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Oval 27">
              <a:extLst>
                <a:ext uri="{FF2B5EF4-FFF2-40B4-BE49-F238E27FC236}">
                  <a16:creationId xmlns:a16="http://schemas.microsoft.com/office/drawing/2014/main" id="{C38E1F51-ED5E-489E-9DAB-EC1CA193E959}"/>
                </a:ext>
              </a:extLst>
            </p:cNvPr>
            <p:cNvSpPr/>
            <p:nvPr/>
          </p:nvSpPr>
          <p:spPr>
            <a:xfrm>
              <a:off x="4399125" y="3510160"/>
              <a:ext cx="277913" cy="278912"/>
            </a:xfrm>
            <a:prstGeom prst="ellipse">
              <a:avLst/>
            </a:prstGeom>
            <a:solidFill>
              <a:schemeClr val="accent6">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Oval 28">
              <a:extLst>
                <a:ext uri="{FF2B5EF4-FFF2-40B4-BE49-F238E27FC236}">
                  <a16:creationId xmlns:a16="http://schemas.microsoft.com/office/drawing/2014/main" id="{A6E6F149-E1AB-429C-B1EF-F6C2DD037053}"/>
                </a:ext>
              </a:extLst>
            </p:cNvPr>
            <p:cNvSpPr/>
            <p:nvPr/>
          </p:nvSpPr>
          <p:spPr>
            <a:xfrm>
              <a:off x="4749785" y="3510160"/>
              <a:ext cx="277913" cy="278912"/>
            </a:xfrm>
            <a:prstGeom prst="ellipse">
              <a:avLst/>
            </a:prstGeom>
            <a:solidFill>
              <a:schemeClr val="accent6">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Oval 29">
              <a:extLst>
                <a:ext uri="{FF2B5EF4-FFF2-40B4-BE49-F238E27FC236}">
                  <a16:creationId xmlns:a16="http://schemas.microsoft.com/office/drawing/2014/main" id="{AF568B06-F231-45DE-89DE-E26360DEA21D}"/>
                </a:ext>
              </a:extLst>
            </p:cNvPr>
            <p:cNvSpPr/>
            <p:nvPr/>
          </p:nvSpPr>
          <p:spPr>
            <a:xfrm>
              <a:off x="5103292" y="3510160"/>
              <a:ext cx="277913" cy="278912"/>
            </a:xfrm>
            <a:prstGeom prst="ellipse">
              <a:avLst/>
            </a:prstGeom>
            <a:solidFill>
              <a:schemeClr val="accent6">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Oval 30">
              <a:extLst>
                <a:ext uri="{FF2B5EF4-FFF2-40B4-BE49-F238E27FC236}">
                  <a16:creationId xmlns:a16="http://schemas.microsoft.com/office/drawing/2014/main" id="{8101E74E-F82F-4129-BC30-7DEA32ACAEE8}"/>
                </a:ext>
              </a:extLst>
            </p:cNvPr>
            <p:cNvSpPr/>
            <p:nvPr/>
          </p:nvSpPr>
          <p:spPr>
            <a:xfrm>
              <a:off x="5470448" y="3510160"/>
              <a:ext cx="277913" cy="278912"/>
            </a:xfrm>
            <a:prstGeom prst="ellipse">
              <a:avLst/>
            </a:prstGeom>
            <a:solidFill>
              <a:schemeClr val="accent6">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Oval 31">
              <a:extLst>
                <a:ext uri="{FF2B5EF4-FFF2-40B4-BE49-F238E27FC236}">
                  <a16:creationId xmlns:a16="http://schemas.microsoft.com/office/drawing/2014/main" id="{2EB8F3CB-E4ED-4BAC-B853-D565862DC4A3}"/>
                </a:ext>
              </a:extLst>
            </p:cNvPr>
            <p:cNvSpPr/>
            <p:nvPr/>
          </p:nvSpPr>
          <p:spPr>
            <a:xfrm>
              <a:off x="3681919" y="3108674"/>
              <a:ext cx="277913" cy="278912"/>
            </a:xfrm>
            <a:prstGeom prst="ellipse">
              <a:avLst/>
            </a:prstGeom>
            <a:solidFill>
              <a:schemeClr val="accent6">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Oval 32">
              <a:extLst>
                <a:ext uri="{FF2B5EF4-FFF2-40B4-BE49-F238E27FC236}">
                  <a16:creationId xmlns:a16="http://schemas.microsoft.com/office/drawing/2014/main" id="{F23D1A81-E090-4926-8A9A-EA70C34293AE}"/>
                </a:ext>
              </a:extLst>
            </p:cNvPr>
            <p:cNvSpPr/>
            <p:nvPr/>
          </p:nvSpPr>
          <p:spPr>
            <a:xfrm>
              <a:off x="4040523" y="3108674"/>
              <a:ext cx="277913" cy="278912"/>
            </a:xfrm>
            <a:prstGeom prst="ellipse">
              <a:avLst/>
            </a:prstGeom>
            <a:solidFill>
              <a:schemeClr val="accent6">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Oval 33">
              <a:extLst>
                <a:ext uri="{FF2B5EF4-FFF2-40B4-BE49-F238E27FC236}">
                  <a16:creationId xmlns:a16="http://schemas.microsoft.com/office/drawing/2014/main" id="{0C21F4A9-43D7-4EA2-8042-964934CC24E2}"/>
                </a:ext>
              </a:extLst>
            </p:cNvPr>
            <p:cNvSpPr/>
            <p:nvPr/>
          </p:nvSpPr>
          <p:spPr>
            <a:xfrm>
              <a:off x="4399126" y="3108674"/>
              <a:ext cx="277913" cy="278912"/>
            </a:xfrm>
            <a:prstGeom prst="ellipse">
              <a:avLst/>
            </a:prstGeom>
            <a:solidFill>
              <a:schemeClr val="accent6">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Oval 34">
              <a:extLst>
                <a:ext uri="{FF2B5EF4-FFF2-40B4-BE49-F238E27FC236}">
                  <a16:creationId xmlns:a16="http://schemas.microsoft.com/office/drawing/2014/main" id="{FC807989-8B27-4DA2-B163-E43B1D75CB02}"/>
                </a:ext>
              </a:extLst>
            </p:cNvPr>
            <p:cNvSpPr/>
            <p:nvPr/>
          </p:nvSpPr>
          <p:spPr>
            <a:xfrm>
              <a:off x="4749785" y="3108674"/>
              <a:ext cx="277913" cy="278912"/>
            </a:xfrm>
            <a:prstGeom prst="ellipse">
              <a:avLst/>
            </a:prstGeom>
            <a:solidFill>
              <a:schemeClr val="accent6">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20" name="TextBox 19">
            <a:extLst>
              <a:ext uri="{FF2B5EF4-FFF2-40B4-BE49-F238E27FC236}">
                <a16:creationId xmlns:a16="http://schemas.microsoft.com/office/drawing/2014/main" id="{2B608814-6668-47D3-8294-80FFC2E0FD63}"/>
              </a:ext>
            </a:extLst>
          </p:cNvPr>
          <p:cNvSpPr txBox="1"/>
          <p:nvPr/>
        </p:nvSpPr>
        <p:spPr>
          <a:xfrm>
            <a:off x="8195113" y="5992541"/>
            <a:ext cx="622784" cy="276999"/>
          </a:xfrm>
          <a:prstGeom prst="rect">
            <a:avLst/>
          </a:prstGeom>
          <a:noFill/>
        </p:spPr>
        <p:txBody>
          <a:bodyPr wrap="square" rtlCol="0" anchor="ctr">
            <a:spAutoFit/>
          </a:bodyPr>
          <a:lstStyle/>
          <a:p>
            <a:pPr algn="ctr"/>
            <a:r>
              <a:rPr lang="en-US" sz="1200" b="1" dirty="0">
                <a:latin typeface="Century Gothic" panose="020B0502020202020204" pitchFamily="34" charset="0"/>
              </a:rPr>
              <a:t>Y3</a:t>
            </a:r>
          </a:p>
        </p:txBody>
      </p:sp>
    </p:spTree>
    <p:extLst>
      <p:ext uri="{BB962C8B-B14F-4D97-AF65-F5344CB8AC3E}">
        <p14:creationId xmlns:p14="http://schemas.microsoft.com/office/powerpoint/2010/main" val="35924333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Problem Solving 1</a:t>
            </a:r>
            <a:endParaRPr lang="en-GB" sz="2000" b="1" u="sng" dirty="0">
              <a:solidFill>
                <a:schemeClr val="bg2">
                  <a:lumMod val="50000"/>
                </a:schemeClr>
              </a:solidFill>
              <a:latin typeface="Century Gothic" panose="020B0502020202020204" pitchFamily="34" charset="0"/>
            </a:endParaRPr>
          </a:p>
          <a:p>
            <a:pPr algn="ctr"/>
            <a:endParaRPr lang="en-GB" sz="2000" b="1" u="sng" dirty="0">
              <a:solidFill>
                <a:schemeClr val="bg2">
                  <a:lumMod val="50000"/>
                </a:schemeClr>
              </a:solidFill>
              <a:latin typeface="Century Gothic" panose="020B0502020202020204" pitchFamily="34" charset="0"/>
            </a:endParaRPr>
          </a:p>
          <a:p>
            <a:pPr lvl="0" algn="ctr" defTabSz="514350">
              <a:defRPr/>
            </a:pPr>
            <a:r>
              <a:rPr lang="en-GB" sz="2000" b="1" dirty="0">
                <a:solidFill>
                  <a:schemeClr val="tx1"/>
                </a:solidFill>
                <a:latin typeface="Century Gothic" panose="020B0502020202020204" pitchFamily="34" charset="0"/>
              </a:rPr>
              <a:t>Anika is drawing a pictogram where one picture = 5 children.</a:t>
            </a:r>
          </a:p>
          <a:p>
            <a:pPr lvl="0" defTabSz="514350">
              <a:defRPr/>
            </a:pPr>
            <a:endParaRPr lang="en-GB" sz="2000" b="1" dirty="0">
              <a:solidFill>
                <a:schemeClr val="tx1"/>
              </a:solidFill>
              <a:latin typeface="Century Gothic" panose="020B0502020202020204" pitchFamily="34" charset="0"/>
            </a:endParaRPr>
          </a:p>
          <a:p>
            <a:pPr lvl="0" algn="ctr" defTabSz="514350">
              <a:defRPr/>
            </a:pPr>
            <a:r>
              <a:rPr lang="en-GB" sz="2000" b="1" dirty="0">
                <a:solidFill>
                  <a:schemeClr val="tx1"/>
                </a:solidFill>
                <a:latin typeface="Century Gothic" panose="020B0502020202020204" pitchFamily="34" charset="0"/>
              </a:rPr>
              <a:t>Anika knows more children have a birthday in winter than spring, but fewer children have a birthday in winter than autumn.</a:t>
            </a: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algn="ctr" defTabSz="514350">
              <a:defRPr/>
            </a:pPr>
            <a:r>
              <a:rPr lang="en-GB" sz="2000" b="1" dirty="0">
                <a:solidFill>
                  <a:schemeClr val="tx1"/>
                </a:solidFill>
                <a:latin typeface="Century Gothic" panose="020B0502020202020204" pitchFamily="34" charset="0"/>
              </a:rPr>
              <a:t>Complete the pictogram showing one of the possibilities.</a:t>
            </a:r>
            <a:endParaRPr lang="en-GB" sz="2000" b="1" u="sng" dirty="0">
              <a:solidFill>
                <a:schemeClr val="tx1"/>
              </a:solidFill>
              <a:latin typeface="Century Gothic" panose="020B0502020202020204" pitchFamily="34" charset="0"/>
            </a:endParaRPr>
          </a:p>
          <a:p>
            <a:pPr lvl="0" algn="ctr"/>
            <a:endParaRPr lang="en-GB" sz="2400" b="1" u="sng" dirty="0">
              <a:solidFill>
                <a:prstClr val="black"/>
              </a:solidFill>
              <a:latin typeface="Century Gothic" panose="020B0502020202020204" pitchFamily="34" charset="0"/>
            </a:endParaRPr>
          </a:p>
          <a:p>
            <a:pPr algn="ctr"/>
            <a:r>
              <a:rPr lang="en-GB" sz="2000" b="1" dirty="0">
                <a:solidFill>
                  <a:srgbClr val="FF0000"/>
                </a:solidFill>
                <a:latin typeface="Century Gothic" panose="020B0502020202020204" pitchFamily="34" charset="0"/>
              </a:rPr>
              <a:t>Various answers, for example: 2 pictures for winter and 1 picture for spring</a:t>
            </a:r>
          </a:p>
          <a:p>
            <a:pPr lvl="0" algn="ctr"/>
            <a:endParaRPr lang="en-GB" sz="2400" b="1" u="sng" dirty="0">
              <a:solidFill>
                <a:prstClr val="black"/>
              </a:solidFill>
              <a:latin typeface="Century Gothic" panose="020B0502020202020204" pitchFamily="34" charset="0"/>
            </a:endParaRPr>
          </a:p>
          <a:p>
            <a:pPr lvl="0" algn="ctr"/>
            <a:endParaRPr lang="en-GB" sz="2400" b="1" u="sng" dirty="0">
              <a:solidFill>
                <a:prstClr val="black"/>
              </a:solidFill>
              <a:latin typeface="Century Gothic" panose="020B0502020202020204" pitchFamily="34" charset="0"/>
            </a:endParaRPr>
          </a:p>
        </p:txBody>
      </p:sp>
      <p:sp>
        <p:nvSpPr>
          <p:cNvPr id="7" name="TextBox 8">
            <a:extLst>
              <a:ext uri="{FF2B5EF4-FFF2-40B4-BE49-F238E27FC236}">
                <a16:creationId xmlns:a16="http://schemas.microsoft.com/office/drawing/2014/main" id="{F2267ACB-233E-41BC-B01B-8F3DC45483E4}"/>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graphicFrame>
        <p:nvGraphicFramePr>
          <p:cNvPr id="6" name="Table 5">
            <a:extLst>
              <a:ext uri="{FF2B5EF4-FFF2-40B4-BE49-F238E27FC236}">
                <a16:creationId xmlns:a16="http://schemas.microsoft.com/office/drawing/2014/main" id="{E61D3B3C-756A-460A-BDC5-21A9DBCC4B80}"/>
              </a:ext>
            </a:extLst>
          </p:cNvPr>
          <p:cNvGraphicFramePr>
            <a:graphicFrameLocks noGrp="1"/>
          </p:cNvGraphicFramePr>
          <p:nvPr>
            <p:extLst/>
          </p:nvPr>
        </p:nvGraphicFramePr>
        <p:xfrm>
          <a:off x="2286000" y="2261574"/>
          <a:ext cx="4572001" cy="1974070"/>
        </p:xfrm>
        <a:graphic>
          <a:graphicData uri="http://schemas.openxmlformats.org/drawingml/2006/table">
            <a:tbl>
              <a:tblPr firstRow="1" bandRow="1">
                <a:tableStyleId>{2D5ABB26-0587-4C30-8999-92F81FD0307C}</a:tableStyleId>
              </a:tblPr>
              <a:tblGrid>
                <a:gridCol w="1482199">
                  <a:extLst>
                    <a:ext uri="{9D8B030D-6E8A-4147-A177-3AD203B41FA5}">
                      <a16:colId xmlns:a16="http://schemas.microsoft.com/office/drawing/2014/main" val="3816114136"/>
                    </a:ext>
                  </a:extLst>
                </a:gridCol>
                <a:gridCol w="3089802">
                  <a:extLst>
                    <a:ext uri="{9D8B030D-6E8A-4147-A177-3AD203B41FA5}">
                      <a16:colId xmlns:a16="http://schemas.microsoft.com/office/drawing/2014/main" val="3489683818"/>
                    </a:ext>
                  </a:extLst>
                </a:gridCol>
              </a:tblGrid>
              <a:tr h="394814">
                <a:tc>
                  <a:txBody>
                    <a:bodyPr/>
                    <a:lstStyle/>
                    <a:p>
                      <a:pPr algn="ctr"/>
                      <a:r>
                        <a:rPr lang="en-GB" sz="1400" b="1" dirty="0">
                          <a:latin typeface="Century Gothic" panose="020B0502020202020204" pitchFamily="34" charset="0"/>
                        </a:rPr>
                        <a:t>Season</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lang="en-GB" sz="1400" b="1" dirty="0">
                          <a:latin typeface="Century Gothic" panose="020B0502020202020204" pitchFamily="34" charset="0"/>
                        </a:rPr>
                        <a:t>Number of Birthdays</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819712331"/>
                  </a:ext>
                </a:extLst>
              </a:tr>
              <a:tr h="394814">
                <a:tc>
                  <a:txBody>
                    <a:bodyPr/>
                    <a:lstStyle/>
                    <a:p>
                      <a:pPr algn="ctr"/>
                      <a:r>
                        <a:rPr lang="en-GB" sz="1400" b="1" dirty="0">
                          <a:latin typeface="Century Gothic" panose="020B0502020202020204" pitchFamily="34" charset="0"/>
                        </a:rPr>
                        <a:t>Spring</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1300" b="1" dirty="0">
                        <a:latin typeface="Century Gothic" panose="020B0502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27100696"/>
                  </a:ext>
                </a:extLst>
              </a:tr>
              <a:tr h="394814">
                <a:tc>
                  <a:txBody>
                    <a:bodyPr/>
                    <a:lstStyle/>
                    <a:p>
                      <a:pPr algn="ctr"/>
                      <a:r>
                        <a:rPr lang="en-GB" sz="1400" b="1" dirty="0">
                          <a:latin typeface="Century Gothic" panose="020B0502020202020204" pitchFamily="34" charset="0"/>
                        </a:rPr>
                        <a:t>Summer</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1300" b="1" dirty="0">
                        <a:latin typeface="Century Gothic" panose="020B0502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66974407"/>
                  </a:ext>
                </a:extLst>
              </a:tr>
              <a:tr h="394814">
                <a:tc>
                  <a:txBody>
                    <a:bodyPr/>
                    <a:lstStyle/>
                    <a:p>
                      <a:pPr algn="ctr"/>
                      <a:r>
                        <a:rPr lang="en-GB" sz="1400" b="1" dirty="0">
                          <a:latin typeface="Century Gothic" panose="020B0502020202020204" pitchFamily="34" charset="0"/>
                        </a:rPr>
                        <a:t>Autumn</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1300" b="1" dirty="0">
                        <a:latin typeface="Century Gothic" panose="020B0502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04261503"/>
                  </a:ext>
                </a:extLst>
              </a:tr>
              <a:tr h="394814">
                <a:tc>
                  <a:txBody>
                    <a:bodyPr/>
                    <a:lstStyle/>
                    <a:p>
                      <a:pPr algn="ctr"/>
                      <a:r>
                        <a:rPr lang="en-GB" sz="1400" b="1" dirty="0">
                          <a:latin typeface="Century Gothic" panose="020B0502020202020204" pitchFamily="34" charset="0"/>
                        </a:rPr>
                        <a:t>Winter</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1300" b="1" dirty="0">
                        <a:latin typeface="Century Gothic" panose="020B0502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01686769"/>
                  </a:ext>
                </a:extLst>
              </a:tr>
            </a:tbl>
          </a:graphicData>
        </a:graphic>
      </p:graphicFrame>
      <p:grpSp>
        <p:nvGrpSpPr>
          <p:cNvPr id="3" name="Group 2">
            <a:extLst>
              <a:ext uri="{FF2B5EF4-FFF2-40B4-BE49-F238E27FC236}">
                <a16:creationId xmlns:a16="http://schemas.microsoft.com/office/drawing/2014/main" id="{BBCA4F60-FB1E-4E41-A7ED-7D498B4297B4}"/>
              </a:ext>
            </a:extLst>
          </p:cNvPr>
          <p:cNvGrpSpPr/>
          <p:nvPr/>
        </p:nvGrpSpPr>
        <p:grpSpPr>
          <a:xfrm>
            <a:off x="3850595" y="2708624"/>
            <a:ext cx="2066442" cy="1470973"/>
            <a:chOff x="3681919" y="2708624"/>
            <a:chExt cx="2066442" cy="1470973"/>
          </a:xfrm>
        </p:grpSpPr>
        <p:sp>
          <p:nvSpPr>
            <p:cNvPr id="10" name="Oval 9">
              <a:extLst>
                <a:ext uri="{FF2B5EF4-FFF2-40B4-BE49-F238E27FC236}">
                  <a16:creationId xmlns:a16="http://schemas.microsoft.com/office/drawing/2014/main" id="{3819F473-792C-4F75-94CA-962E357371FC}"/>
                </a:ext>
              </a:extLst>
            </p:cNvPr>
            <p:cNvSpPr/>
            <p:nvPr/>
          </p:nvSpPr>
          <p:spPr>
            <a:xfrm>
              <a:off x="3681919" y="3510160"/>
              <a:ext cx="277913" cy="278912"/>
            </a:xfrm>
            <a:prstGeom prst="ellipse">
              <a:avLst/>
            </a:prstGeom>
            <a:solidFill>
              <a:schemeClr val="accent6">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Oval 10">
              <a:extLst>
                <a:ext uri="{FF2B5EF4-FFF2-40B4-BE49-F238E27FC236}">
                  <a16:creationId xmlns:a16="http://schemas.microsoft.com/office/drawing/2014/main" id="{7AAE981C-CD61-421C-A41E-E96E01F52423}"/>
                </a:ext>
              </a:extLst>
            </p:cNvPr>
            <p:cNvSpPr/>
            <p:nvPr/>
          </p:nvSpPr>
          <p:spPr>
            <a:xfrm>
              <a:off x="4040522" y="3510160"/>
              <a:ext cx="277913" cy="278912"/>
            </a:xfrm>
            <a:prstGeom prst="ellipse">
              <a:avLst/>
            </a:prstGeom>
            <a:solidFill>
              <a:schemeClr val="accent6">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Oval 11">
              <a:extLst>
                <a:ext uri="{FF2B5EF4-FFF2-40B4-BE49-F238E27FC236}">
                  <a16:creationId xmlns:a16="http://schemas.microsoft.com/office/drawing/2014/main" id="{6906A33B-7A24-4A06-B4CD-70563AD0FE16}"/>
                </a:ext>
              </a:extLst>
            </p:cNvPr>
            <p:cNvSpPr/>
            <p:nvPr/>
          </p:nvSpPr>
          <p:spPr>
            <a:xfrm>
              <a:off x="4399125" y="3510160"/>
              <a:ext cx="277913" cy="278912"/>
            </a:xfrm>
            <a:prstGeom prst="ellipse">
              <a:avLst/>
            </a:prstGeom>
            <a:solidFill>
              <a:schemeClr val="accent6">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Oval 12">
              <a:extLst>
                <a:ext uri="{FF2B5EF4-FFF2-40B4-BE49-F238E27FC236}">
                  <a16:creationId xmlns:a16="http://schemas.microsoft.com/office/drawing/2014/main" id="{FA769619-477E-4EB0-9E25-F878F743D674}"/>
                </a:ext>
              </a:extLst>
            </p:cNvPr>
            <p:cNvSpPr/>
            <p:nvPr/>
          </p:nvSpPr>
          <p:spPr>
            <a:xfrm>
              <a:off x="4749785" y="3510160"/>
              <a:ext cx="277913" cy="278912"/>
            </a:xfrm>
            <a:prstGeom prst="ellipse">
              <a:avLst/>
            </a:prstGeom>
            <a:solidFill>
              <a:schemeClr val="accent6">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Oval 13">
              <a:extLst>
                <a:ext uri="{FF2B5EF4-FFF2-40B4-BE49-F238E27FC236}">
                  <a16:creationId xmlns:a16="http://schemas.microsoft.com/office/drawing/2014/main" id="{7DA00293-218E-468B-AFA8-D875AF10A699}"/>
                </a:ext>
              </a:extLst>
            </p:cNvPr>
            <p:cNvSpPr/>
            <p:nvPr/>
          </p:nvSpPr>
          <p:spPr>
            <a:xfrm>
              <a:off x="5103292" y="3510160"/>
              <a:ext cx="277913" cy="278912"/>
            </a:xfrm>
            <a:prstGeom prst="ellipse">
              <a:avLst/>
            </a:prstGeom>
            <a:solidFill>
              <a:schemeClr val="accent6">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Oval 14">
              <a:extLst>
                <a:ext uri="{FF2B5EF4-FFF2-40B4-BE49-F238E27FC236}">
                  <a16:creationId xmlns:a16="http://schemas.microsoft.com/office/drawing/2014/main" id="{76630F71-240F-49CC-9581-AEF8D6F9F900}"/>
                </a:ext>
              </a:extLst>
            </p:cNvPr>
            <p:cNvSpPr/>
            <p:nvPr/>
          </p:nvSpPr>
          <p:spPr>
            <a:xfrm>
              <a:off x="5470448" y="3510160"/>
              <a:ext cx="277913" cy="278912"/>
            </a:xfrm>
            <a:prstGeom prst="ellipse">
              <a:avLst/>
            </a:prstGeom>
            <a:solidFill>
              <a:schemeClr val="accent6">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Oval 20">
              <a:extLst>
                <a:ext uri="{FF2B5EF4-FFF2-40B4-BE49-F238E27FC236}">
                  <a16:creationId xmlns:a16="http://schemas.microsoft.com/office/drawing/2014/main" id="{DCE59884-CE9E-4585-897E-AC9ACD489A86}"/>
                </a:ext>
              </a:extLst>
            </p:cNvPr>
            <p:cNvSpPr/>
            <p:nvPr/>
          </p:nvSpPr>
          <p:spPr>
            <a:xfrm>
              <a:off x="3681919" y="3108674"/>
              <a:ext cx="277913" cy="278912"/>
            </a:xfrm>
            <a:prstGeom prst="ellipse">
              <a:avLst/>
            </a:prstGeom>
            <a:solidFill>
              <a:schemeClr val="accent6">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Oval 21">
              <a:extLst>
                <a:ext uri="{FF2B5EF4-FFF2-40B4-BE49-F238E27FC236}">
                  <a16:creationId xmlns:a16="http://schemas.microsoft.com/office/drawing/2014/main" id="{3548C55D-533E-4B01-B6A4-EDA2BC93D890}"/>
                </a:ext>
              </a:extLst>
            </p:cNvPr>
            <p:cNvSpPr/>
            <p:nvPr/>
          </p:nvSpPr>
          <p:spPr>
            <a:xfrm>
              <a:off x="4040523" y="3108674"/>
              <a:ext cx="277913" cy="278912"/>
            </a:xfrm>
            <a:prstGeom prst="ellipse">
              <a:avLst/>
            </a:prstGeom>
            <a:solidFill>
              <a:schemeClr val="accent6">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Oval 22">
              <a:extLst>
                <a:ext uri="{FF2B5EF4-FFF2-40B4-BE49-F238E27FC236}">
                  <a16:creationId xmlns:a16="http://schemas.microsoft.com/office/drawing/2014/main" id="{57D5B11D-BF45-4385-84BA-6435C3CE002F}"/>
                </a:ext>
              </a:extLst>
            </p:cNvPr>
            <p:cNvSpPr/>
            <p:nvPr/>
          </p:nvSpPr>
          <p:spPr>
            <a:xfrm>
              <a:off x="4399126" y="3108674"/>
              <a:ext cx="277913" cy="278912"/>
            </a:xfrm>
            <a:prstGeom prst="ellipse">
              <a:avLst/>
            </a:prstGeom>
            <a:solidFill>
              <a:schemeClr val="accent6">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Oval 19">
              <a:extLst>
                <a:ext uri="{FF2B5EF4-FFF2-40B4-BE49-F238E27FC236}">
                  <a16:creationId xmlns:a16="http://schemas.microsoft.com/office/drawing/2014/main" id="{E09607AC-59CB-44CD-8CAB-8219CB19F1A4}"/>
                </a:ext>
              </a:extLst>
            </p:cNvPr>
            <p:cNvSpPr/>
            <p:nvPr/>
          </p:nvSpPr>
          <p:spPr>
            <a:xfrm>
              <a:off x="4749785" y="3108674"/>
              <a:ext cx="277913" cy="278912"/>
            </a:xfrm>
            <a:prstGeom prst="ellipse">
              <a:avLst/>
            </a:prstGeom>
            <a:solidFill>
              <a:schemeClr val="accent6">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Oval 23">
              <a:extLst>
                <a:ext uri="{FF2B5EF4-FFF2-40B4-BE49-F238E27FC236}">
                  <a16:creationId xmlns:a16="http://schemas.microsoft.com/office/drawing/2014/main" id="{EF0FDBA7-DD51-40D1-A5AD-5AAF1D0B8762}"/>
                </a:ext>
              </a:extLst>
            </p:cNvPr>
            <p:cNvSpPr/>
            <p:nvPr/>
          </p:nvSpPr>
          <p:spPr>
            <a:xfrm>
              <a:off x="3681919" y="3900685"/>
              <a:ext cx="277913" cy="278912"/>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Oval 24">
              <a:extLst>
                <a:ext uri="{FF2B5EF4-FFF2-40B4-BE49-F238E27FC236}">
                  <a16:creationId xmlns:a16="http://schemas.microsoft.com/office/drawing/2014/main" id="{68977E01-F6EA-4BD1-BECF-6F1B2D058B88}"/>
                </a:ext>
              </a:extLst>
            </p:cNvPr>
            <p:cNvSpPr/>
            <p:nvPr/>
          </p:nvSpPr>
          <p:spPr>
            <a:xfrm>
              <a:off x="4040522" y="3900685"/>
              <a:ext cx="277913" cy="278912"/>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Oval 25">
              <a:extLst>
                <a:ext uri="{FF2B5EF4-FFF2-40B4-BE49-F238E27FC236}">
                  <a16:creationId xmlns:a16="http://schemas.microsoft.com/office/drawing/2014/main" id="{9224ECB5-EAF8-4F1F-BAE4-3B3CB00FF39D}"/>
                </a:ext>
              </a:extLst>
            </p:cNvPr>
            <p:cNvSpPr/>
            <p:nvPr/>
          </p:nvSpPr>
          <p:spPr>
            <a:xfrm>
              <a:off x="3681919" y="2708624"/>
              <a:ext cx="277913" cy="278912"/>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27" name="TextBox 26">
            <a:extLst>
              <a:ext uri="{FF2B5EF4-FFF2-40B4-BE49-F238E27FC236}">
                <a16:creationId xmlns:a16="http://schemas.microsoft.com/office/drawing/2014/main" id="{86BA27D2-C82A-4F44-9402-924DC5A68857}"/>
              </a:ext>
            </a:extLst>
          </p:cNvPr>
          <p:cNvSpPr txBox="1"/>
          <p:nvPr/>
        </p:nvSpPr>
        <p:spPr>
          <a:xfrm>
            <a:off x="8195113" y="5992541"/>
            <a:ext cx="622784" cy="276999"/>
          </a:xfrm>
          <a:prstGeom prst="rect">
            <a:avLst/>
          </a:prstGeom>
          <a:noFill/>
        </p:spPr>
        <p:txBody>
          <a:bodyPr wrap="square" rtlCol="0" anchor="ctr">
            <a:spAutoFit/>
          </a:bodyPr>
          <a:lstStyle/>
          <a:p>
            <a:pPr algn="ctr"/>
            <a:r>
              <a:rPr lang="en-US" sz="1200" b="1" dirty="0">
                <a:latin typeface="Century Gothic" panose="020B0502020202020204" pitchFamily="34" charset="0"/>
              </a:rPr>
              <a:t>Y3</a:t>
            </a:r>
          </a:p>
        </p:txBody>
      </p:sp>
    </p:spTree>
    <p:extLst>
      <p:ext uri="{BB962C8B-B14F-4D97-AF65-F5344CB8AC3E}">
        <p14:creationId xmlns:p14="http://schemas.microsoft.com/office/powerpoint/2010/main" val="20758364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7" name="TextBox 8">
            <a:extLst>
              <a:ext uri="{FF2B5EF4-FFF2-40B4-BE49-F238E27FC236}">
                <a16:creationId xmlns:a16="http://schemas.microsoft.com/office/drawing/2014/main" id="{84B107DC-B90C-4A45-B422-BA8DE29C2552}"/>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pic>
        <p:nvPicPr>
          <p:cNvPr id="26" name="Picture 25">
            <a:extLst>
              <a:ext uri="{FF2B5EF4-FFF2-40B4-BE49-F238E27FC236}">
                <a16:creationId xmlns:a16="http://schemas.microsoft.com/office/drawing/2014/main" id="{73FAAA51-2BE5-4616-A60F-DA16D3FAB30E}"/>
              </a:ext>
            </a:extLst>
          </p:cNvPr>
          <p:cNvPicPr>
            <a:picLocks noChangeAspect="1"/>
          </p:cNvPicPr>
          <p:nvPr/>
        </p:nvPicPr>
        <p:blipFill>
          <a:blip r:embed="rId4"/>
          <a:stretch>
            <a:fillRect/>
          </a:stretch>
        </p:blipFill>
        <p:spPr>
          <a:xfrm>
            <a:off x="115438" y="134780"/>
            <a:ext cx="8913124" cy="6322100"/>
          </a:xfrm>
          <a:prstGeom prst="rect">
            <a:avLst/>
          </a:prstGeom>
        </p:spPr>
      </p:pic>
      <p:sp>
        <p:nvSpPr>
          <p:cNvPr id="27" name="Rectangle 26">
            <a:extLst>
              <a:ext uri="{FF2B5EF4-FFF2-40B4-BE49-F238E27FC236}">
                <a16:creationId xmlns:a16="http://schemas.microsoft.com/office/drawing/2014/main" id="{9936A682-9857-4BCA-8AFF-FC9EEA00F876}"/>
              </a:ext>
            </a:extLst>
          </p:cNvPr>
          <p:cNvSpPr/>
          <p:nvPr/>
        </p:nvSpPr>
        <p:spPr>
          <a:xfrm>
            <a:off x="275304" y="272387"/>
            <a:ext cx="8593393" cy="6057245"/>
          </a:xfrm>
          <a:prstGeom prst="rect">
            <a:avLst/>
          </a:prstGeom>
          <a:no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endParaRPr lang="en-GB" sz="2000" b="1" u="sng" dirty="0">
              <a:solidFill>
                <a:schemeClr val="bg2">
                  <a:lumMod val="50000"/>
                </a:schemeClr>
              </a:solidFill>
              <a:latin typeface="Century Gothic" panose="020B0502020202020204" pitchFamily="34" charset="0"/>
            </a:endParaRPr>
          </a:p>
          <a:p>
            <a:pPr algn="ctr"/>
            <a:endParaRPr lang="en-GB" sz="2000" b="1" u="sng" dirty="0">
              <a:solidFill>
                <a:schemeClr val="bg2">
                  <a:lumMod val="50000"/>
                </a:schemeClr>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Archie draws a pictogram to show KS2’s favourite playground games. Each child voted once.</a:t>
            </a: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r>
              <a:rPr lang="en-GB" sz="2000" b="1" dirty="0">
                <a:solidFill>
                  <a:schemeClr val="tx1"/>
                </a:solidFill>
                <a:latin typeface="Century Gothic" panose="020B0502020202020204" pitchFamily="34" charset="0"/>
                <a:sym typeface="Wingdings" panose="05000000000000000000" pitchFamily="2" charset="2"/>
              </a:rPr>
              <a:t>Is he correct? Explain your answer.</a:t>
            </a:r>
          </a:p>
        </p:txBody>
      </p:sp>
      <p:graphicFrame>
        <p:nvGraphicFramePr>
          <p:cNvPr id="28" name="Table 27">
            <a:extLst>
              <a:ext uri="{FF2B5EF4-FFF2-40B4-BE49-F238E27FC236}">
                <a16:creationId xmlns:a16="http://schemas.microsoft.com/office/drawing/2014/main" id="{E6084BA1-1392-4559-935B-AA461112D7E7}"/>
              </a:ext>
            </a:extLst>
          </p:cNvPr>
          <p:cNvGraphicFramePr>
            <a:graphicFrameLocks noGrp="1"/>
          </p:cNvGraphicFramePr>
          <p:nvPr>
            <p:extLst/>
          </p:nvPr>
        </p:nvGraphicFramePr>
        <p:xfrm>
          <a:off x="2057400" y="1619506"/>
          <a:ext cx="5029201" cy="2334836"/>
        </p:xfrm>
        <a:graphic>
          <a:graphicData uri="http://schemas.openxmlformats.org/drawingml/2006/table">
            <a:tbl>
              <a:tblPr firstRow="1" bandRow="1">
                <a:tableStyleId>{2D5ABB26-0587-4C30-8999-92F81FD0307C}</a:tableStyleId>
              </a:tblPr>
              <a:tblGrid>
                <a:gridCol w="1233166">
                  <a:extLst>
                    <a:ext uri="{9D8B030D-6E8A-4147-A177-3AD203B41FA5}">
                      <a16:colId xmlns:a16="http://schemas.microsoft.com/office/drawing/2014/main" val="2417970475"/>
                    </a:ext>
                  </a:extLst>
                </a:gridCol>
                <a:gridCol w="3796035">
                  <a:extLst>
                    <a:ext uri="{9D8B030D-6E8A-4147-A177-3AD203B41FA5}">
                      <a16:colId xmlns:a16="http://schemas.microsoft.com/office/drawing/2014/main" val="2864445475"/>
                    </a:ext>
                  </a:extLst>
                </a:gridCol>
              </a:tblGrid>
              <a:tr h="539972">
                <a:tc>
                  <a:txBody>
                    <a:bodyPr/>
                    <a:lstStyle/>
                    <a:p>
                      <a:pPr algn="ctr"/>
                      <a:r>
                        <a:rPr lang="en-GB" sz="1700" b="1" dirty="0">
                          <a:latin typeface="Century Gothic" panose="020B0502020202020204" pitchFamily="34" charset="0"/>
                        </a:rPr>
                        <a:t>Games</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lang="en-GB" sz="1700" b="1" dirty="0">
                          <a:latin typeface="Century Gothic" panose="020B0502020202020204" pitchFamily="34" charset="0"/>
                        </a:rPr>
                        <a:t>Number of Children</a:t>
                      </a:r>
                    </a:p>
                    <a:p>
                      <a:pPr algn="ctr"/>
                      <a:r>
                        <a:rPr lang="en-GB" sz="1700" b="1" dirty="0">
                          <a:latin typeface="Century Gothic" panose="020B0502020202020204" pitchFamily="34" charset="0"/>
                        </a:rPr>
                        <a:t>1 picture = 10 children</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914865554"/>
                  </a:ext>
                </a:extLst>
              </a:tr>
              <a:tr h="448716">
                <a:tc>
                  <a:txBody>
                    <a:bodyPr/>
                    <a:lstStyle/>
                    <a:p>
                      <a:pPr algn="ctr"/>
                      <a:r>
                        <a:rPr lang="en-GB" sz="1700" b="1" dirty="0" err="1">
                          <a:latin typeface="Century Gothic" panose="020B0502020202020204" pitchFamily="34" charset="0"/>
                        </a:rPr>
                        <a:t>Tig</a:t>
                      </a:r>
                      <a:endParaRPr lang="en-GB" sz="1700" b="1" dirty="0">
                        <a:latin typeface="Century Gothic" panose="020B0502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endParaRPr lang="en-GB" sz="1200" b="1" dirty="0">
                        <a:latin typeface="Century Gothic" panose="020B0502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69461827"/>
                  </a:ext>
                </a:extLst>
              </a:tr>
              <a:tr h="448716">
                <a:tc>
                  <a:txBody>
                    <a:bodyPr/>
                    <a:lstStyle/>
                    <a:p>
                      <a:pPr algn="ctr"/>
                      <a:r>
                        <a:rPr lang="en-GB" sz="1700" b="1" dirty="0">
                          <a:latin typeface="Century Gothic" panose="020B0502020202020204" pitchFamily="34" charset="0"/>
                        </a:rPr>
                        <a:t>Skipping</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endParaRPr lang="en-GB" sz="1200" b="1" dirty="0">
                        <a:latin typeface="Century Gothic" panose="020B0502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39789171"/>
                  </a:ext>
                </a:extLst>
              </a:tr>
              <a:tr h="448716">
                <a:tc>
                  <a:txBody>
                    <a:bodyPr/>
                    <a:lstStyle/>
                    <a:p>
                      <a:pPr algn="ctr"/>
                      <a:r>
                        <a:rPr lang="en-GB" sz="1700" b="1" dirty="0">
                          <a:latin typeface="Century Gothic" panose="020B0502020202020204" pitchFamily="34" charset="0"/>
                        </a:rPr>
                        <a:t>Hopscotch</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endParaRPr lang="en-GB" sz="1200" b="1" dirty="0">
                        <a:latin typeface="Century Gothic" panose="020B0502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30290567"/>
                  </a:ext>
                </a:extLst>
              </a:tr>
              <a:tr h="448716">
                <a:tc>
                  <a:txBody>
                    <a:bodyPr/>
                    <a:lstStyle/>
                    <a:p>
                      <a:pPr algn="ctr"/>
                      <a:r>
                        <a:rPr lang="en-GB" sz="1700" b="1" dirty="0">
                          <a:latin typeface="Century Gothic" panose="020B0502020202020204" pitchFamily="34" charset="0"/>
                        </a:rPr>
                        <a:t>Football</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endParaRPr lang="en-GB" sz="1200" b="1" dirty="0">
                        <a:latin typeface="Century Gothic" panose="020B0502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27082662"/>
                  </a:ext>
                </a:extLst>
              </a:tr>
            </a:tbl>
          </a:graphicData>
        </a:graphic>
      </p:graphicFrame>
      <p:sp>
        <p:nvSpPr>
          <p:cNvPr id="29" name="Oval 28">
            <a:extLst>
              <a:ext uri="{FF2B5EF4-FFF2-40B4-BE49-F238E27FC236}">
                <a16:creationId xmlns:a16="http://schemas.microsoft.com/office/drawing/2014/main" id="{EA1A0A33-A83B-471D-90DF-7CA456A032CB}"/>
              </a:ext>
            </a:extLst>
          </p:cNvPr>
          <p:cNvSpPr/>
          <p:nvPr/>
        </p:nvSpPr>
        <p:spPr>
          <a:xfrm>
            <a:off x="3374198" y="2232668"/>
            <a:ext cx="305704" cy="306803"/>
          </a:xfrm>
          <a:prstGeom prst="ellipse">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Oval 29">
            <a:extLst>
              <a:ext uri="{FF2B5EF4-FFF2-40B4-BE49-F238E27FC236}">
                <a16:creationId xmlns:a16="http://schemas.microsoft.com/office/drawing/2014/main" id="{B2E9AE9E-292E-4FF3-8FC4-BD6D2275658B}"/>
              </a:ext>
            </a:extLst>
          </p:cNvPr>
          <p:cNvSpPr/>
          <p:nvPr/>
        </p:nvSpPr>
        <p:spPr>
          <a:xfrm>
            <a:off x="3735801" y="2232668"/>
            <a:ext cx="305704" cy="306803"/>
          </a:xfrm>
          <a:prstGeom prst="ellipse">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Oval 30">
            <a:extLst>
              <a:ext uri="{FF2B5EF4-FFF2-40B4-BE49-F238E27FC236}">
                <a16:creationId xmlns:a16="http://schemas.microsoft.com/office/drawing/2014/main" id="{F5A72D83-AE0E-4F01-8B43-A46F7F731BC4}"/>
              </a:ext>
            </a:extLst>
          </p:cNvPr>
          <p:cNvSpPr/>
          <p:nvPr/>
        </p:nvSpPr>
        <p:spPr>
          <a:xfrm>
            <a:off x="3374198" y="2705899"/>
            <a:ext cx="305704" cy="306803"/>
          </a:xfrm>
          <a:prstGeom prst="ellipse">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Oval 31">
            <a:extLst>
              <a:ext uri="{FF2B5EF4-FFF2-40B4-BE49-F238E27FC236}">
                <a16:creationId xmlns:a16="http://schemas.microsoft.com/office/drawing/2014/main" id="{ED3B2344-69AF-4759-B8C8-A37CF70A844F}"/>
              </a:ext>
            </a:extLst>
          </p:cNvPr>
          <p:cNvSpPr/>
          <p:nvPr/>
        </p:nvSpPr>
        <p:spPr>
          <a:xfrm>
            <a:off x="3735801" y="2705899"/>
            <a:ext cx="305704" cy="306803"/>
          </a:xfrm>
          <a:prstGeom prst="ellipse">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Oval 32">
            <a:extLst>
              <a:ext uri="{FF2B5EF4-FFF2-40B4-BE49-F238E27FC236}">
                <a16:creationId xmlns:a16="http://schemas.microsoft.com/office/drawing/2014/main" id="{EBF79279-1FE6-43DC-B865-04AEE7FD75A3}"/>
              </a:ext>
            </a:extLst>
          </p:cNvPr>
          <p:cNvSpPr/>
          <p:nvPr/>
        </p:nvSpPr>
        <p:spPr>
          <a:xfrm>
            <a:off x="4097404" y="2705899"/>
            <a:ext cx="305704" cy="306803"/>
          </a:xfrm>
          <a:prstGeom prst="ellipse">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Speech Bubble: Rectangle with Corners Rounded 33">
            <a:extLst>
              <a:ext uri="{FF2B5EF4-FFF2-40B4-BE49-F238E27FC236}">
                <a16:creationId xmlns:a16="http://schemas.microsoft.com/office/drawing/2014/main" id="{EAAB23D9-4B2C-410A-B587-81F58577DDFE}"/>
              </a:ext>
            </a:extLst>
          </p:cNvPr>
          <p:cNvSpPr/>
          <p:nvPr/>
        </p:nvSpPr>
        <p:spPr>
          <a:xfrm flipH="1">
            <a:off x="2401246" y="4317614"/>
            <a:ext cx="3501620" cy="689976"/>
          </a:xfrm>
          <a:prstGeom prst="wedgeRoundRectCallout">
            <a:avLst>
              <a:gd name="adj1" fmla="val -56411"/>
              <a:gd name="adj2" fmla="val 8875"/>
              <a:gd name="adj3" fmla="val 16667"/>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1400" b="1" dirty="0">
                <a:solidFill>
                  <a:schemeClr val="tx1"/>
                </a:solidFill>
                <a:latin typeface="Century Gothic" panose="020B0502020202020204" pitchFamily="34" charset="0"/>
              </a:rPr>
              <a:t>A quarter of the number of children that voted </a:t>
            </a:r>
            <a:r>
              <a:rPr lang="en-GB" sz="1400" b="1" dirty="0" err="1">
                <a:solidFill>
                  <a:schemeClr val="tx1"/>
                </a:solidFill>
                <a:latin typeface="Century Gothic" panose="020B0502020202020204" pitchFamily="34" charset="0"/>
              </a:rPr>
              <a:t>tig</a:t>
            </a:r>
            <a:r>
              <a:rPr lang="en-GB" sz="1400" b="1" dirty="0">
                <a:solidFill>
                  <a:schemeClr val="tx1"/>
                </a:solidFill>
                <a:latin typeface="Century Gothic" panose="020B0502020202020204" pitchFamily="34" charset="0"/>
              </a:rPr>
              <a:t>, voted football.</a:t>
            </a:r>
          </a:p>
        </p:txBody>
      </p:sp>
      <p:sp>
        <p:nvSpPr>
          <p:cNvPr id="35" name="Oval 34">
            <a:extLst>
              <a:ext uri="{FF2B5EF4-FFF2-40B4-BE49-F238E27FC236}">
                <a16:creationId xmlns:a16="http://schemas.microsoft.com/office/drawing/2014/main" id="{15E6E3ED-1ED0-456C-856A-9AFAEE48BE58}"/>
              </a:ext>
            </a:extLst>
          </p:cNvPr>
          <p:cNvSpPr/>
          <p:nvPr/>
        </p:nvSpPr>
        <p:spPr>
          <a:xfrm>
            <a:off x="4459007" y="2232668"/>
            <a:ext cx="305704" cy="306803"/>
          </a:xfrm>
          <a:prstGeom prst="ellipse">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Oval 35">
            <a:extLst>
              <a:ext uri="{FF2B5EF4-FFF2-40B4-BE49-F238E27FC236}">
                <a16:creationId xmlns:a16="http://schemas.microsoft.com/office/drawing/2014/main" id="{F547A68C-DD4B-43E2-A6B2-276FD34AE49C}"/>
              </a:ext>
            </a:extLst>
          </p:cNvPr>
          <p:cNvSpPr/>
          <p:nvPr/>
        </p:nvSpPr>
        <p:spPr>
          <a:xfrm>
            <a:off x="4820610" y="2232668"/>
            <a:ext cx="305704" cy="306803"/>
          </a:xfrm>
          <a:prstGeom prst="ellipse">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7" name="Oval 36">
            <a:extLst>
              <a:ext uri="{FF2B5EF4-FFF2-40B4-BE49-F238E27FC236}">
                <a16:creationId xmlns:a16="http://schemas.microsoft.com/office/drawing/2014/main" id="{5040B826-66DC-4A76-B2D6-0F12AF1ECAFD}"/>
              </a:ext>
            </a:extLst>
          </p:cNvPr>
          <p:cNvSpPr/>
          <p:nvPr/>
        </p:nvSpPr>
        <p:spPr>
          <a:xfrm>
            <a:off x="5182213" y="2232668"/>
            <a:ext cx="305704" cy="306803"/>
          </a:xfrm>
          <a:prstGeom prst="ellipse">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8" name="Oval 37">
            <a:extLst>
              <a:ext uri="{FF2B5EF4-FFF2-40B4-BE49-F238E27FC236}">
                <a16:creationId xmlns:a16="http://schemas.microsoft.com/office/drawing/2014/main" id="{B704246E-842C-443F-9E04-6EDA1EFCF455}"/>
              </a:ext>
            </a:extLst>
          </p:cNvPr>
          <p:cNvSpPr/>
          <p:nvPr/>
        </p:nvSpPr>
        <p:spPr>
          <a:xfrm>
            <a:off x="3374198" y="3134524"/>
            <a:ext cx="305704" cy="306803"/>
          </a:xfrm>
          <a:prstGeom prst="ellipse">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9" name="Oval 38">
            <a:extLst>
              <a:ext uri="{FF2B5EF4-FFF2-40B4-BE49-F238E27FC236}">
                <a16:creationId xmlns:a16="http://schemas.microsoft.com/office/drawing/2014/main" id="{585BFAE1-A08B-457C-AF39-28CD0104AEE4}"/>
              </a:ext>
            </a:extLst>
          </p:cNvPr>
          <p:cNvSpPr/>
          <p:nvPr/>
        </p:nvSpPr>
        <p:spPr>
          <a:xfrm>
            <a:off x="3735801" y="3134524"/>
            <a:ext cx="305704" cy="306803"/>
          </a:xfrm>
          <a:prstGeom prst="ellipse">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Oval 39">
            <a:extLst>
              <a:ext uri="{FF2B5EF4-FFF2-40B4-BE49-F238E27FC236}">
                <a16:creationId xmlns:a16="http://schemas.microsoft.com/office/drawing/2014/main" id="{5E9552B5-772D-4B91-9E35-AAC86F310B48}"/>
              </a:ext>
            </a:extLst>
          </p:cNvPr>
          <p:cNvSpPr/>
          <p:nvPr/>
        </p:nvSpPr>
        <p:spPr>
          <a:xfrm>
            <a:off x="3735801" y="3561625"/>
            <a:ext cx="305704" cy="306803"/>
          </a:xfrm>
          <a:prstGeom prst="ellipse">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Oval 40">
            <a:extLst>
              <a:ext uri="{FF2B5EF4-FFF2-40B4-BE49-F238E27FC236}">
                <a16:creationId xmlns:a16="http://schemas.microsoft.com/office/drawing/2014/main" id="{79920E39-C99A-4328-A4C7-C6AF07D1C77D}"/>
              </a:ext>
            </a:extLst>
          </p:cNvPr>
          <p:cNvSpPr/>
          <p:nvPr/>
        </p:nvSpPr>
        <p:spPr>
          <a:xfrm>
            <a:off x="4097404" y="3561625"/>
            <a:ext cx="305704" cy="306803"/>
          </a:xfrm>
          <a:prstGeom prst="ellipse">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Oval 41">
            <a:extLst>
              <a:ext uri="{FF2B5EF4-FFF2-40B4-BE49-F238E27FC236}">
                <a16:creationId xmlns:a16="http://schemas.microsoft.com/office/drawing/2014/main" id="{74EEAB66-E53F-4543-99A6-8C8CF787DD7A}"/>
              </a:ext>
            </a:extLst>
          </p:cNvPr>
          <p:cNvSpPr/>
          <p:nvPr/>
        </p:nvSpPr>
        <p:spPr>
          <a:xfrm>
            <a:off x="3374198" y="3561625"/>
            <a:ext cx="305704" cy="306803"/>
          </a:xfrm>
          <a:prstGeom prst="ellipse">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3" name="Oval 42">
            <a:extLst>
              <a:ext uri="{FF2B5EF4-FFF2-40B4-BE49-F238E27FC236}">
                <a16:creationId xmlns:a16="http://schemas.microsoft.com/office/drawing/2014/main" id="{FD950A4D-6B6C-4D59-AD4C-C5AA23D9ABFC}"/>
              </a:ext>
            </a:extLst>
          </p:cNvPr>
          <p:cNvSpPr/>
          <p:nvPr/>
        </p:nvSpPr>
        <p:spPr>
          <a:xfrm>
            <a:off x="4097404" y="2232668"/>
            <a:ext cx="305704" cy="306803"/>
          </a:xfrm>
          <a:prstGeom prst="ellipse">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4" name="Oval 43">
            <a:extLst>
              <a:ext uri="{FF2B5EF4-FFF2-40B4-BE49-F238E27FC236}">
                <a16:creationId xmlns:a16="http://schemas.microsoft.com/office/drawing/2014/main" id="{C0D09F5E-E4C7-4514-813F-B6C798024AE9}"/>
              </a:ext>
            </a:extLst>
          </p:cNvPr>
          <p:cNvSpPr/>
          <p:nvPr/>
        </p:nvSpPr>
        <p:spPr>
          <a:xfrm>
            <a:off x="5543816" y="2232668"/>
            <a:ext cx="305704" cy="306803"/>
          </a:xfrm>
          <a:prstGeom prst="ellipse">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5" name="Oval 44">
            <a:extLst>
              <a:ext uri="{FF2B5EF4-FFF2-40B4-BE49-F238E27FC236}">
                <a16:creationId xmlns:a16="http://schemas.microsoft.com/office/drawing/2014/main" id="{F438E567-23B8-4765-B987-EC71E5206F09}"/>
              </a:ext>
            </a:extLst>
          </p:cNvPr>
          <p:cNvSpPr/>
          <p:nvPr/>
        </p:nvSpPr>
        <p:spPr>
          <a:xfrm>
            <a:off x="5905419" y="2232668"/>
            <a:ext cx="305704" cy="306803"/>
          </a:xfrm>
          <a:prstGeom prst="ellipse">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TextBox 24">
            <a:extLst>
              <a:ext uri="{FF2B5EF4-FFF2-40B4-BE49-F238E27FC236}">
                <a16:creationId xmlns:a16="http://schemas.microsoft.com/office/drawing/2014/main" id="{FC3A4B16-0453-4940-8440-62A4451337A5}"/>
              </a:ext>
            </a:extLst>
          </p:cNvPr>
          <p:cNvSpPr txBox="1"/>
          <p:nvPr/>
        </p:nvSpPr>
        <p:spPr>
          <a:xfrm>
            <a:off x="8195113" y="5992541"/>
            <a:ext cx="622784" cy="276999"/>
          </a:xfrm>
          <a:prstGeom prst="rect">
            <a:avLst/>
          </a:prstGeom>
          <a:noFill/>
        </p:spPr>
        <p:txBody>
          <a:bodyPr wrap="square" rtlCol="0" anchor="ctr">
            <a:spAutoFit/>
          </a:bodyPr>
          <a:lstStyle/>
          <a:p>
            <a:pPr algn="ctr"/>
            <a:r>
              <a:rPr lang="en-US" sz="1200" b="1" dirty="0">
                <a:latin typeface="Century Gothic" panose="020B0502020202020204" pitchFamily="34" charset="0"/>
              </a:rPr>
              <a:t>Y3</a:t>
            </a:r>
          </a:p>
        </p:txBody>
      </p:sp>
    </p:spTree>
    <p:extLst>
      <p:ext uri="{BB962C8B-B14F-4D97-AF65-F5344CB8AC3E}">
        <p14:creationId xmlns:p14="http://schemas.microsoft.com/office/powerpoint/2010/main" val="5130871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7" name="TextBox 8">
            <a:extLst>
              <a:ext uri="{FF2B5EF4-FFF2-40B4-BE49-F238E27FC236}">
                <a16:creationId xmlns:a16="http://schemas.microsoft.com/office/drawing/2014/main" id="{84B107DC-B90C-4A45-B422-BA8DE29C2552}"/>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pic>
        <p:nvPicPr>
          <p:cNvPr id="26" name="Picture 25">
            <a:extLst>
              <a:ext uri="{FF2B5EF4-FFF2-40B4-BE49-F238E27FC236}">
                <a16:creationId xmlns:a16="http://schemas.microsoft.com/office/drawing/2014/main" id="{73FAAA51-2BE5-4616-A60F-DA16D3FAB30E}"/>
              </a:ext>
            </a:extLst>
          </p:cNvPr>
          <p:cNvPicPr>
            <a:picLocks noChangeAspect="1"/>
          </p:cNvPicPr>
          <p:nvPr/>
        </p:nvPicPr>
        <p:blipFill>
          <a:blip r:embed="rId4"/>
          <a:stretch>
            <a:fillRect/>
          </a:stretch>
        </p:blipFill>
        <p:spPr>
          <a:xfrm>
            <a:off x="115438" y="134780"/>
            <a:ext cx="8913124" cy="6322100"/>
          </a:xfrm>
          <a:prstGeom prst="rect">
            <a:avLst/>
          </a:prstGeom>
        </p:spPr>
      </p:pic>
      <p:sp>
        <p:nvSpPr>
          <p:cNvPr id="27" name="Rectangle 26">
            <a:extLst>
              <a:ext uri="{FF2B5EF4-FFF2-40B4-BE49-F238E27FC236}">
                <a16:creationId xmlns:a16="http://schemas.microsoft.com/office/drawing/2014/main" id="{9936A682-9857-4BCA-8AFF-FC9EEA00F876}"/>
              </a:ext>
            </a:extLst>
          </p:cNvPr>
          <p:cNvSpPr/>
          <p:nvPr/>
        </p:nvSpPr>
        <p:spPr>
          <a:xfrm>
            <a:off x="275304" y="272387"/>
            <a:ext cx="8593393" cy="6057245"/>
          </a:xfrm>
          <a:prstGeom prst="rect">
            <a:avLst/>
          </a:prstGeom>
          <a:no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endParaRPr lang="en-GB" sz="2000" b="1" u="sng" dirty="0">
              <a:solidFill>
                <a:schemeClr val="bg2">
                  <a:lumMod val="50000"/>
                </a:schemeClr>
              </a:solidFill>
              <a:latin typeface="Century Gothic" panose="020B0502020202020204" pitchFamily="34" charset="0"/>
            </a:endParaRPr>
          </a:p>
          <a:p>
            <a:pPr algn="ctr"/>
            <a:endParaRPr lang="en-GB" sz="2000" b="1" u="sng" dirty="0">
              <a:solidFill>
                <a:schemeClr val="bg2">
                  <a:lumMod val="50000"/>
                </a:schemeClr>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Archie draws a pictogram to show KS2’s favourite playground games. Each child voted once.</a:t>
            </a: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r>
              <a:rPr lang="en-GB" sz="2000" b="1" dirty="0">
                <a:solidFill>
                  <a:schemeClr val="tx1"/>
                </a:solidFill>
                <a:latin typeface="Century Gothic" panose="020B0502020202020204" pitchFamily="34" charset="0"/>
                <a:sym typeface="Wingdings" panose="05000000000000000000" pitchFamily="2" charset="2"/>
              </a:rPr>
              <a:t>Is he correct? Explain your answer.</a:t>
            </a:r>
          </a:p>
          <a:p>
            <a:r>
              <a:rPr lang="en-GB" sz="2000" b="1" dirty="0">
                <a:solidFill>
                  <a:schemeClr val="tx1"/>
                </a:solidFill>
                <a:latin typeface="Century Gothic" panose="020B0502020202020204" pitchFamily="34" charset="0"/>
                <a:sym typeface="Wingdings" panose="05000000000000000000" pitchFamily="2" charset="2"/>
              </a:rPr>
              <a:t>Archie is incorrect because…</a:t>
            </a:r>
          </a:p>
          <a:p>
            <a:endParaRPr lang="en-GB" sz="2000" b="1" dirty="0">
              <a:solidFill>
                <a:schemeClr val="tx1"/>
              </a:solidFill>
              <a:latin typeface="Century Gothic" panose="020B0502020202020204" pitchFamily="34" charset="0"/>
              <a:sym typeface="Wingdings" panose="05000000000000000000" pitchFamily="2" charset="2"/>
            </a:endParaRPr>
          </a:p>
        </p:txBody>
      </p:sp>
      <p:graphicFrame>
        <p:nvGraphicFramePr>
          <p:cNvPr id="28" name="Table 27">
            <a:extLst>
              <a:ext uri="{FF2B5EF4-FFF2-40B4-BE49-F238E27FC236}">
                <a16:creationId xmlns:a16="http://schemas.microsoft.com/office/drawing/2014/main" id="{E6084BA1-1392-4559-935B-AA461112D7E7}"/>
              </a:ext>
            </a:extLst>
          </p:cNvPr>
          <p:cNvGraphicFramePr>
            <a:graphicFrameLocks noGrp="1"/>
          </p:cNvGraphicFramePr>
          <p:nvPr>
            <p:extLst/>
          </p:nvPr>
        </p:nvGraphicFramePr>
        <p:xfrm>
          <a:off x="2057400" y="1619506"/>
          <a:ext cx="5029201" cy="2334836"/>
        </p:xfrm>
        <a:graphic>
          <a:graphicData uri="http://schemas.openxmlformats.org/drawingml/2006/table">
            <a:tbl>
              <a:tblPr firstRow="1" bandRow="1">
                <a:tableStyleId>{2D5ABB26-0587-4C30-8999-92F81FD0307C}</a:tableStyleId>
              </a:tblPr>
              <a:tblGrid>
                <a:gridCol w="1233166">
                  <a:extLst>
                    <a:ext uri="{9D8B030D-6E8A-4147-A177-3AD203B41FA5}">
                      <a16:colId xmlns:a16="http://schemas.microsoft.com/office/drawing/2014/main" val="2417970475"/>
                    </a:ext>
                  </a:extLst>
                </a:gridCol>
                <a:gridCol w="3796035">
                  <a:extLst>
                    <a:ext uri="{9D8B030D-6E8A-4147-A177-3AD203B41FA5}">
                      <a16:colId xmlns:a16="http://schemas.microsoft.com/office/drawing/2014/main" val="2864445475"/>
                    </a:ext>
                  </a:extLst>
                </a:gridCol>
              </a:tblGrid>
              <a:tr h="539972">
                <a:tc>
                  <a:txBody>
                    <a:bodyPr/>
                    <a:lstStyle/>
                    <a:p>
                      <a:pPr algn="ctr"/>
                      <a:r>
                        <a:rPr lang="en-GB" sz="1700" b="1" dirty="0">
                          <a:latin typeface="Century Gothic" panose="020B0502020202020204" pitchFamily="34" charset="0"/>
                        </a:rPr>
                        <a:t>Games</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lang="en-GB" sz="1700" b="1" dirty="0">
                          <a:latin typeface="Century Gothic" panose="020B0502020202020204" pitchFamily="34" charset="0"/>
                        </a:rPr>
                        <a:t>Number of Children</a:t>
                      </a:r>
                    </a:p>
                    <a:p>
                      <a:pPr algn="ctr"/>
                      <a:r>
                        <a:rPr lang="en-GB" sz="1700" b="1" dirty="0">
                          <a:latin typeface="Century Gothic" panose="020B0502020202020204" pitchFamily="34" charset="0"/>
                        </a:rPr>
                        <a:t>1 picture = 10 children</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914865554"/>
                  </a:ext>
                </a:extLst>
              </a:tr>
              <a:tr h="448716">
                <a:tc>
                  <a:txBody>
                    <a:bodyPr/>
                    <a:lstStyle/>
                    <a:p>
                      <a:pPr algn="ctr"/>
                      <a:r>
                        <a:rPr lang="en-GB" sz="1700" b="1" dirty="0" err="1">
                          <a:latin typeface="Century Gothic" panose="020B0502020202020204" pitchFamily="34" charset="0"/>
                        </a:rPr>
                        <a:t>Tig</a:t>
                      </a:r>
                      <a:endParaRPr lang="en-GB" sz="1700" b="1" dirty="0">
                        <a:latin typeface="Century Gothic" panose="020B0502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endParaRPr lang="en-GB" sz="1200" b="1" dirty="0">
                        <a:latin typeface="Century Gothic" panose="020B0502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69461827"/>
                  </a:ext>
                </a:extLst>
              </a:tr>
              <a:tr h="448716">
                <a:tc>
                  <a:txBody>
                    <a:bodyPr/>
                    <a:lstStyle/>
                    <a:p>
                      <a:pPr algn="ctr"/>
                      <a:r>
                        <a:rPr lang="en-GB" sz="1700" b="1" dirty="0">
                          <a:latin typeface="Century Gothic" panose="020B0502020202020204" pitchFamily="34" charset="0"/>
                        </a:rPr>
                        <a:t>Skipping</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endParaRPr lang="en-GB" sz="1200" b="1" dirty="0">
                        <a:latin typeface="Century Gothic" panose="020B0502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39789171"/>
                  </a:ext>
                </a:extLst>
              </a:tr>
              <a:tr h="448716">
                <a:tc>
                  <a:txBody>
                    <a:bodyPr/>
                    <a:lstStyle/>
                    <a:p>
                      <a:pPr algn="ctr"/>
                      <a:r>
                        <a:rPr lang="en-GB" sz="1700" b="1" dirty="0">
                          <a:latin typeface="Century Gothic" panose="020B0502020202020204" pitchFamily="34" charset="0"/>
                        </a:rPr>
                        <a:t>Hopscotch</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endParaRPr lang="en-GB" sz="1200" b="1" dirty="0">
                        <a:latin typeface="Century Gothic" panose="020B0502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30290567"/>
                  </a:ext>
                </a:extLst>
              </a:tr>
              <a:tr h="448716">
                <a:tc>
                  <a:txBody>
                    <a:bodyPr/>
                    <a:lstStyle/>
                    <a:p>
                      <a:pPr algn="ctr"/>
                      <a:r>
                        <a:rPr lang="en-GB" sz="1700" b="1" dirty="0">
                          <a:latin typeface="Century Gothic" panose="020B0502020202020204" pitchFamily="34" charset="0"/>
                        </a:rPr>
                        <a:t>Football</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endParaRPr lang="en-GB" sz="1200" b="1" dirty="0">
                        <a:latin typeface="Century Gothic" panose="020B0502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27082662"/>
                  </a:ext>
                </a:extLst>
              </a:tr>
            </a:tbl>
          </a:graphicData>
        </a:graphic>
      </p:graphicFrame>
      <p:sp>
        <p:nvSpPr>
          <p:cNvPr id="29" name="Oval 28">
            <a:extLst>
              <a:ext uri="{FF2B5EF4-FFF2-40B4-BE49-F238E27FC236}">
                <a16:creationId xmlns:a16="http://schemas.microsoft.com/office/drawing/2014/main" id="{EA1A0A33-A83B-471D-90DF-7CA456A032CB}"/>
              </a:ext>
            </a:extLst>
          </p:cNvPr>
          <p:cNvSpPr/>
          <p:nvPr/>
        </p:nvSpPr>
        <p:spPr>
          <a:xfrm>
            <a:off x="3374198" y="2232668"/>
            <a:ext cx="305704" cy="306803"/>
          </a:xfrm>
          <a:prstGeom prst="ellipse">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Oval 29">
            <a:extLst>
              <a:ext uri="{FF2B5EF4-FFF2-40B4-BE49-F238E27FC236}">
                <a16:creationId xmlns:a16="http://schemas.microsoft.com/office/drawing/2014/main" id="{B2E9AE9E-292E-4FF3-8FC4-BD6D2275658B}"/>
              </a:ext>
            </a:extLst>
          </p:cNvPr>
          <p:cNvSpPr/>
          <p:nvPr/>
        </p:nvSpPr>
        <p:spPr>
          <a:xfrm>
            <a:off x="3735801" y="2232668"/>
            <a:ext cx="305704" cy="306803"/>
          </a:xfrm>
          <a:prstGeom prst="ellipse">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Oval 30">
            <a:extLst>
              <a:ext uri="{FF2B5EF4-FFF2-40B4-BE49-F238E27FC236}">
                <a16:creationId xmlns:a16="http://schemas.microsoft.com/office/drawing/2014/main" id="{F5A72D83-AE0E-4F01-8B43-A46F7F731BC4}"/>
              </a:ext>
            </a:extLst>
          </p:cNvPr>
          <p:cNvSpPr/>
          <p:nvPr/>
        </p:nvSpPr>
        <p:spPr>
          <a:xfrm>
            <a:off x="3374198" y="2705899"/>
            <a:ext cx="305704" cy="306803"/>
          </a:xfrm>
          <a:prstGeom prst="ellipse">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Oval 31">
            <a:extLst>
              <a:ext uri="{FF2B5EF4-FFF2-40B4-BE49-F238E27FC236}">
                <a16:creationId xmlns:a16="http://schemas.microsoft.com/office/drawing/2014/main" id="{ED3B2344-69AF-4759-B8C8-A37CF70A844F}"/>
              </a:ext>
            </a:extLst>
          </p:cNvPr>
          <p:cNvSpPr/>
          <p:nvPr/>
        </p:nvSpPr>
        <p:spPr>
          <a:xfrm>
            <a:off x="3735801" y="2705899"/>
            <a:ext cx="305704" cy="306803"/>
          </a:xfrm>
          <a:prstGeom prst="ellipse">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Oval 32">
            <a:extLst>
              <a:ext uri="{FF2B5EF4-FFF2-40B4-BE49-F238E27FC236}">
                <a16:creationId xmlns:a16="http://schemas.microsoft.com/office/drawing/2014/main" id="{EBF79279-1FE6-43DC-B865-04AEE7FD75A3}"/>
              </a:ext>
            </a:extLst>
          </p:cNvPr>
          <p:cNvSpPr/>
          <p:nvPr/>
        </p:nvSpPr>
        <p:spPr>
          <a:xfrm>
            <a:off x="4097404" y="2705899"/>
            <a:ext cx="305704" cy="306803"/>
          </a:xfrm>
          <a:prstGeom prst="ellipse">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Speech Bubble: Rectangle with Corners Rounded 33">
            <a:extLst>
              <a:ext uri="{FF2B5EF4-FFF2-40B4-BE49-F238E27FC236}">
                <a16:creationId xmlns:a16="http://schemas.microsoft.com/office/drawing/2014/main" id="{EAAB23D9-4B2C-410A-B587-81F58577DDFE}"/>
              </a:ext>
            </a:extLst>
          </p:cNvPr>
          <p:cNvSpPr/>
          <p:nvPr/>
        </p:nvSpPr>
        <p:spPr>
          <a:xfrm flipH="1">
            <a:off x="2401246" y="4317614"/>
            <a:ext cx="3501620" cy="689976"/>
          </a:xfrm>
          <a:prstGeom prst="wedgeRoundRectCallout">
            <a:avLst>
              <a:gd name="adj1" fmla="val -56411"/>
              <a:gd name="adj2" fmla="val 8875"/>
              <a:gd name="adj3" fmla="val 16667"/>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1400" b="1" dirty="0">
                <a:solidFill>
                  <a:schemeClr val="tx1"/>
                </a:solidFill>
                <a:latin typeface="Century Gothic" panose="020B0502020202020204" pitchFamily="34" charset="0"/>
              </a:rPr>
              <a:t>A quarter of the number of children that voted </a:t>
            </a:r>
            <a:r>
              <a:rPr lang="en-GB" sz="1400" b="1" dirty="0" err="1">
                <a:solidFill>
                  <a:schemeClr val="tx1"/>
                </a:solidFill>
                <a:latin typeface="Century Gothic" panose="020B0502020202020204" pitchFamily="34" charset="0"/>
              </a:rPr>
              <a:t>tig</a:t>
            </a:r>
            <a:r>
              <a:rPr lang="en-GB" sz="1400" b="1" dirty="0">
                <a:solidFill>
                  <a:schemeClr val="tx1"/>
                </a:solidFill>
                <a:latin typeface="Century Gothic" panose="020B0502020202020204" pitchFamily="34" charset="0"/>
              </a:rPr>
              <a:t>, voted football.</a:t>
            </a:r>
          </a:p>
        </p:txBody>
      </p:sp>
      <p:sp>
        <p:nvSpPr>
          <p:cNvPr id="35" name="Oval 34">
            <a:extLst>
              <a:ext uri="{FF2B5EF4-FFF2-40B4-BE49-F238E27FC236}">
                <a16:creationId xmlns:a16="http://schemas.microsoft.com/office/drawing/2014/main" id="{15E6E3ED-1ED0-456C-856A-9AFAEE48BE58}"/>
              </a:ext>
            </a:extLst>
          </p:cNvPr>
          <p:cNvSpPr/>
          <p:nvPr/>
        </p:nvSpPr>
        <p:spPr>
          <a:xfrm>
            <a:off x="4459007" y="2232668"/>
            <a:ext cx="305704" cy="306803"/>
          </a:xfrm>
          <a:prstGeom prst="ellipse">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Oval 35">
            <a:extLst>
              <a:ext uri="{FF2B5EF4-FFF2-40B4-BE49-F238E27FC236}">
                <a16:creationId xmlns:a16="http://schemas.microsoft.com/office/drawing/2014/main" id="{F547A68C-DD4B-43E2-A6B2-276FD34AE49C}"/>
              </a:ext>
            </a:extLst>
          </p:cNvPr>
          <p:cNvSpPr/>
          <p:nvPr/>
        </p:nvSpPr>
        <p:spPr>
          <a:xfrm>
            <a:off x="4820610" y="2232668"/>
            <a:ext cx="305704" cy="306803"/>
          </a:xfrm>
          <a:prstGeom prst="ellipse">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7" name="Oval 36">
            <a:extLst>
              <a:ext uri="{FF2B5EF4-FFF2-40B4-BE49-F238E27FC236}">
                <a16:creationId xmlns:a16="http://schemas.microsoft.com/office/drawing/2014/main" id="{5040B826-66DC-4A76-B2D6-0F12AF1ECAFD}"/>
              </a:ext>
            </a:extLst>
          </p:cNvPr>
          <p:cNvSpPr/>
          <p:nvPr/>
        </p:nvSpPr>
        <p:spPr>
          <a:xfrm>
            <a:off x="5182213" y="2232668"/>
            <a:ext cx="305704" cy="306803"/>
          </a:xfrm>
          <a:prstGeom prst="ellipse">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8" name="Oval 37">
            <a:extLst>
              <a:ext uri="{FF2B5EF4-FFF2-40B4-BE49-F238E27FC236}">
                <a16:creationId xmlns:a16="http://schemas.microsoft.com/office/drawing/2014/main" id="{B704246E-842C-443F-9E04-6EDA1EFCF455}"/>
              </a:ext>
            </a:extLst>
          </p:cNvPr>
          <p:cNvSpPr/>
          <p:nvPr/>
        </p:nvSpPr>
        <p:spPr>
          <a:xfrm>
            <a:off x="3374198" y="3134524"/>
            <a:ext cx="305704" cy="306803"/>
          </a:xfrm>
          <a:prstGeom prst="ellipse">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9" name="Oval 38">
            <a:extLst>
              <a:ext uri="{FF2B5EF4-FFF2-40B4-BE49-F238E27FC236}">
                <a16:creationId xmlns:a16="http://schemas.microsoft.com/office/drawing/2014/main" id="{585BFAE1-A08B-457C-AF39-28CD0104AEE4}"/>
              </a:ext>
            </a:extLst>
          </p:cNvPr>
          <p:cNvSpPr/>
          <p:nvPr/>
        </p:nvSpPr>
        <p:spPr>
          <a:xfrm>
            <a:off x="3735801" y="3134524"/>
            <a:ext cx="305704" cy="306803"/>
          </a:xfrm>
          <a:prstGeom prst="ellipse">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Oval 39">
            <a:extLst>
              <a:ext uri="{FF2B5EF4-FFF2-40B4-BE49-F238E27FC236}">
                <a16:creationId xmlns:a16="http://schemas.microsoft.com/office/drawing/2014/main" id="{5E9552B5-772D-4B91-9E35-AAC86F310B48}"/>
              </a:ext>
            </a:extLst>
          </p:cNvPr>
          <p:cNvSpPr/>
          <p:nvPr/>
        </p:nvSpPr>
        <p:spPr>
          <a:xfrm>
            <a:off x="3735801" y="3561625"/>
            <a:ext cx="305704" cy="306803"/>
          </a:xfrm>
          <a:prstGeom prst="ellipse">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Oval 40">
            <a:extLst>
              <a:ext uri="{FF2B5EF4-FFF2-40B4-BE49-F238E27FC236}">
                <a16:creationId xmlns:a16="http://schemas.microsoft.com/office/drawing/2014/main" id="{79920E39-C99A-4328-A4C7-C6AF07D1C77D}"/>
              </a:ext>
            </a:extLst>
          </p:cNvPr>
          <p:cNvSpPr/>
          <p:nvPr/>
        </p:nvSpPr>
        <p:spPr>
          <a:xfrm>
            <a:off x="4097404" y="3561625"/>
            <a:ext cx="305704" cy="306803"/>
          </a:xfrm>
          <a:prstGeom prst="ellipse">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Oval 41">
            <a:extLst>
              <a:ext uri="{FF2B5EF4-FFF2-40B4-BE49-F238E27FC236}">
                <a16:creationId xmlns:a16="http://schemas.microsoft.com/office/drawing/2014/main" id="{74EEAB66-E53F-4543-99A6-8C8CF787DD7A}"/>
              </a:ext>
            </a:extLst>
          </p:cNvPr>
          <p:cNvSpPr/>
          <p:nvPr/>
        </p:nvSpPr>
        <p:spPr>
          <a:xfrm>
            <a:off x="3374198" y="3561625"/>
            <a:ext cx="305704" cy="306803"/>
          </a:xfrm>
          <a:prstGeom prst="ellipse">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3" name="Oval 42">
            <a:extLst>
              <a:ext uri="{FF2B5EF4-FFF2-40B4-BE49-F238E27FC236}">
                <a16:creationId xmlns:a16="http://schemas.microsoft.com/office/drawing/2014/main" id="{FD950A4D-6B6C-4D59-AD4C-C5AA23D9ABFC}"/>
              </a:ext>
            </a:extLst>
          </p:cNvPr>
          <p:cNvSpPr/>
          <p:nvPr/>
        </p:nvSpPr>
        <p:spPr>
          <a:xfrm>
            <a:off x="4097404" y="2232668"/>
            <a:ext cx="305704" cy="306803"/>
          </a:xfrm>
          <a:prstGeom prst="ellipse">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4" name="Oval 43">
            <a:extLst>
              <a:ext uri="{FF2B5EF4-FFF2-40B4-BE49-F238E27FC236}">
                <a16:creationId xmlns:a16="http://schemas.microsoft.com/office/drawing/2014/main" id="{C0D09F5E-E4C7-4514-813F-B6C798024AE9}"/>
              </a:ext>
            </a:extLst>
          </p:cNvPr>
          <p:cNvSpPr/>
          <p:nvPr/>
        </p:nvSpPr>
        <p:spPr>
          <a:xfrm>
            <a:off x="5543816" y="2232668"/>
            <a:ext cx="305704" cy="306803"/>
          </a:xfrm>
          <a:prstGeom prst="ellipse">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5" name="Oval 44">
            <a:extLst>
              <a:ext uri="{FF2B5EF4-FFF2-40B4-BE49-F238E27FC236}">
                <a16:creationId xmlns:a16="http://schemas.microsoft.com/office/drawing/2014/main" id="{F438E567-23B8-4765-B987-EC71E5206F09}"/>
              </a:ext>
            </a:extLst>
          </p:cNvPr>
          <p:cNvSpPr/>
          <p:nvPr/>
        </p:nvSpPr>
        <p:spPr>
          <a:xfrm>
            <a:off x="5905419" y="2232668"/>
            <a:ext cx="305704" cy="306803"/>
          </a:xfrm>
          <a:prstGeom prst="ellipse">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TextBox 24">
            <a:extLst>
              <a:ext uri="{FF2B5EF4-FFF2-40B4-BE49-F238E27FC236}">
                <a16:creationId xmlns:a16="http://schemas.microsoft.com/office/drawing/2014/main" id="{2D81AAD2-17FA-45E3-B35F-292024E189A6}"/>
              </a:ext>
            </a:extLst>
          </p:cNvPr>
          <p:cNvSpPr txBox="1"/>
          <p:nvPr/>
        </p:nvSpPr>
        <p:spPr>
          <a:xfrm>
            <a:off x="8195113" y="5992541"/>
            <a:ext cx="622784" cy="276999"/>
          </a:xfrm>
          <a:prstGeom prst="rect">
            <a:avLst/>
          </a:prstGeom>
          <a:noFill/>
        </p:spPr>
        <p:txBody>
          <a:bodyPr wrap="square" rtlCol="0" anchor="ctr">
            <a:spAutoFit/>
          </a:bodyPr>
          <a:lstStyle/>
          <a:p>
            <a:pPr algn="ctr"/>
            <a:r>
              <a:rPr lang="en-US" sz="1200" b="1" dirty="0">
                <a:latin typeface="Century Gothic" panose="020B0502020202020204" pitchFamily="34" charset="0"/>
              </a:rPr>
              <a:t>Y3</a:t>
            </a:r>
          </a:p>
        </p:txBody>
      </p:sp>
    </p:spTree>
    <p:extLst>
      <p:ext uri="{BB962C8B-B14F-4D97-AF65-F5344CB8AC3E}">
        <p14:creationId xmlns:p14="http://schemas.microsoft.com/office/powerpoint/2010/main" val="18903625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7" name="TextBox 8">
            <a:extLst>
              <a:ext uri="{FF2B5EF4-FFF2-40B4-BE49-F238E27FC236}">
                <a16:creationId xmlns:a16="http://schemas.microsoft.com/office/drawing/2014/main" id="{84B107DC-B90C-4A45-B422-BA8DE29C2552}"/>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pic>
        <p:nvPicPr>
          <p:cNvPr id="26" name="Picture 25">
            <a:extLst>
              <a:ext uri="{FF2B5EF4-FFF2-40B4-BE49-F238E27FC236}">
                <a16:creationId xmlns:a16="http://schemas.microsoft.com/office/drawing/2014/main" id="{73FAAA51-2BE5-4616-A60F-DA16D3FAB30E}"/>
              </a:ext>
            </a:extLst>
          </p:cNvPr>
          <p:cNvPicPr>
            <a:picLocks noChangeAspect="1"/>
          </p:cNvPicPr>
          <p:nvPr/>
        </p:nvPicPr>
        <p:blipFill>
          <a:blip r:embed="rId4"/>
          <a:stretch>
            <a:fillRect/>
          </a:stretch>
        </p:blipFill>
        <p:spPr>
          <a:xfrm>
            <a:off x="115438" y="134780"/>
            <a:ext cx="8913124" cy="6322100"/>
          </a:xfrm>
          <a:prstGeom prst="rect">
            <a:avLst/>
          </a:prstGeom>
        </p:spPr>
      </p:pic>
      <p:sp>
        <p:nvSpPr>
          <p:cNvPr id="27" name="Rectangle 26">
            <a:extLst>
              <a:ext uri="{FF2B5EF4-FFF2-40B4-BE49-F238E27FC236}">
                <a16:creationId xmlns:a16="http://schemas.microsoft.com/office/drawing/2014/main" id="{9936A682-9857-4BCA-8AFF-FC9EEA00F876}"/>
              </a:ext>
            </a:extLst>
          </p:cNvPr>
          <p:cNvSpPr/>
          <p:nvPr/>
        </p:nvSpPr>
        <p:spPr>
          <a:xfrm>
            <a:off x="275304" y="272387"/>
            <a:ext cx="8593393" cy="6057245"/>
          </a:xfrm>
          <a:prstGeom prst="rect">
            <a:avLst/>
          </a:prstGeom>
          <a:no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endParaRPr lang="en-GB" sz="2000" b="1" u="sng" dirty="0">
              <a:solidFill>
                <a:schemeClr val="bg2">
                  <a:lumMod val="50000"/>
                </a:schemeClr>
              </a:solidFill>
              <a:latin typeface="Century Gothic" panose="020B0502020202020204" pitchFamily="34" charset="0"/>
            </a:endParaRPr>
          </a:p>
          <a:p>
            <a:pPr algn="ctr"/>
            <a:endParaRPr lang="en-GB" sz="2000" b="1" u="sng" dirty="0">
              <a:solidFill>
                <a:schemeClr val="bg2">
                  <a:lumMod val="50000"/>
                </a:schemeClr>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Archie draws a pictogram to show KS2’s favourite playground games. Each child voted once.</a:t>
            </a: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r>
              <a:rPr lang="en-GB" sz="2000" b="1" dirty="0">
                <a:solidFill>
                  <a:schemeClr val="tx1"/>
                </a:solidFill>
                <a:latin typeface="Century Gothic" panose="020B0502020202020204" pitchFamily="34" charset="0"/>
                <a:sym typeface="Wingdings" panose="05000000000000000000" pitchFamily="2" charset="2"/>
              </a:rPr>
              <a:t>Is he correct? Explain your answer.</a:t>
            </a:r>
          </a:p>
          <a:p>
            <a:r>
              <a:rPr lang="en-GB" sz="2000" b="1" dirty="0">
                <a:solidFill>
                  <a:srgbClr val="FF0000"/>
                </a:solidFill>
                <a:latin typeface="Century Gothic" panose="020B0502020202020204" pitchFamily="34" charset="0"/>
                <a:sym typeface="Wingdings" panose="05000000000000000000" pitchFamily="2" charset="2"/>
              </a:rPr>
              <a:t>Archie is incorrect because 30 is not a quarter of 80.</a:t>
            </a:r>
          </a:p>
          <a:p>
            <a:endParaRPr lang="en-GB" sz="2000" b="1" dirty="0">
              <a:solidFill>
                <a:schemeClr val="tx1"/>
              </a:solidFill>
              <a:latin typeface="Century Gothic" panose="020B0502020202020204" pitchFamily="34" charset="0"/>
              <a:sym typeface="Wingdings" panose="05000000000000000000" pitchFamily="2" charset="2"/>
            </a:endParaRPr>
          </a:p>
        </p:txBody>
      </p:sp>
      <p:graphicFrame>
        <p:nvGraphicFramePr>
          <p:cNvPr id="28" name="Table 27">
            <a:extLst>
              <a:ext uri="{FF2B5EF4-FFF2-40B4-BE49-F238E27FC236}">
                <a16:creationId xmlns:a16="http://schemas.microsoft.com/office/drawing/2014/main" id="{E6084BA1-1392-4559-935B-AA461112D7E7}"/>
              </a:ext>
            </a:extLst>
          </p:cNvPr>
          <p:cNvGraphicFramePr>
            <a:graphicFrameLocks noGrp="1"/>
          </p:cNvGraphicFramePr>
          <p:nvPr>
            <p:extLst/>
          </p:nvPr>
        </p:nvGraphicFramePr>
        <p:xfrm>
          <a:off x="2057400" y="1619506"/>
          <a:ext cx="5029201" cy="2334836"/>
        </p:xfrm>
        <a:graphic>
          <a:graphicData uri="http://schemas.openxmlformats.org/drawingml/2006/table">
            <a:tbl>
              <a:tblPr firstRow="1" bandRow="1">
                <a:tableStyleId>{2D5ABB26-0587-4C30-8999-92F81FD0307C}</a:tableStyleId>
              </a:tblPr>
              <a:tblGrid>
                <a:gridCol w="1233166">
                  <a:extLst>
                    <a:ext uri="{9D8B030D-6E8A-4147-A177-3AD203B41FA5}">
                      <a16:colId xmlns:a16="http://schemas.microsoft.com/office/drawing/2014/main" val="2417970475"/>
                    </a:ext>
                  </a:extLst>
                </a:gridCol>
                <a:gridCol w="3796035">
                  <a:extLst>
                    <a:ext uri="{9D8B030D-6E8A-4147-A177-3AD203B41FA5}">
                      <a16:colId xmlns:a16="http://schemas.microsoft.com/office/drawing/2014/main" val="2864445475"/>
                    </a:ext>
                  </a:extLst>
                </a:gridCol>
              </a:tblGrid>
              <a:tr h="539972">
                <a:tc>
                  <a:txBody>
                    <a:bodyPr/>
                    <a:lstStyle/>
                    <a:p>
                      <a:pPr algn="ctr"/>
                      <a:r>
                        <a:rPr lang="en-GB" sz="1700" b="1" dirty="0">
                          <a:latin typeface="Century Gothic" panose="020B0502020202020204" pitchFamily="34" charset="0"/>
                        </a:rPr>
                        <a:t>Games</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lang="en-GB" sz="1700" b="1" dirty="0">
                          <a:latin typeface="Century Gothic" panose="020B0502020202020204" pitchFamily="34" charset="0"/>
                        </a:rPr>
                        <a:t>Number of Children</a:t>
                      </a:r>
                    </a:p>
                    <a:p>
                      <a:pPr algn="ctr"/>
                      <a:r>
                        <a:rPr lang="en-GB" sz="1700" b="1" dirty="0">
                          <a:latin typeface="Century Gothic" panose="020B0502020202020204" pitchFamily="34" charset="0"/>
                        </a:rPr>
                        <a:t>1 picture = 10 children</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914865554"/>
                  </a:ext>
                </a:extLst>
              </a:tr>
              <a:tr h="448716">
                <a:tc>
                  <a:txBody>
                    <a:bodyPr/>
                    <a:lstStyle/>
                    <a:p>
                      <a:pPr algn="ctr"/>
                      <a:r>
                        <a:rPr lang="en-GB" sz="1700" b="1" dirty="0" err="1">
                          <a:latin typeface="Century Gothic" panose="020B0502020202020204" pitchFamily="34" charset="0"/>
                        </a:rPr>
                        <a:t>Tig</a:t>
                      </a:r>
                      <a:endParaRPr lang="en-GB" sz="1700" b="1" dirty="0">
                        <a:latin typeface="Century Gothic" panose="020B0502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endParaRPr lang="en-GB" sz="1200" b="1" dirty="0">
                        <a:latin typeface="Century Gothic" panose="020B0502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69461827"/>
                  </a:ext>
                </a:extLst>
              </a:tr>
              <a:tr h="448716">
                <a:tc>
                  <a:txBody>
                    <a:bodyPr/>
                    <a:lstStyle/>
                    <a:p>
                      <a:pPr algn="ctr"/>
                      <a:r>
                        <a:rPr lang="en-GB" sz="1700" b="1" dirty="0">
                          <a:latin typeface="Century Gothic" panose="020B0502020202020204" pitchFamily="34" charset="0"/>
                        </a:rPr>
                        <a:t>Skipping</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endParaRPr lang="en-GB" sz="1200" b="1" dirty="0">
                        <a:latin typeface="Century Gothic" panose="020B0502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39789171"/>
                  </a:ext>
                </a:extLst>
              </a:tr>
              <a:tr h="448716">
                <a:tc>
                  <a:txBody>
                    <a:bodyPr/>
                    <a:lstStyle/>
                    <a:p>
                      <a:pPr algn="ctr"/>
                      <a:r>
                        <a:rPr lang="en-GB" sz="1700" b="1" dirty="0">
                          <a:latin typeface="Century Gothic" panose="020B0502020202020204" pitchFamily="34" charset="0"/>
                        </a:rPr>
                        <a:t>Hopscotch</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endParaRPr lang="en-GB" sz="1200" b="1" dirty="0">
                        <a:latin typeface="Century Gothic" panose="020B0502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30290567"/>
                  </a:ext>
                </a:extLst>
              </a:tr>
              <a:tr h="448716">
                <a:tc>
                  <a:txBody>
                    <a:bodyPr/>
                    <a:lstStyle/>
                    <a:p>
                      <a:pPr algn="ctr"/>
                      <a:r>
                        <a:rPr lang="en-GB" sz="1700" b="1" dirty="0">
                          <a:latin typeface="Century Gothic" panose="020B0502020202020204" pitchFamily="34" charset="0"/>
                        </a:rPr>
                        <a:t>Football</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endParaRPr lang="en-GB" sz="1200" b="1" dirty="0">
                        <a:latin typeface="Century Gothic" panose="020B0502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27082662"/>
                  </a:ext>
                </a:extLst>
              </a:tr>
            </a:tbl>
          </a:graphicData>
        </a:graphic>
      </p:graphicFrame>
      <p:sp>
        <p:nvSpPr>
          <p:cNvPr id="29" name="Oval 28">
            <a:extLst>
              <a:ext uri="{FF2B5EF4-FFF2-40B4-BE49-F238E27FC236}">
                <a16:creationId xmlns:a16="http://schemas.microsoft.com/office/drawing/2014/main" id="{EA1A0A33-A83B-471D-90DF-7CA456A032CB}"/>
              </a:ext>
            </a:extLst>
          </p:cNvPr>
          <p:cNvSpPr/>
          <p:nvPr/>
        </p:nvSpPr>
        <p:spPr>
          <a:xfrm>
            <a:off x="3374198" y="2232668"/>
            <a:ext cx="305704" cy="306803"/>
          </a:xfrm>
          <a:prstGeom prst="ellipse">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Oval 29">
            <a:extLst>
              <a:ext uri="{FF2B5EF4-FFF2-40B4-BE49-F238E27FC236}">
                <a16:creationId xmlns:a16="http://schemas.microsoft.com/office/drawing/2014/main" id="{B2E9AE9E-292E-4FF3-8FC4-BD6D2275658B}"/>
              </a:ext>
            </a:extLst>
          </p:cNvPr>
          <p:cNvSpPr/>
          <p:nvPr/>
        </p:nvSpPr>
        <p:spPr>
          <a:xfrm>
            <a:off x="3735801" y="2232668"/>
            <a:ext cx="305704" cy="306803"/>
          </a:xfrm>
          <a:prstGeom prst="ellipse">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Oval 30">
            <a:extLst>
              <a:ext uri="{FF2B5EF4-FFF2-40B4-BE49-F238E27FC236}">
                <a16:creationId xmlns:a16="http://schemas.microsoft.com/office/drawing/2014/main" id="{F5A72D83-AE0E-4F01-8B43-A46F7F731BC4}"/>
              </a:ext>
            </a:extLst>
          </p:cNvPr>
          <p:cNvSpPr/>
          <p:nvPr/>
        </p:nvSpPr>
        <p:spPr>
          <a:xfrm>
            <a:off x="3374198" y="2705899"/>
            <a:ext cx="305704" cy="306803"/>
          </a:xfrm>
          <a:prstGeom prst="ellipse">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Oval 31">
            <a:extLst>
              <a:ext uri="{FF2B5EF4-FFF2-40B4-BE49-F238E27FC236}">
                <a16:creationId xmlns:a16="http://schemas.microsoft.com/office/drawing/2014/main" id="{ED3B2344-69AF-4759-B8C8-A37CF70A844F}"/>
              </a:ext>
            </a:extLst>
          </p:cNvPr>
          <p:cNvSpPr/>
          <p:nvPr/>
        </p:nvSpPr>
        <p:spPr>
          <a:xfrm>
            <a:off x="3735801" y="2705899"/>
            <a:ext cx="305704" cy="306803"/>
          </a:xfrm>
          <a:prstGeom prst="ellipse">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Oval 32">
            <a:extLst>
              <a:ext uri="{FF2B5EF4-FFF2-40B4-BE49-F238E27FC236}">
                <a16:creationId xmlns:a16="http://schemas.microsoft.com/office/drawing/2014/main" id="{EBF79279-1FE6-43DC-B865-04AEE7FD75A3}"/>
              </a:ext>
            </a:extLst>
          </p:cNvPr>
          <p:cNvSpPr/>
          <p:nvPr/>
        </p:nvSpPr>
        <p:spPr>
          <a:xfrm>
            <a:off x="4097404" y="2705899"/>
            <a:ext cx="305704" cy="306803"/>
          </a:xfrm>
          <a:prstGeom prst="ellipse">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Speech Bubble: Rectangle with Corners Rounded 33">
            <a:extLst>
              <a:ext uri="{FF2B5EF4-FFF2-40B4-BE49-F238E27FC236}">
                <a16:creationId xmlns:a16="http://schemas.microsoft.com/office/drawing/2014/main" id="{EAAB23D9-4B2C-410A-B587-81F58577DDFE}"/>
              </a:ext>
            </a:extLst>
          </p:cNvPr>
          <p:cNvSpPr/>
          <p:nvPr/>
        </p:nvSpPr>
        <p:spPr>
          <a:xfrm flipH="1">
            <a:off x="2401246" y="4317614"/>
            <a:ext cx="3501620" cy="689976"/>
          </a:xfrm>
          <a:prstGeom prst="wedgeRoundRectCallout">
            <a:avLst>
              <a:gd name="adj1" fmla="val -56411"/>
              <a:gd name="adj2" fmla="val 8875"/>
              <a:gd name="adj3" fmla="val 16667"/>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1400" b="1" dirty="0">
                <a:solidFill>
                  <a:schemeClr val="tx1"/>
                </a:solidFill>
                <a:latin typeface="Century Gothic" panose="020B0502020202020204" pitchFamily="34" charset="0"/>
              </a:rPr>
              <a:t>A quarter of the number of children that voted </a:t>
            </a:r>
            <a:r>
              <a:rPr lang="en-GB" sz="1400" b="1" dirty="0" err="1">
                <a:solidFill>
                  <a:schemeClr val="tx1"/>
                </a:solidFill>
                <a:latin typeface="Century Gothic" panose="020B0502020202020204" pitchFamily="34" charset="0"/>
              </a:rPr>
              <a:t>tig</a:t>
            </a:r>
            <a:r>
              <a:rPr lang="en-GB" sz="1400" b="1" dirty="0">
                <a:solidFill>
                  <a:schemeClr val="tx1"/>
                </a:solidFill>
                <a:latin typeface="Century Gothic" panose="020B0502020202020204" pitchFamily="34" charset="0"/>
              </a:rPr>
              <a:t>, voted football.</a:t>
            </a:r>
          </a:p>
        </p:txBody>
      </p:sp>
      <p:sp>
        <p:nvSpPr>
          <p:cNvPr id="35" name="Oval 34">
            <a:extLst>
              <a:ext uri="{FF2B5EF4-FFF2-40B4-BE49-F238E27FC236}">
                <a16:creationId xmlns:a16="http://schemas.microsoft.com/office/drawing/2014/main" id="{15E6E3ED-1ED0-456C-856A-9AFAEE48BE58}"/>
              </a:ext>
            </a:extLst>
          </p:cNvPr>
          <p:cNvSpPr/>
          <p:nvPr/>
        </p:nvSpPr>
        <p:spPr>
          <a:xfrm>
            <a:off x="4459007" y="2232668"/>
            <a:ext cx="305704" cy="306803"/>
          </a:xfrm>
          <a:prstGeom prst="ellipse">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Oval 35">
            <a:extLst>
              <a:ext uri="{FF2B5EF4-FFF2-40B4-BE49-F238E27FC236}">
                <a16:creationId xmlns:a16="http://schemas.microsoft.com/office/drawing/2014/main" id="{F547A68C-DD4B-43E2-A6B2-276FD34AE49C}"/>
              </a:ext>
            </a:extLst>
          </p:cNvPr>
          <p:cNvSpPr/>
          <p:nvPr/>
        </p:nvSpPr>
        <p:spPr>
          <a:xfrm>
            <a:off x="4820610" y="2232668"/>
            <a:ext cx="305704" cy="306803"/>
          </a:xfrm>
          <a:prstGeom prst="ellipse">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7" name="Oval 36">
            <a:extLst>
              <a:ext uri="{FF2B5EF4-FFF2-40B4-BE49-F238E27FC236}">
                <a16:creationId xmlns:a16="http://schemas.microsoft.com/office/drawing/2014/main" id="{5040B826-66DC-4A76-B2D6-0F12AF1ECAFD}"/>
              </a:ext>
            </a:extLst>
          </p:cNvPr>
          <p:cNvSpPr/>
          <p:nvPr/>
        </p:nvSpPr>
        <p:spPr>
          <a:xfrm>
            <a:off x="5182213" y="2232668"/>
            <a:ext cx="305704" cy="306803"/>
          </a:xfrm>
          <a:prstGeom prst="ellipse">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8" name="Oval 37">
            <a:extLst>
              <a:ext uri="{FF2B5EF4-FFF2-40B4-BE49-F238E27FC236}">
                <a16:creationId xmlns:a16="http://schemas.microsoft.com/office/drawing/2014/main" id="{B704246E-842C-443F-9E04-6EDA1EFCF455}"/>
              </a:ext>
            </a:extLst>
          </p:cNvPr>
          <p:cNvSpPr/>
          <p:nvPr/>
        </p:nvSpPr>
        <p:spPr>
          <a:xfrm>
            <a:off x="3374198" y="3134524"/>
            <a:ext cx="305704" cy="306803"/>
          </a:xfrm>
          <a:prstGeom prst="ellipse">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9" name="Oval 38">
            <a:extLst>
              <a:ext uri="{FF2B5EF4-FFF2-40B4-BE49-F238E27FC236}">
                <a16:creationId xmlns:a16="http://schemas.microsoft.com/office/drawing/2014/main" id="{585BFAE1-A08B-457C-AF39-28CD0104AEE4}"/>
              </a:ext>
            </a:extLst>
          </p:cNvPr>
          <p:cNvSpPr/>
          <p:nvPr/>
        </p:nvSpPr>
        <p:spPr>
          <a:xfrm>
            <a:off x="3735801" y="3134524"/>
            <a:ext cx="305704" cy="306803"/>
          </a:xfrm>
          <a:prstGeom prst="ellipse">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Oval 39">
            <a:extLst>
              <a:ext uri="{FF2B5EF4-FFF2-40B4-BE49-F238E27FC236}">
                <a16:creationId xmlns:a16="http://schemas.microsoft.com/office/drawing/2014/main" id="{5E9552B5-772D-4B91-9E35-AAC86F310B48}"/>
              </a:ext>
            </a:extLst>
          </p:cNvPr>
          <p:cNvSpPr/>
          <p:nvPr/>
        </p:nvSpPr>
        <p:spPr>
          <a:xfrm>
            <a:off x="3735801" y="3561625"/>
            <a:ext cx="305704" cy="306803"/>
          </a:xfrm>
          <a:prstGeom prst="ellipse">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Oval 40">
            <a:extLst>
              <a:ext uri="{FF2B5EF4-FFF2-40B4-BE49-F238E27FC236}">
                <a16:creationId xmlns:a16="http://schemas.microsoft.com/office/drawing/2014/main" id="{79920E39-C99A-4328-A4C7-C6AF07D1C77D}"/>
              </a:ext>
            </a:extLst>
          </p:cNvPr>
          <p:cNvSpPr/>
          <p:nvPr/>
        </p:nvSpPr>
        <p:spPr>
          <a:xfrm>
            <a:off x="4097404" y="3561625"/>
            <a:ext cx="305704" cy="306803"/>
          </a:xfrm>
          <a:prstGeom prst="ellipse">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Oval 41">
            <a:extLst>
              <a:ext uri="{FF2B5EF4-FFF2-40B4-BE49-F238E27FC236}">
                <a16:creationId xmlns:a16="http://schemas.microsoft.com/office/drawing/2014/main" id="{74EEAB66-E53F-4543-99A6-8C8CF787DD7A}"/>
              </a:ext>
            </a:extLst>
          </p:cNvPr>
          <p:cNvSpPr/>
          <p:nvPr/>
        </p:nvSpPr>
        <p:spPr>
          <a:xfrm>
            <a:off x="3374198" y="3561625"/>
            <a:ext cx="305704" cy="306803"/>
          </a:xfrm>
          <a:prstGeom prst="ellipse">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3" name="Oval 42">
            <a:extLst>
              <a:ext uri="{FF2B5EF4-FFF2-40B4-BE49-F238E27FC236}">
                <a16:creationId xmlns:a16="http://schemas.microsoft.com/office/drawing/2014/main" id="{FD950A4D-6B6C-4D59-AD4C-C5AA23D9ABFC}"/>
              </a:ext>
            </a:extLst>
          </p:cNvPr>
          <p:cNvSpPr/>
          <p:nvPr/>
        </p:nvSpPr>
        <p:spPr>
          <a:xfrm>
            <a:off x="4097404" y="2232668"/>
            <a:ext cx="305704" cy="306803"/>
          </a:xfrm>
          <a:prstGeom prst="ellipse">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4" name="Oval 43">
            <a:extLst>
              <a:ext uri="{FF2B5EF4-FFF2-40B4-BE49-F238E27FC236}">
                <a16:creationId xmlns:a16="http://schemas.microsoft.com/office/drawing/2014/main" id="{C0D09F5E-E4C7-4514-813F-B6C798024AE9}"/>
              </a:ext>
            </a:extLst>
          </p:cNvPr>
          <p:cNvSpPr/>
          <p:nvPr/>
        </p:nvSpPr>
        <p:spPr>
          <a:xfrm>
            <a:off x="5543816" y="2232668"/>
            <a:ext cx="305704" cy="306803"/>
          </a:xfrm>
          <a:prstGeom prst="ellipse">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5" name="Oval 44">
            <a:extLst>
              <a:ext uri="{FF2B5EF4-FFF2-40B4-BE49-F238E27FC236}">
                <a16:creationId xmlns:a16="http://schemas.microsoft.com/office/drawing/2014/main" id="{F438E567-23B8-4765-B987-EC71E5206F09}"/>
              </a:ext>
            </a:extLst>
          </p:cNvPr>
          <p:cNvSpPr/>
          <p:nvPr/>
        </p:nvSpPr>
        <p:spPr>
          <a:xfrm>
            <a:off x="5905419" y="2232668"/>
            <a:ext cx="305704" cy="306803"/>
          </a:xfrm>
          <a:prstGeom prst="ellipse">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TextBox 24">
            <a:extLst>
              <a:ext uri="{FF2B5EF4-FFF2-40B4-BE49-F238E27FC236}">
                <a16:creationId xmlns:a16="http://schemas.microsoft.com/office/drawing/2014/main" id="{DFA73F99-4F59-4343-897D-7260A3663972}"/>
              </a:ext>
            </a:extLst>
          </p:cNvPr>
          <p:cNvSpPr txBox="1"/>
          <p:nvPr/>
        </p:nvSpPr>
        <p:spPr>
          <a:xfrm>
            <a:off x="8195113" y="5992541"/>
            <a:ext cx="622784" cy="276999"/>
          </a:xfrm>
          <a:prstGeom prst="rect">
            <a:avLst/>
          </a:prstGeom>
          <a:noFill/>
        </p:spPr>
        <p:txBody>
          <a:bodyPr wrap="square" rtlCol="0" anchor="ctr">
            <a:spAutoFit/>
          </a:bodyPr>
          <a:lstStyle/>
          <a:p>
            <a:pPr algn="ctr"/>
            <a:r>
              <a:rPr lang="en-US" sz="1200" b="1" dirty="0">
                <a:latin typeface="Century Gothic" panose="020B0502020202020204" pitchFamily="34" charset="0"/>
              </a:rPr>
              <a:t>Y3</a:t>
            </a:r>
          </a:p>
        </p:txBody>
      </p:sp>
    </p:spTree>
    <p:extLst>
      <p:ext uri="{BB962C8B-B14F-4D97-AF65-F5344CB8AC3E}">
        <p14:creationId xmlns:p14="http://schemas.microsoft.com/office/powerpoint/2010/main" val="33532505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16" name="Group 15">
            <a:extLst>
              <a:ext uri="{FF2B5EF4-FFF2-40B4-BE49-F238E27FC236}">
                <a16:creationId xmlns:a16="http://schemas.microsoft.com/office/drawing/2014/main" id="{B31300A9-E3C5-4701-8EF1-45ED088A04DD}"/>
              </a:ext>
            </a:extLst>
          </p:cNvPr>
          <p:cNvGrpSpPr/>
          <p:nvPr/>
        </p:nvGrpSpPr>
        <p:grpSpPr>
          <a:xfrm>
            <a:off x="27814" y="6454317"/>
            <a:ext cx="1231337" cy="403587"/>
            <a:chOff x="36360" y="6454317"/>
            <a:chExt cx="1231337"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36360"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a:latin typeface="Century Gothic" panose="020B0502020202020204" pitchFamily="34" charset="0"/>
                </a:rPr>
                <a:t>© Classroom Secrets Limited 2019</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Year 3 – Summer Block 2 – Statistics</a:t>
            </a:r>
            <a:br>
              <a:rPr lang="en-GB" sz="1600" b="1" dirty="0">
                <a:solidFill>
                  <a:schemeClr val="bg2">
                    <a:lumMod val="50000"/>
                  </a:schemeClr>
                </a:solidFill>
                <a:latin typeface="Century Gothic" panose="020B0502020202020204" pitchFamily="34" charset="0"/>
              </a:rPr>
            </a:br>
            <a:endParaRPr lang="en-GB" sz="1600" b="1" dirty="0">
              <a:solidFill>
                <a:schemeClr val="bg2">
                  <a:lumMod val="50000"/>
                </a:schemeClr>
              </a:solidFill>
              <a:latin typeface="Century Gothic" panose="020B0502020202020204" pitchFamily="34" charset="0"/>
            </a:endParaRPr>
          </a:p>
          <a:p>
            <a:pPr lvl="0" algn="ctr"/>
            <a:endParaRPr lang="en-GB" sz="4000" b="1" dirty="0">
              <a:solidFill>
                <a:schemeClr val="bg2">
                  <a:lumMod val="50000"/>
                </a:schemeClr>
              </a:solidFill>
              <a:latin typeface="Century Gothic" panose="020B0502020202020204" pitchFamily="34" charset="0"/>
            </a:endParaRPr>
          </a:p>
          <a:p>
            <a:pPr lvl="0" algn="ctr"/>
            <a:r>
              <a:rPr lang="en-GB" sz="5400" b="1" dirty="0">
                <a:solidFill>
                  <a:schemeClr val="bg2">
                    <a:lumMod val="25000"/>
                  </a:schemeClr>
                </a:solidFill>
                <a:latin typeface="Century Gothic" panose="020B0502020202020204" pitchFamily="34" charset="0"/>
              </a:rPr>
              <a:t>Step 1</a:t>
            </a:r>
          </a:p>
          <a:p>
            <a:pPr lvl="0" algn="ctr"/>
            <a:endParaRPr lang="en-GB" sz="5400" b="1" dirty="0">
              <a:solidFill>
                <a:schemeClr val="bg2">
                  <a:lumMod val="25000"/>
                </a:schemeClr>
              </a:solidFill>
              <a:latin typeface="Century Gothic" panose="020B0502020202020204" pitchFamily="34" charset="0"/>
            </a:endParaRPr>
          </a:p>
          <a:p>
            <a:pPr lvl="0" algn="ctr"/>
            <a:r>
              <a:rPr lang="en-GB" sz="4800" b="1" dirty="0">
                <a:solidFill>
                  <a:schemeClr val="bg2">
                    <a:lumMod val="25000"/>
                  </a:schemeClr>
                </a:solidFill>
                <a:latin typeface="Century Gothic" panose="020B0502020202020204" pitchFamily="34" charset="0"/>
              </a:rPr>
              <a:t>Year 3: Pictograms</a:t>
            </a:r>
          </a:p>
          <a:p>
            <a:pPr lvl="0" fontAlgn="base">
              <a:defRPr/>
            </a:pPr>
            <a:endParaRPr lang="en-GB" sz="1400" dirty="0">
              <a:solidFill>
                <a:prstClr val="black"/>
              </a:solidFill>
              <a:latin typeface="SassoonCRInfantMedium" panose="02000603020000020003" pitchFamily="2" charset="0"/>
            </a:endParaRPr>
          </a:p>
        </p:txBody>
      </p:sp>
    </p:spTree>
    <p:extLst>
      <p:ext uri="{BB962C8B-B14F-4D97-AF65-F5344CB8AC3E}">
        <p14:creationId xmlns:p14="http://schemas.microsoft.com/office/powerpoint/2010/main" val="38559005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Introduction</a:t>
            </a:r>
            <a:endParaRPr lang="en-GB" sz="2000" b="1" u="sng" dirty="0">
              <a:solidFill>
                <a:schemeClr val="bg2">
                  <a:lumMod val="50000"/>
                </a:schemeClr>
              </a:solidFill>
              <a:latin typeface="Century Gothic" panose="020B0502020202020204" pitchFamily="34" charset="0"/>
            </a:endParaRPr>
          </a:p>
          <a:p>
            <a:pPr algn="ctr"/>
            <a:endParaRPr lang="en-GB" sz="2000" b="1" u="sng" dirty="0">
              <a:solidFill>
                <a:schemeClr val="bg2">
                  <a:lumMod val="50000"/>
                </a:schemeClr>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Jack has used this tally chart to draw the pictogram.</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Has he interpreted the tally chart correctly? What errors can you find?</a:t>
            </a:r>
          </a:p>
          <a:p>
            <a:endParaRPr lang="en-GB" sz="2400" b="1" dirty="0">
              <a:latin typeface="Century Gothic" panose="020B0502020202020204" pitchFamily="34" charset="0"/>
            </a:endParaRPr>
          </a:p>
          <a:p>
            <a:endParaRPr lang="en-GB" sz="2400" b="1" dirty="0">
              <a:latin typeface="Century Gothic" panose="020B0502020202020204" pitchFamily="34" charset="0"/>
            </a:endParaRPr>
          </a:p>
          <a:p>
            <a:endParaRPr lang="en-GB" sz="2400" b="1" dirty="0">
              <a:latin typeface="Century Gothic" panose="020B0502020202020204" pitchFamily="34" charset="0"/>
            </a:endParaRPr>
          </a:p>
          <a:p>
            <a:pPr algn="ctr"/>
            <a:endParaRPr lang="en-GB" sz="2000" b="1" u="sng" dirty="0">
              <a:solidFill>
                <a:schemeClr val="tx1"/>
              </a:solidFill>
              <a:latin typeface="Century Gothic" panose="020B0502020202020204" pitchFamily="34" charset="0"/>
            </a:endParaRPr>
          </a:p>
          <a:p>
            <a:pPr lvl="0" algn="ctr"/>
            <a:endParaRPr lang="en-GB" sz="2400" b="1" u="sng"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9C98043F-F327-469C-AFFD-8AE7F5773C62}"/>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graphicFrame>
        <p:nvGraphicFramePr>
          <p:cNvPr id="6" name="Table 5">
            <a:extLst>
              <a:ext uri="{FF2B5EF4-FFF2-40B4-BE49-F238E27FC236}">
                <a16:creationId xmlns:a16="http://schemas.microsoft.com/office/drawing/2014/main" id="{811ABBB1-75F7-46B0-8BC3-F74D95C365D4}"/>
              </a:ext>
            </a:extLst>
          </p:cNvPr>
          <p:cNvGraphicFramePr>
            <a:graphicFrameLocks noGrp="1"/>
          </p:cNvGraphicFramePr>
          <p:nvPr>
            <p:extLst/>
          </p:nvPr>
        </p:nvGraphicFramePr>
        <p:xfrm>
          <a:off x="947599" y="1475739"/>
          <a:ext cx="3435011" cy="1623560"/>
        </p:xfrm>
        <a:graphic>
          <a:graphicData uri="http://schemas.openxmlformats.org/drawingml/2006/table">
            <a:tbl>
              <a:tblPr firstRow="1" bandRow="1">
                <a:tableStyleId>{2D5ABB26-0587-4C30-8999-92F81FD0307C}</a:tableStyleId>
              </a:tblPr>
              <a:tblGrid>
                <a:gridCol w="832495">
                  <a:extLst>
                    <a:ext uri="{9D8B030D-6E8A-4147-A177-3AD203B41FA5}">
                      <a16:colId xmlns:a16="http://schemas.microsoft.com/office/drawing/2014/main" val="3816114136"/>
                    </a:ext>
                  </a:extLst>
                </a:gridCol>
                <a:gridCol w="2602516">
                  <a:extLst>
                    <a:ext uri="{9D8B030D-6E8A-4147-A177-3AD203B41FA5}">
                      <a16:colId xmlns:a16="http://schemas.microsoft.com/office/drawing/2014/main" val="3489683818"/>
                    </a:ext>
                  </a:extLst>
                </a:gridCol>
              </a:tblGrid>
              <a:tr h="396000">
                <a:tc>
                  <a:txBody>
                    <a:bodyPr/>
                    <a:lstStyle/>
                    <a:p>
                      <a:pPr algn="ctr"/>
                      <a:r>
                        <a:rPr lang="en-GB" sz="1200" b="1" dirty="0">
                          <a:latin typeface="Century Gothic" panose="020B0502020202020204" pitchFamily="34" charset="0"/>
                        </a:rPr>
                        <a:t>Pizzas Sold</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1200" b="1" dirty="0">
                          <a:latin typeface="Century Gothic" panose="020B0502020202020204" pitchFamily="34" charset="0"/>
                        </a:rPr>
                        <a:t>Number of Pizzas</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819712331"/>
                  </a:ext>
                </a:extLst>
              </a:tr>
              <a:tr h="306890">
                <a:tc>
                  <a:txBody>
                    <a:bodyPr/>
                    <a:lstStyle/>
                    <a:p>
                      <a:pPr algn="ctr"/>
                      <a:r>
                        <a:rPr lang="en-GB" sz="1200" b="1" dirty="0">
                          <a:latin typeface="Century Gothic" panose="020B0502020202020204" pitchFamily="34" charset="0"/>
                        </a:rPr>
                        <a:t>Cheese</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1200" b="1" dirty="0">
                        <a:latin typeface="Century Gothic" panose="020B0502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27100696"/>
                  </a:ext>
                </a:extLst>
              </a:tr>
              <a:tr h="306890">
                <a:tc>
                  <a:txBody>
                    <a:bodyPr/>
                    <a:lstStyle/>
                    <a:p>
                      <a:pPr algn="ctr"/>
                      <a:r>
                        <a:rPr lang="en-GB" sz="1200" b="1" dirty="0">
                          <a:latin typeface="Century Gothic" panose="020B0502020202020204" pitchFamily="34" charset="0"/>
                        </a:rPr>
                        <a:t>Pepperoni</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1200" b="1">
                        <a:latin typeface="Century Gothic" panose="020B0502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66974407"/>
                  </a:ext>
                </a:extLst>
              </a:tr>
              <a:tr h="306890">
                <a:tc>
                  <a:txBody>
                    <a:bodyPr/>
                    <a:lstStyle/>
                    <a:p>
                      <a:pPr algn="ctr"/>
                      <a:r>
                        <a:rPr lang="en-GB" sz="1200" b="1" dirty="0">
                          <a:latin typeface="Century Gothic" panose="020B0502020202020204" pitchFamily="34" charset="0"/>
                        </a:rPr>
                        <a:t>Chicken</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1200" b="1" dirty="0">
                        <a:latin typeface="Century Gothic" panose="020B0502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04261503"/>
                  </a:ext>
                </a:extLst>
              </a:tr>
              <a:tr h="306890">
                <a:tc>
                  <a:txBody>
                    <a:bodyPr/>
                    <a:lstStyle/>
                    <a:p>
                      <a:pPr algn="ctr"/>
                      <a:r>
                        <a:rPr lang="en-GB" sz="1200" b="1" dirty="0">
                          <a:latin typeface="Century Gothic" panose="020B0502020202020204" pitchFamily="34" charset="0"/>
                        </a:rPr>
                        <a:t>Veggie</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1200" b="1" dirty="0">
                        <a:latin typeface="Century Gothic" panose="020B0502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01686769"/>
                  </a:ext>
                </a:extLst>
              </a:tr>
            </a:tbl>
          </a:graphicData>
        </a:graphic>
      </p:graphicFrame>
      <p:grpSp>
        <p:nvGrpSpPr>
          <p:cNvPr id="9" name="Group 8">
            <a:extLst>
              <a:ext uri="{FF2B5EF4-FFF2-40B4-BE49-F238E27FC236}">
                <a16:creationId xmlns:a16="http://schemas.microsoft.com/office/drawing/2014/main" id="{4B732F57-D2D9-4BA1-AE50-B530EFD6A783}"/>
              </a:ext>
            </a:extLst>
          </p:cNvPr>
          <p:cNvGrpSpPr/>
          <p:nvPr/>
        </p:nvGrpSpPr>
        <p:grpSpPr>
          <a:xfrm>
            <a:off x="3143763" y="3206453"/>
            <a:ext cx="2549679" cy="258276"/>
            <a:chOff x="4090731" y="2472788"/>
            <a:chExt cx="2317890" cy="234796"/>
          </a:xfrm>
        </p:grpSpPr>
        <p:sp>
          <p:nvSpPr>
            <p:cNvPr id="10" name="TextBox 9">
              <a:extLst>
                <a:ext uri="{FF2B5EF4-FFF2-40B4-BE49-F238E27FC236}">
                  <a16:creationId xmlns:a16="http://schemas.microsoft.com/office/drawing/2014/main" id="{ED5B5762-098D-4C6E-8692-5E00449C6D40}"/>
                </a:ext>
              </a:extLst>
            </p:cNvPr>
            <p:cNvSpPr txBox="1"/>
            <p:nvPr/>
          </p:nvSpPr>
          <p:spPr>
            <a:xfrm>
              <a:off x="4090731" y="2486147"/>
              <a:ext cx="2317890" cy="184666"/>
            </a:xfrm>
            <a:prstGeom prst="rect">
              <a:avLst/>
            </a:prstGeom>
            <a:noFill/>
          </p:spPr>
          <p:txBody>
            <a:bodyPr wrap="square" lIns="0" tIns="0" rIns="0" bIns="0" rtlCol="0" anchor="ctr">
              <a:spAutoFit/>
            </a:bodyPr>
            <a:lstStyle/>
            <a:p>
              <a:pPr algn="ctr"/>
              <a:r>
                <a:rPr lang="en-GB" sz="1200" b="1" dirty="0">
                  <a:latin typeface="Century Gothic" panose="020B0502020202020204" pitchFamily="34" charset="0"/>
                </a:rPr>
                <a:t>Key:           = 10 children</a:t>
              </a:r>
            </a:p>
          </p:txBody>
        </p:sp>
        <p:sp>
          <p:nvSpPr>
            <p:cNvPr id="11" name="Oval 10">
              <a:extLst>
                <a:ext uri="{FF2B5EF4-FFF2-40B4-BE49-F238E27FC236}">
                  <a16:creationId xmlns:a16="http://schemas.microsoft.com/office/drawing/2014/main" id="{80CE3A95-0318-4DC8-AB40-80F6225A69F4}"/>
                </a:ext>
              </a:extLst>
            </p:cNvPr>
            <p:cNvSpPr/>
            <p:nvPr/>
          </p:nvSpPr>
          <p:spPr>
            <a:xfrm>
              <a:off x="4818087" y="2472788"/>
              <a:ext cx="234000" cy="23479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aphicFrame>
        <p:nvGraphicFramePr>
          <p:cNvPr id="12" name="Table 11">
            <a:extLst>
              <a:ext uri="{FF2B5EF4-FFF2-40B4-BE49-F238E27FC236}">
                <a16:creationId xmlns:a16="http://schemas.microsoft.com/office/drawing/2014/main" id="{82E17EF6-AE88-4480-AA9B-09894C5BADD3}"/>
              </a:ext>
            </a:extLst>
          </p:cNvPr>
          <p:cNvGraphicFramePr>
            <a:graphicFrameLocks noGrp="1"/>
          </p:cNvGraphicFramePr>
          <p:nvPr>
            <p:extLst/>
          </p:nvPr>
        </p:nvGraphicFramePr>
        <p:xfrm>
          <a:off x="4624249" y="1475739"/>
          <a:ext cx="3435011" cy="1623560"/>
        </p:xfrm>
        <a:graphic>
          <a:graphicData uri="http://schemas.openxmlformats.org/drawingml/2006/table">
            <a:tbl>
              <a:tblPr firstRow="1" bandRow="1">
                <a:tableStyleId>{2D5ABB26-0587-4C30-8999-92F81FD0307C}</a:tableStyleId>
              </a:tblPr>
              <a:tblGrid>
                <a:gridCol w="832495">
                  <a:extLst>
                    <a:ext uri="{9D8B030D-6E8A-4147-A177-3AD203B41FA5}">
                      <a16:colId xmlns:a16="http://schemas.microsoft.com/office/drawing/2014/main" val="3816114136"/>
                    </a:ext>
                  </a:extLst>
                </a:gridCol>
                <a:gridCol w="2602516">
                  <a:extLst>
                    <a:ext uri="{9D8B030D-6E8A-4147-A177-3AD203B41FA5}">
                      <a16:colId xmlns:a16="http://schemas.microsoft.com/office/drawing/2014/main" val="3489683818"/>
                    </a:ext>
                  </a:extLst>
                </a:gridCol>
              </a:tblGrid>
              <a:tr h="396000">
                <a:tc>
                  <a:txBody>
                    <a:bodyPr/>
                    <a:lstStyle/>
                    <a:p>
                      <a:pPr algn="ctr"/>
                      <a:r>
                        <a:rPr lang="en-GB" sz="1200" b="1" dirty="0">
                          <a:latin typeface="Century Gothic" panose="020B0502020202020204" pitchFamily="34" charset="0"/>
                        </a:rPr>
                        <a:t>Pizzas Sold</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1200" b="1" dirty="0">
                          <a:latin typeface="Century Gothic" panose="020B0502020202020204" pitchFamily="34" charset="0"/>
                        </a:rPr>
                        <a:t>Number of Pizzas</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819712331"/>
                  </a:ext>
                </a:extLst>
              </a:tr>
              <a:tr h="306890">
                <a:tc>
                  <a:txBody>
                    <a:bodyPr/>
                    <a:lstStyle/>
                    <a:p>
                      <a:pPr algn="ctr"/>
                      <a:r>
                        <a:rPr lang="en-GB" sz="1200" b="1" dirty="0">
                          <a:latin typeface="Century Gothic" panose="020B0502020202020204" pitchFamily="34" charset="0"/>
                        </a:rPr>
                        <a:t>Cheese</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1200" b="1" dirty="0">
                        <a:latin typeface="Century Gothic" panose="020B0502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27100696"/>
                  </a:ext>
                </a:extLst>
              </a:tr>
              <a:tr h="306890">
                <a:tc>
                  <a:txBody>
                    <a:bodyPr/>
                    <a:lstStyle/>
                    <a:p>
                      <a:pPr algn="ctr"/>
                      <a:r>
                        <a:rPr lang="en-GB" sz="1200" b="1" dirty="0">
                          <a:latin typeface="Century Gothic" panose="020B0502020202020204" pitchFamily="34" charset="0"/>
                        </a:rPr>
                        <a:t>Pepperoni</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1200" b="1" dirty="0">
                        <a:latin typeface="Century Gothic" panose="020B0502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66974407"/>
                  </a:ext>
                </a:extLst>
              </a:tr>
              <a:tr h="306890">
                <a:tc>
                  <a:txBody>
                    <a:bodyPr/>
                    <a:lstStyle/>
                    <a:p>
                      <a:pPr algn="ctr"/>
                      <a:r>
                        <a:rPr lang="en-GB" sz="1200" b="1" dirty="0">
                          <a:latin typeface="Century Gothic" panose="020B0502020202020204" pitchFamily="34" charset="0"/>
                        </a:rPr>
                        <a:t>Chicken</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1200" b="1">
                        <a:latin typeface="Century Gothic" panose="020B0502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04261503"/>
                  </a:ext>
                </a:extLst>
              </a:tr>
              <a:tr h="306890">
                <a:tc>
                  <a:txBody>
                    <a:bodyPr/>
                    <a:lstStyle/>
                    <a:p>
                      <a:pPr algn="ctr"/>
                      <a:r>
                        <a:rPr lang="en-GB" sz="1200" b="1" dirty="0">
                          <a:latin typeface="Century Gothic" panose="020B0502020202020204" pitchFamily="34" charset="0"/>
                        </a:rPr>
                        <a:t>Veggie</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1200" b="1" dirty="0">
                        <a:latin typeface="Century Gothic" panose="020B0502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01686769"/>
                  </a:ext>
                </a:extLst>
              </a:tr>
            </a:tbl>
          </a:graphicData>
        </a:graphic>
      </p:graphicFrame>
      <p:grpSp>
        <p:nvGrpSpPr>
          <p:cNvPr id="13" name="Group 12">
            <a:extLst>
              <a:ext uri="{FF2B5EF4-FFF2-40B4-BE49-F238E27FC236}">
                <a16:creationId xmlns:a16="http://schemas.microsoft.com/office/drawing/2014/main" id="{95E348C1-6371-4FAB-8381-4BAD1941F122}"/>
              </a:ext>
            </a:extLst>
          </p:cNvPr>
          <p:cNvGrpSpPr/>
          <p:nvPr/>
        </p:nvGrpSpPr>
        <p:grpSpPr>
          <a:xfrm>
            <a:off x="1791546" y="1906768"/>
            <a:ext cx="2064583" cy="1119102"/>
            <a:chOff x="1047190" y="1957637"/>
            <a:chExt cx="1876894" cy="1017365"/>
          </a:xfrm>
        </p:grpSpPr>
        <p:pic>
          <p:nvPicPr>
            <p:cNvPr id="14" name="Picture 4" descr="https://ukwest1-mediap.svc.ms/transform/thumbnail?provider=spo&amp;inputFormat=png&amp;cs=fFNQTw&amp;docid=https%3A%2F%2Fclassroomsecrets.sharepoint.com%3A443%2F_api%2Fv2.0%2Fdrives%2Fb!4IH3i2UmiEW8eFb-1CEagJBPFIa2x9BIquX16eSMw9__4AoPxClmR7JQwam-6NQw%2Fitems%2F01DGBW4YORUGC6NVBRY5EYAWLHXG6CZOIW%3Fversion%3DPublished&amp;access_token=eyJ0eXAiOiJKV1QiLCJhbGciOiJub25lIn0.eyJhdWQiOiIwMDAwMDAwMy0wMDAwLTBmZjEtY2UwMC0wMDAwMDAwMDAwMDAvY2xhc3Nyb29tc2VjcmV0cy5zaGFyZXBvaW50LmNvbUA3M2JhYTVjMC05NmU2LTQ3YjQtOTVkOS04ZTVlMWVlMDA3M2IiLCJpc3MiOiIwMDAwMDAwMy0wMDAwLTBmZjEtY2UwMC0wMDAwMDAwMDAwMDAiLCJuYmYiOiIxNTQ0NjE0MDQ3IiwiZXhwIjoiMTU0NDYzNTY0NyIsImVuZHBvaW50dXJsIjoiTG4yb1RDMnlJUExmWVpTc3ZuVFJ1M01RcmpRa0NBRDF4c3BmOFBsUllmOD0iLCJlbmRwb2ludHVybExlbmd0aCI6IjEyMyIsImlzbG9vcGJhY2siOiJUcnVlIiwiY2lkIjoiT0dNME5XRmlPV1V0TkRBMlppMDNNREF3TFRkalkyUXRNalJoTWpoaFpHRTRZMlF4IiwidmVyIjoiaGFzaGVkcHJvb2Z0b2tlbiIsInNpdGVpZCI6Ik9HSm1Oemd4WlRBdE1qWTJOUzAwTlRnNExXSmpOemd0TlRabVpXUTBNakV4WVRndyIsInNpZ25pbl9zdGF0ZSI6IltcImttc2lcIl0iLCJuYW1laWQiOiIwIy5mfG1lbWJlcnNoaXB8ZWxlYW5vci5zaW1wc29uQGNsYXNzcm9vbXNlY3JldHMuY28udWsiLCJuaWkiOiJtaWNyb3NvZnQuc2hhcmVwb2ludCIsImlzdXNlciI6InRydWUiLCJjYWNoZWtleSI6IjBoLmZ8bWVtYmVyc2hpcHwxMDAzN2ZmZWFkZmNkNmQ2QGxpdmUuY29tIiwidHQiOiIwIiwidXNlUGVyc2lzdGVudENvb2tpZSI6IjMifQ.dWMzY21mTzVEdjBmQ28zREpReXZKMTZkaVpjQWtNS3ArbUx1SW5XaGhJYz0&amp;encodeFailures=1&amp;width=260&amp;height=154&amp;srcWidth=260&amp;srcHeight=154">
              <a:extLst>
                <a:ext uri="{FF2B5EF4-FFF2-40B4-BE49-F238E27FC236}">
                  <a16:creationId xmlns:a16="http://schemas.microsoft.com/office/drawing/2014/main" id="{ADC354E7-EBF7-440B-B429-C8BCB692493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7190" y="2510842"/>
              <a:ext cx="228571" cy="198215"/>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4" descr="https://ukwest1-mediap.svc.ms/transform/thumbnail?provider=spo&amp;inputFormat=png&amp;cs=fFNQTw&amp;docid=https%3A%2F%2Fclassroomsecrets.sharepoint.com%3A443%2F_api%2Fv2.0%2Fdrives%2Fb!4IH3i2UmiEW8eFb-1CEagJBPFIa2x9BIquX16eSMw9__4AoPxClmR7JQwam-6NQw%2Fitems%2F01DGBW4YORUGC6NVBRY5EYAWLHXG6CZOIW%3Fversion%3DPublished&amp;access_token=eyJ0eXAiOiJKV1QiLCJhbGciOiJub25lIn0.eyJhdWQiOiIwMDAwMDAwMy0wMDAwLTBmZjEtY2UwMC0wMDAwMDAwMDAwMDAvY2xhc3Nyb29tc2VjcmV0cy5zaGFyZXBvaW50LmNvbUA3M2JhYTVjMC05NmU2LTQ3YjQtOTVkOS04ZTVlMWVlMDA3M2IiLCJpc3MiOiIwMDAwMDAwMy0wMDAwLTBmZjEtY2UwMC0wMDAwMDAwMDAwMDAiLCJuYmYiOiIxNTQ0NjE0MDQ3IiwiZXhwIjoiMTU0NDYzNTY0NyIsImVuZHBvaW50dXJsIjoiTG4yb1RDMnlJUExmWVpTc3ZuVFJ1M01RcmpRa0NBRDF4c3BmOFBsUllmOD0iLCJlbmRwb2ludHVybExlbmd0aCI6IjEyMyIsImlzbG9vcGJhY2siOiJUcnVlIiwiY2lkIjoiT0dNME5XRmlPV1V0TkRBMlppMDNNREF3TFRkalkyUXRNalJoTWpoaFpHRTRZMlF4IiwidmVyIjoiaGFzaGVkcHJvb2Z0b2tlbiIsInNpdGVpZCI6Ik9HSm1Oemd4WlRBdE1qWTJOUzAwTlRnNExXSmpOemd0TlRabVpXUTBNakV4WVRndyIsInNpZ25pbl9zdGF0ZSI6IltcImttc2lcIl0iLCJuYW1laWQiOiIwIy5mfG1lbWJlcnNoaXB8ZWxlYW5vci5zaW1wc29uQGNsYXNzcm9vbXNlY3JldHMuY28udWsiLCJuaWkiOiJtaWNyb3NvZnQuc2hhcmVwb2ludCIsImlzdXNlciI6InRydWUiLCJjYWNoZWtleSI6IjBoLmZ8bWVtYmVyc2hpcHwxMDAzN2ZmZWFkZmNkNmQ2QGxpdmUuY29tIiwidHQiOiIwIiwidXNlUGVyc2lzdGVudENvb2tpZSI6IjMifQ.dWMzY21mTzVEdjBmQ28zREpReXZKMTZkaVpjQWtNS3ArbUx1SW5XaGhJYz0&amp;encodeFailures=1&amp;width=260&amp;height=154&amp;srcWidth=260&amp;srcHeight=154">
              <a:extLst>
                <a:ext uri="{FF2B5EF4-FFF2-40B4-BE49-F238E27FC236}">
                  <a16:creationId xmlns:a16="http://schemas.microsoft.com/office/drawing/2014/main" id="{05C9BD5A-17A9-4CC7-9345-1C939C39343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82665" y="2510842"/>
              <a:ext cx="228571" cy="198215"/>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4" descr="https://ukwest1-mediap.svc.ms/transform/thumbnail?provider=spo&amp;inputFormat=png&amp;cs=fFNQTw&amp;docid=https%3A%2F%2Fclassroomsecrets.sharepoint.com%3A443%2F_api%2Fv2.0%2Fdrives%2Fb!4IH3i2UmiEW8eFb-1CEagJBPFIa2x9BIquX16eSMw9__4AoPxClmR7JQwam-6NQw%2Fitems%2F01DGBW4YORUGC6NVBRY5EYAWLHXG6CZOIW%3Fversion%3DPublished&amp;access_token=eyJ0eXAiOiJKV1QiLCJhbGciOiJub25lIn0.eyJhdWQiOiIwMDAwMDAwMy0wMDAwLTBmZjEtY2UwMC0wMDAwMDAwMDAwMDAvY2xhc3Nyb29tc2VjcmV0cy5zaGFyZXBvaW50LmNvbUA3M2JhYTVjMC05NmU2LTQ3YjQtOTVkOS04ZTVlMWVlMDA3M2IiLCJpc3MiOiIwMDAwMDAwMy0wMDAwLTBmZjEtY2UwMC0wMDAwMDAwMDAwMDAiLCJuYmYiOiIxNTQ0NjE0MDQ3IiwiZXhwIjoiMTU0NDYzNTY0NyIsImVuZHBvaW50dXJsIjoiTG4yb1RDMnlJUExmWVpTc3ZuVFJ1M01RcmpRa0NBRDF4c3BmOFBsUllmOD0iLCJlbmRwb2ludHVybExlbmd0aCI6IjEyMyIsImlzbG9vcGJhY2siOiJUcnVlIiwiY2lkIjoiT0dNME5XRmlPV1V0TkRBMlppMDNNREF3TFRkalkyUXRNalJoTWpoaFpHRTRZMlF4IiwidmVyIjoiaGFzaGVkcHJvb2Z0b2tlbiIsInNpdGVpZCI6Ik9HSm1Oemd4WlRBdE1qWTJOUzAwTlRnNExXSmpOemd0TlRabVpXUTBNakV4WVRndyIsInNpZ25pbl9zdGF0ZSI6IltcImttc2lcIl0iLCJuYW1laWQiOiIwIy5mfG1lbWJlcnNoaXB8ZWxlYW5vci5zaW1wc29uQGNsYXNzcm9vbXNlY3JldHMuY28udWsiLCJuaWkiOiJtaWNyb3NvZnQuc2hhcmVwb2ludCIsImlzdXNlciI6InRydWUiLCJjYWNoZWtleSI6IjBoLmZ8bWVtYmVyc2hpcHwxMDAzN2ZmZWFkZmNkNmQ2QGxpdmUuY29tIiwidHQiOiIwIiwidXNlUGVyc2lzdGVudENvb2tpZSI6IjMifQ.dWMzY21mTzVEdjBmQ28zREpReXZKMTZkaVpjQWtNS3ArbUx1SW5XaGhJYz0&amp;encodeFailures=1&amp;width=260&amp;height=154&amp;srcWidth=260&amp;srcHeight=154">
              <a:extLst>
                <a:ext uri="{FF2B5EF4-FFF2-40B4-BE49-F238E27FC236}">
                  <a16:creationId xmlns:a16="http://schemas.microsoft.com/office/drawing/2014/main" id="{09787631-8FF0-47A9-B524-5F97D03007E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18140" y="2510842"/>
              <a:ext cx="228571" cy="198215"/>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4" descr="https://ukwest1-mediap.svc.ms/transform/thumbnail?provider=spo&amp;inputFormat=png&amp;cs=fFNQTw&amp;docid=https%3A%2F%2Fclassroomsecrets.sharepoint.com%3A443%2F_api%2Fv2.0%2Fdrives%2Fb!4IH3i2UmiEW8eFb-1CEagJBPFIa2x9BIquX16eSMw9__4AoPxClmR7JQwam-6NQw%2Fitems%2F01DGBW4YORUGC6NVBRY5EYAWLHXG6CZOIW%3Fversion%3DPublished&amp;access_token=eyJ0eXAiOiJKV1QiLCJhbGciOiJub25lIn0.eyJhdWQiOiIwMDAwMDAwMy0wMDAwLTBmZjEtY2UwMC0wMDAwMDAwMDAwMDAvY2xhc3Nyb29tc2VjcmV0cy5zaGFyZXBvaW50LmNvbUA3M2JhYTVjMC05NmU2LTQ3YjQtOTVkOS04ZTVlMWVlMDA3M2IiLCJpc3MiOiIwMDAwMDAwMy0wMDAwLTBmZjEtY2UwMC0wMDAwMDAwMDAwMDAiLCJuYmYiOiIxNTQ0NjE0MDQ3IiwiZXhwIjoiMTU0NDYzNTY0NyIsImVuZHBvaW50dXJsIjoiTG4yb1RDMnlJUExmWVpTc3ZuVFJ1M01RcmpRa0NBRDF4c3BmOFBsUllmOD0iLCJlbmRwb2ludHVybExlbmd0aCI6IjEyMyIsImlzbG9vcGJhY2siOiJUcnVlIiwiY2lkIjoiT0dNME5XRmlPV1V0TkRBMlppMDNNREF3TFRkalkyUXRNalJoTWpoaFpHRTRZMlF4IiwidmVyIjoiaGFzaGVkcHJvb2Z0b2tlbiIsInNpdGVpZCI6Ik9HSm1Oemd4WlRBdE1qWTJOUzAwTlRnNExXSmpOemd0TlRabVpXUTBNakV4WVRndyIsInNpZ25pbl9zdGF0ZSI6IltcImttc2lcIl0iLCJuYW1laWQiOiIwIy5mfG1lbWJlcnNoaXB8ZWxlYW5vci5zaW1wc29uQGNsYXNzcm9vbXNlY3JldHMuY28udWsiLCJuaWkiOiJtaWNyb3NvZnQuc2hhcmVwb2ludCIsImlzdXNlciI6InRydWUiLCJjYWNoZWtleSI6IjBoLmZ8bWVtYmVyc2hpcHwxMDAzN2ZmZWFkZmNkNmQ2QGxpdmUuY29tIiwidHQiOiIwIiwidXNlUGVyc2lzdGVudENvb2tpZSI6IjMifQ.dWMzY21mTzVEdjBmQ28zREpReXZKMTZkaVpjQWtNS3ArbUx1SW5XaGhJYz0&amp;encodeFailures=1&amp;width=260&amp;height=154&amp;srcWidth=260&amp;srcHeight=154">
              <a:extLst>
                <a:ext uri="{FF2B5EF4-FFF2-40B4-BE49-F238E27FC236}">
                  <a16:creationId xmlns:a16="http://schemas.microsoft.com/office/drawing/2014/main" id="{26806B41-F991-4C1D-BCDA-D990A7F01A9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53615" y="2510842"/>
              <a:ext cx="228571" cy="198215"/>
            </a:xfrm>
            <a:prstGeom prst="rect">
              <a:avLst/>
            </a:prstGeom>
            <a:noFill/>
            <a:extLst>
              <a:ext uri="{909E8E84-426E-40DD-AFC4-6F175D3DCCD1}">
                <a14:hiddenFill xmlns:a14="http://schemas.microsoft.com/office/drawing/2010/main">
                  <a:solidFill>
                    <a:srgbClr val="FFFFFF"/>
                  </a:solidFill>
                </a14:hiddenFill>
              </a:ext>
            </a:extLst>
          </p:spPr>
        </p:pic>
        <p:pic>
          <p:nvPicPr>
            <p:cNvPr id="20" name="Picture 4" descr="https://ukwest1-mediap.svc.ms/transform/thumbnail?provider=spo&amp;inputFormat=png&amp;cs=fFNQTw&amp;docid=https%3A%2F%2Fclassroomsecrets.sharepoint.com%3A443%2F_api%2Fv2.0%2Fdrives%2Fb!4IH3i2UmiEW8eFb-1CEagJBPFIa2x9BIquX16eSMw9__4AoPxClmR7JQwam-6NQw%2Fitems%2F01DGBW4YORUGC6NVBRY5EYAWLHXG6CZOIW%3Fversion%3DPublished&amp;access_token=eyJ0eXAiOiJKV1QiLCJhbGciOiJub25lIn0.eyJhdWQiOiIwMDAwMDAwMy0wMDAwLTBmZjEtY2UwMC0wMDAwMDAwMDAwMDAvY2xhc3Nyb29tc2VjcmV0cy5zaGFyZXBvaW50LmNvbUA3M2JhYTVjMC05NmU2LTQ3YjQtOTVkOS04ZTVlMWVlMDA3M2IiLCJpc3MiOiIwMDAwMDAwMy0wMDAwLTBmZjEtY2UwMC0wMDAwMDAwMDAwMDAiLCJuYmYiOiIxNTQ0NjE0MDQ3IiwiZXhwIjoiMTU0NDYzNTY0NyIsImVuZHBvaW50dXJsIjoiTG4yb1RDMnlJUExmWVpTc3ZuVFJ1M01RcmpRa0NBRDF4c3BmOFBsUllmOD0iLCJlbmRwb2ludHVybExlbmd0aCI6IjEyMyIsImlzbG9vcGJhY2siOiJUcnVlIiwiY2lkIjoiT0dNME5XRmlPV1V0TkRBMlppMDNNREF3TFRkalkyUXRNalJoTWpoaFpHRTRZMlF4IiwidmVyIjoiaGFzaGVkcHJvb2Z0b2tlbiIsInNpdGVpZCI6Ik9HSm1Oemd4WlRBdE1qWTJOUzAwTlRnNExXSmpOemd0TlRabVpXUTBNakV4WVRndyIsInNpZ25pbl9zdGF0ZSI6IltcImttc2lcIl0iLCJuYW1laWQiOiIwIy5mfG1lbWJlcnNoaXB8ZWxlYW5vci5zaW1wc29uQGNsYXNzcm9vbXNlY3JldHMuY28udWsiLCJuaWkiOiJtaWNyb3NvZnQuc2hhcmVwb2ludCIsImlzdXNlciI6InRydWUiLCJjYWNoZWtleSI6IjBoLmZ8bWVtYmVyc2hpcHwxMDAzN2ZmZWFkZmNkNmQ2QGxpdmUuY29tIiwidHQiOiIwIiwidXNlUGVyc2lzdGVudENvb2tpZSI6IjMifQ.dWMzY21mTzVEdjBmQ28zREpReXZKMTZkaVpjQWtNS3ArbUx1SW5XaGhJYz0&amp;encodeFailures=1&amp;width=260&amp;height=154&amp;srcWidth=260&amp;srcHeight=154">
              <a:extLst>
                <a:ext uri="{FF2B5EF4-FFF2-40B4-BE49-F238E27FC236}">
                  <a16:creationId xmlns:a16="http://schemas.microsoft.com/office/drawing/2014/main" id="{518CE94E-9CA9-415A-AEEA-C57EDDE600B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89090" y="2510842"/>
              <a:ext cx="228571" cy="198215"/>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4" descr="https://ukwest1-mediap.svc.ms/transform/thumbnail?provider=spo&amp;inputFormat=png&amp;cs=fFNQTw&amp;docid=https%3A%2F%2Fclassroomsecrets.sharepoint.com%3A443%2F_api%2Fv2.0%2Fdrives%2Fb!4IH3i2UmiEW8eFb-1CEagJBPFIa2x9BIquX16eSMw9__4AoPxClmR7JQwam-6NQw%2Fitems%2F01DGBW4YORUGC6NVBRY5EYAWLHXG6CZOIW%3Fversion%3DPublished&amp;access_token=eyJ0eXAiOiJKV1QiLCJhbGciOiJub25lIn0.eyJhdWQiOiIwMDAwMDAwMy0wMDAwLTBmZjEtY2UwMC0wMDAwMDAwMDAwMDAvY2xhc3Nyb29tc2VjcmV0cy5zaGFyZXBvaW50LmNvbUA3M2JhYTVjMC05NmU2LTQ3YjQtOTVkOS04ZTVlMWVlMDA3M2IiLCJpc3MiOiIwMDAwMDAwMy0wMDAwLTBmZjEtY2UwMC0wMDAwMDAwMDAwMDAiLCJuYmYiOiIxNTQ0NjE0MDQ3IiwiZXhwIjoiMTU0NDYzNTY0NyIsImVuZHBvaW50dXJsIjoiTG4yb1RDMnlJUExmWVpTc3ZuVFJ1M01RcmpRa0NBRDF4c3BmOFBsUllmOD0iLCJlbmRwb2ludHVybExlbmd0aCI6IjEyMyIsImlzbG9vcGJhY2siOiJUcnVlIiwiY2lkIjoiT0dNME5XRmlPV1V0TkRBMlppMDNNREF3TFRkalkyUXRNalJoTWpoaFpHRTRZMlF4IiwidmVyIjoiaGFzaGVkcHJvb2Z0b2tlbiIsInNpdGVpZCI6Ik9HSm1Oemd4WlRBdE1qWTJOUzAwTlRnNExXSmpOemd0TlRabVpXUTBNakV4WVRndyIsInNpZ25pbl9zdGF0ZSI6IltcImttc2lcIl0iLCJuYW1laWQiOiIwIy5mfG1lbWJlcnNoaXB8ZWxlYW5vci5zaW1wc29uQGNsYXNzcm9vbXNlY3JldHMuY28udWsiLCJuaWkiOiJtaWNyb3NvZnQuc2hhcmVwb2ludCIsImlzdXNlciI6InRydWUiLCJjYWNoZWtleSI6IjBoLmZ8bWVtYmVyc2hpcHwxMDAzN2ZmZWFkZmNkNmQ2QGxpdmUuY29tIiwidHQiOiIwIiwidXNlUGVyc2lzdGVudENvb2tpZSI6IjMifQ.dWMzY21mTzVEdjBmQ28zREpReXZKMTZkaVpjQWtNS3ArbUx1SW5XaGhJYz0&amp;encodeFailures=1&amp;width=260&amp;height=154&amp;srcWidth=260&amp;srcHeight=154">
              <a:extLst>
                <a:ext uri="{FF2B5EF4-FFF2-40B4-BE49-F238E27FC236}">
                  <a16:creationId xmlns:a16="http://schemas.microsoft.com/office/drawing/2014/main" id="{A423FB33-3FBD-4B84-AD9F-B5492D26B7B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7190" y="1957637"/>
              <a:ext cx="228571" cy="198215"/>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4" descr="https://ukwest1-mediap.svc.ms/transform/thumbnail?provider=spo&amp;inputFormat=png&amp;cs=fFNQTw&amp;docid=https%3A%2F%2Fclassroomsecrets.sharepoint.com%3A443%2F_api%2Fv2.0%2Fdrives%2Fb!4IH3i2UmiEW8eFb-1CEagJBPFIa2x9BIquX16eSMw9__4AoPxClmR7JQwam-6NQw%2Fitems%2F01DGBW4YORUGC6NVBRY5EYAWLHXG6CZOIW%3Fversion%3DPublished&amp;access_token=eyJ0eXAiOiJKV1QiLCJhbGciOiJub25lIn0.eyJhdWQiOiIwMDAwMDAwMy0wMDAwLTBmZjEtY2UwMC0wMDAwMDAwMDAwMDAvY2xhc3Nyb29tc2VjcmV0cy5zaGFyZXBvaW50LmNvbUA3M2JhYTVjMC05NmU2LTQ3YjQtOTVkOS04ZTVlMWVlMDA3M2IiLCJpc3MiOiIwMDAwMDAwMy0wMDAwLTBmZjEtY2UwMC0wMDAwMDAwMDAwMDAiLCJuYmYiOiIxNTQ0NjE0MDQ3IiwiZXhwIjoiMTU0NDYzNTY0NyIsImVuZHBvaW50dXJsIjoiTG4yb1RDMnlJUExmWVpTc3ZuVFJ1M01RcmpRa0NBRDF4c3BmOFBsUllmOD0iLCJlbmRwb2ludHVybExlbmd0aCI6IjEyMyIsImlzbG9vcGJhY2siOiJUcnVlIiwiY2lkIjoiT0dNME5XRmlPV1V0TkRBMlppMDNNREF3TFRkalkyUXRNalJoTWpoaFpHRTRZMlF4IiwidmVyIjoiaGFzaGVkcHJvb2Z0b2tlbiIsInNpdGVpZCI6Ik9HSm1Oemd4WlRBdE1qWTJOUzAwTlRnNExXSmpOemd0TlRabVpXUTBNakV4WVRndyIsInNpZ25pbl9zdGF0ZSI6IltcImttc2lcIl0iLCJuYW1laWQiOiIwIy5mfG1lbWJlcnNoaXB8ZWxlYW5vci5zaW1wc29uQGNsYXNzcm9vbXNlY3JldHMuY28udWsiLCJuaWkiOiJtaWNyb3NvZnQuc2hhcmVwb2ludCIsImlzdXNlciI6InRydWUiLCJjYWNoZWtleSI6IjBoLmZ8bWVtYmVyc2hpcHwxMDAzN2ZmZWFkZmNkNmQ2QGxpdmUuY29tIiwidHQiOiIwIiwidXNlUGVyc2lzdGVudENvb2tpZSI6IjMifQ.dWMzY21mTzVEdjBmQ28zREpReXZKMTZkaVpjQWtNS3ArbUx1SW5XaGhJYz0&amp;encodeFailures=1&amp;width=260&amp;height=154&amp;srcWidth=260&amp;srcHeight=154">
              <a:extLst>
                <a:ext uri="{FF2B5EF4-FFF2-40B4-BE49-F238E27FC236}">
                  <a16:creationId xmlns:a16="http://schemas.microsoft.com/office/drawing/2014/main" id="{ABE1C8F0-6BA5-4F97-9F68-95BEC598F8F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82665" y="1957637"/>
              <a:ext cx="228571" cy="198215"/>
            </a:xfrm>
            <a:prstGeom prst="rect">
              <a:avLst/>
            </a:prstGeom>
            <a:noFill/>
            <a:extLst>
              <a:ext uri="{909E8E84-426E-40DD-AFC4-6F175D3DCCD1}">
                <a14:hiddenFill xmlns:a14="http://schemas.microsoft.com/office/drawing/2010/main">
                  <a:solidFill>
                    <a:srgbClr val="FFFFFF"/>
                  </a:solidFill>
                </a14:hiddenFill>
              </a:ext>
            </a:extLst>
          </p:spPr>
        </p:pic>
        <p:pic>
          <p:nvPicPr>
            <p:cNvPr id="23" name="Picture 4" descr="https://ukwest1-mediap.svc.ms/transform/thumbnail?provider=spo&amp;inputFormat=png&amp;cs=fFNQTw&amp;docid=https%3A%2F%2Fclassroomsecrets.sharepoint.com%3A443%2F_api%2Fv2.0%2Fdrives%2Fb!4IH3i2UmiEW8eFb-1CEagJBPFIa2x9BIquX16eSMw9__4AoPxClmR7JQwam-6NQw%2Fitems%2F01DGBW4YORUGC6NVBRY5EYAWLHXG6CZOIW%3Fversion%3DPublished&amp;access_token=eyJ0eXAiOiJKV1QiLCJhbGciOiJub25lIn0.eyJhdWQiOiIwMDAwMDAwMy0wMDAwLTBmZjEtY2UwMC0wMDAwMDAwMDAwMDAvY2xhc3Nyb29tc2VjcmV0cy5zaGFyZXBvaW50LmNvbUA3M2JhYTVjMC05NmU2LTQ3YjQtOTVkOS04ZTVlMWVlMDA3M2IiLCJpc3MiOiIwMDAwMDAwMy0wMDAwLTBmZjEtY2UwMC0wMDAwMDAwMDAwMDAiLCJuYmYiOiIxNTQ0NjE0MDQ3IiwiZXhwIjoiMTU0NDYzNTY0NyIsImVuZHBvaW50dXJsIjoiTG4yb1RDMnlJUExmWVpTc3ZuVFJ1M01RcmpRa0NBRDF4c3BmOFBsUllmOD0iLCJlbmRwb2ludHVybExlbmd0aCI6IjEyMyIsImlzbG9vcGJhY2siOiJUcnVlIiwiY2lkIjoiT0dNME5XRmlPV1V0TkRBMlppMDNNREF3TFRkalkyUXRNalJoTWpoaFpHRTRZMlF4IiwidmVyIjoiaGFzaGVkcHJvb2Z0b2tlbiIsInNpdGVpZCI6Ik9HSm1Oemd4WlRBdE1qWTJOUzAwTlRnNExXSmpOemd0TlRabVpXUTBNakV4WVRndyIsInNpZ25pbl9zdGF0ZSI6IltcImttc2lcIl0iLCJuYW1laWQiOiIwIy5mfG1lbWJlcnNoaXB8ZWxlYW5vci5zaW1wc29uQGNsYXNzcm9vbXNlY3JldHMuY28udWsiLCJuaWkiOiJtaWNyb3NvZnQuc2hhcmVwb2ludCIsImlzdXNlciI6InRydWUiLCJjYWNoZWtleSI6IjBoLmZ8bWVtYmVyc2hpcHwxMDAzN2ZmZWFkZmNkNmQ2QGxpdmUuY29tIiwidHQiOiIwIiwidXNlUGVyc2lzdGVudENvb2tpZSI6IjMifQ.dWMzY21mTzVEdjBmQ28zREpReXZKMTZkaVpjQWtNS3ArbUx1SW5XaGhJYz0&amp;encodeFailures=1&amp;width=260&amp;height=154&amp;srcWidth=260&amp;srcHeight=154">
              <a:extLst>
                <a:ext uri="{FF2B5EF4-FFF2-40B4-BE49-F238E27FC236}">
                  <a16:creationId xmlns:a16="http://schemas.microsoft.com/office/drawing/2014/main" id="{4CA21DEE-BCFC-47B1-BB84-9B07EB18D58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18140" y="1957637"/>
              <a:ext cx="228571" cy="198215"/>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4" descr="https://ukwest1-mediap.svc.ms/transform/thumbnail?provider=spo&amp;inputFormat=png&amp;cs=fFNQTw&amp;docid=https%3A%2F%2Fclassroomsecrets.sharepoint.com%3A443%2F_api%2Fv2.0%2Fdrives%2Fb!4IH3i2UmiEW8eFb-1CEagJBPFIa2x9BIquX16eSMw9__4AoPxClmR7JQwam-6NQw%2Fitems%2F01DGBW4YORUGC6NVBRY5EYAWLHXG6CZOIW%3Fversion%3DPublished&amp;access_token=eyJ0eXAiOiJKV1QiLCJhbGciOiJub25lIn0.eyJhdWQiOiIwMDAwMDAwMy0wMDAwLTBmZjEtY2UwMC0wMDAwMDAwMDAwMDAvY2xhc3Nyb29tc2VjcmV0cy5zaGFyZXBvaW50LmNvbUA3M2JhYTVjMC05NmU2LTQ3YjQtOTVkOS04ZTVlMWVlMDA3M2IiLCJpc3MiOiIwMDAwMDAwMy0wMDAwLTBmZjEtY2UwMC0wMDAwMDAwMDAwMDAiLCJuYmYiOiIxNTQ0NjE0MDQ3IiwiZXhwIjoiMTU0NDYzNTY0NyIsImVuZHBvaW50dXJsIjoiTG4yb1RDMnlJUExmWVpTc3ZuVFJ1M01RcmpRa0NBRDF4c3BmOFBsUllmOD0iLCJlbmRwb2ludHVybExlbmd0aCI6IjEyMyIsImlzbG9vcGJhY2siOiJUcnVlIiwiY2lkIjoiT0dNME5XRmlPV1V0TkRBMlppMDNNREF3TFRkalkyUXRNalJoTWpoaFpHRTRZMlF4IiwidmVyIjoiaGFzaGVkcHJvb2Z0b2tlbiIsInNpdGVpZCI6Ik9HSm1Oemd4WlRBdE1qWTJOUzAwTlRnNExXSmpOemd0TlRabVpXUTBNakV4WVRndyIsInNpZ25pbl9zdGF0ZSI6IltcImttc2lcIl0iLCJuYW1laWQiOiIwIy5mfG1lbWJlcnNoaXB8ZWxlYW5vci5zaW1wc29uQGNsYXNzcm9vbXNlY3JldHMuY28udWsiLCJuaWkiOiJtaWNyb3NvZnQuc2hhcmVwb2ludCIsImlzdXNlciI6InRydWUiLCJjYWNoZWtleSI6IjBoLmZ8bWVtYmVyc2hpcHwxMDAzN2ZmZWFkZmNkNmQ2QGxpdmUuY29tIiwidHQiOiIwIiwidXNlUGVyc2lzdGVudENvb2tpZSI6IjMifQ.dWMzY21mTzVEdjBmQ28zREpReXZKMTZkaVpjQWtNS3ArbUx1SW5XaGhJYz0&amp;encodeFailures=1&amp;width=260&amp;height=154&amp;srcWidth=260&amp;srcHeight=154">
              <a:extLst>
                <a:ext uri="{FF2B5EF4-FFF2-40B4-BE49-F238E27FC236}">
                  <a16:creationId xmlns:a16="http://schemas.microsoft.com/office/drawing/2014/main" id="{8F245548-9DAC-4013-B55F-6425AF7FB34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53615" y="1957637"/>
              <a:ext cx="228571" cy="198215"/>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4" descr="https://ukwest1-mediap.svc.ms/transform/thumbnail?provider=spo&amp;inputFormat=png&amp;cs=fFNQTw&amp;docid=https%3A%2F%2Fclassroomsecrets.sharepoint.com%3A443%2F_api%2Fv2.0%2Fdrives%2Fb!4IH3i2UmiEW8eFb-1CEagJBPFIa2x9BIquX16eSMw9__4AoPxClmR7JQwam-6NQw%2Fitems%2F01DGBW4YORUGC6NVBRY5EYAWLHXG6CZOIW%3Fversion%3DPublished&amp;access_token=eyJ0eXAiOiJKV1QiLCJhbGciOiJub25lIn0.eyJhdWQiOiIwMDAwMDAwMy0wMDAwLTBmZjEtY2UwMC0wMDAwMDAwMDAwMDAvY2xhc3Nyb29tc2VjcmV0cy5zaGFyZXBvaW50LmNvbUA3M2JhYTVjMC05NmU2LTQ3YjQtOTVkOS04ZTVlMWVlMDA3M2IiLCJpc3MiOiIwMDAwMDAwMy0wMDAwLTBmZjEtY2UwMC0wMDAwMDAwMDAwMDAiLCJuYmYiOiIxNTQ0NjE0MDQ3IiwiZXhwIjoiMTU0NDYzNTY0NyIsImVuZHBvaW50dXJsIjoiTG4yb1RDMnlJUExmWVpTc3ZuVFJ1M01RcmpRa0NBRDF4c3BmOFBsUllmOD0iLCJlbmRwb2ludHVybExlbmd0aCI6IjEyMyIsImlzbG9vcGJhY2siOiJUcnVlIiwiY2lkIjoiT0dNME5XRmlPV1V0TkRBMlppMDNNREF3TFRkalkyUXRNalJoTWpoaFpHRTRZMlF4IiwidmVyIjoiaGFzaGVkcHJvb2Z0b2tlbiIsInNpdGVpZCI6Ik9HSm1Oemd4WlRBdE1qWTJOUzAwTlRnNExXSmpOemd0TlRabVpXUTBNakV4WVRndyIsInNpZ25pbl9zdGF0ZSI6IltcImttc2lcIl0iLCJuYW1laWQiOiIwIy5mfG1lbWJlcnNoaXB8ZWxlYW5vci5zaW1wc29uQGNsYXNzcm9vbXNlY3JldHMuY28udWsiLCJuaWkiOiJtaWNyb3NvZnQuc2hhcmVwb2ludCIsImlzdXNlciI6InRydWUiLCJjYWNoZWtleSI6IjBoLmZ8bWVtYmVyc2hpcHwxMDAzN2ZmZWFkZmNkNmQ2QGxpdmUuY29tIiwidHQiOiIwIiwidXNlUGVyc2lzdGVudENvb2tpZSI6IjMifQ.dWMzY21mTzVEdjBmQ28zREpReXZKMTZkaVpjQWtNS3ArbUx1SW5XaGhJYz0&amp;encodeFailures=1&amp;width=260&amp;height=154&amp;srcWidth=260&amp;srcHeight=154">
              <a:extLst>
                <a:ext uri="{FF2B5EF4-FFF2-40B4-BE49-F238E27FC236}">
                  <a16:creationId xmlns:a16="http://schemas.microsoft.com/office/drawing/2014/main" id="{30DF6923-4957-4562-B2CD-1D3DF198724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89090" y="1958392"/>
              <a:ext cx="228571" cy="198215"/>
            </a:xfrm>
            <a:prstGeom prst="rect">
              <a:avLst/>
            </a:prstGeom>
            <a:noFill/>
            <a:extLst>
              <a:ext uri="{909E8E84-426E-40DD-AFC4-6F175D3DCCD1}">
                <a14:hiddenFill xmlns:a14="http://schemas.microsoft.com/office/drawing/2010/main">
                  <a:solidFill>
                    <a:srgbClr val="FFFFFF"/>
                  </a:solidFill>
                </a14:hiddenFill>
              </a:ext>
            </a:extLst>
          </p:spPr>
        </p:pic>
        <p:pic>
          <p:nvPicPr>
            <p:cNvPr id="26" name="Picture 4" descr="https://ukwest1-mediap.svc.ms/transform/thumbnail?provider=spo&amp;inputFormat=png&amp;cs=fFNQTw&amp;docid=https%3A%2F%2Fclassroomsecrets.sharepoint.com%3A443%2F_api%2Fv2.0%2Fdrives%2Fb!4IH3i2UmiEW8eFb-1CEagJBPFIa2x9BIquX16eSMw9__4AoPxClmR7JQwam-6NQw%2Fitems%2F01DGBW4YORUGC6NVBRY5EYAWLHXG6CZOIW%3Fversion%3DPublished&amp;access_token=eyJ0eXAiOiJKV1QiLCJhbGciOiJub25lIn0.eyJhdWQiOiIwMDAwMDAwMy0wMDAwLTBmZjEtY2UwMC0wMDAwMDAwMDAwMDAvY2xhc3Nyb29tc2VjcmV0cy5zaGFyZXBvaW50LmNvbUA3M2JhYTVjMC05NmU2LTQ3YjQtOTVkOS04ZTVlMWVlMDA3M2IiLCJpc3MiOiIwMDAwMDAwMy0wMDAwLTBmZjEtY2UwMC0wMDAwMDAwMDAwMDAiLCJuYmYiOiIxNTQ0NjE0MDQ3IiwiZXhwIjoiMTU0NDYzNTY0NyIsImVuZHBvaW50dXJsIjoiTG4yb1RDMnlJUExmWVpTc3ZuVFJ1M01RcmpRa0NBRDF4c3BmOFBsUllmOD0iLCJlbmRwb2ludHVybExlbmd0aCI6IjEyMyIsImlzbG9vcGJhY2siOiJUcnVlIiwiY2lkIjoiT0dNME5XRmlPV1V0TkRBMlppMDNNREF3TFRkalkyUXRNalJoTWpoaFpHRTRZMlF4IiwidmVyIjoiaGFzaGVkcHJvb2Z0b2tlbiIsInNpdGVpZCI6Ik9HSm1Oemd4WlRBdE1qWTJOUzAwTlRnNExXSmpOemd0TlRabVpXUTBNakV4WVRndyIsInNpZ25pbl9zdGF0ZSI6IltcImttc2lcIl0iLCJuYW1laWQiOiIwIy5mfG1lbWJlcnNoaXB8ZWxlYW5vci5zaW1wc29uQGNsYXNzcm9vbXNlY3JldHMuY28udWsiLCJuaWkiOiJtaWNyb3NvZnQuc2hhcmVwb2ludCIsImlzdXNlciI6InRydWUiLCJjYWNoZWtleSI6IjBoLmZ8bWVtYmVyc2hpcHwxMDAzN2ZmZWFkZmNkNmQ2QGxpdmUuY29tIiwidHQiOiIwIiwidXNlUGVyc2lzdGVudENvb2tpZSI6IjMifQ.dWMzY21mTzVEdjBmQ28zREpReXZKMTZkaVpjQWtNS3ArbUx1SW5XaGhJYz0&amp;encodeFailures=1&amp;width=260&amp;height=154&amp;srcWidth=260&amp;srcHeight=154">
              <a:extLst>
                <a:ext uri="{FF2B5EF4-FFF2-40B4-BE49-F238E27FC236}">
                  <a16:creationId xmlns:a16="http://schemas.microsoft.com/office/drawing/2014/main" id="{B356BF62-60DB-411C-BF88-D3140A0D4A3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24565" y="1958392"/>
              <a:ext cx="228571" cy="198215"/>
            </a:xfrm>
            <a:prstGeom prst="rect">
              <a:avLst/>
            </a:prstGeom>
            <a:noFill/>
            <a:extLst>
              <a:ext uri="{909E8E84-426E-40DD-AFC4-6F175D3DCCD1}">
                <a14:hiddenFill xmlns:a14="http://schemas.microsoft.com/office/drawing/2010/main">
                  <a:solidFill>
                    <a:srgbClr val="FFFFFF"/>
                  </a:solidFill>
                </a14:hiddenFill>
              </a:ext>
            </a:extLst>
          </p:spPr>
        </p:pic>
        <p:pic>
          <p:nvPicPr>
            <p:cNvPr id="27" name="Picture 4" descr="https://ukwest1-mediap.svc.ms/transform/thumbnail?provider=spo&amp;inputFormat=png&amp;cs=fFNQTw&amp;docid=https%3A%2F%2Fclassroomsecrets.sharepoint.com%3A443%2F_api%2Fv2.0%2Fdrives%2Fb!4IH3i2UmiEW8eFb-1CEagJBPFIa2x9BIquX16eSMw9__4AoPxClmR7JQwam-6NQw%2Fitems%2F01DGBW4YORUGC6NVBRY5EYAWLHXG6CZOIW%3Fversion%3DPublished&amp;access_token=eyJ0eXAiOiJKV1QiLCJhbGciOiJub25lIn0.eyJhdWQiOiIwMDAwMDAwMy0wMDAwLTBmZjEtY2UwMC0wMDAwMDAwMDAwMDAvY2xhc3Nyb29tc2VjcmV0cy5zaGFyZXBvaW50LmNvbUA3M2JhYTVjMC05NmU2LTQ3YjQtOTVkOS04ZTVlMWVlMDA3M2IiLCJpc3MiOiIwMDAwMDAwMy0wMDAwLTBmZjEtY2UwMC0wMDAwMDAwMDAwMDAiLCJuYmYiOiIxNTQ0NjE0MDQ3IiwiZXhwIjoiMTU0NDYzNTY0NyIsImVuZHBvaW50dXJsIjoiTG4yb1RDMnlJUExmWVpTc3ZuVFJ1M01RcmpRa0NBRDF4c3BmOFBsUllmOD0iLCJlbmRwb2ludHVybExlbmd0aCI6IjEyMyIsImlzbG9vcGJhY2siOiJUcnVlIiwiY2lkIjoiT0dNME5XRmlPV1V0TkRBMlppMDNNREF3TFRkalkyUXRNalJoTWpoaFpHRTRZMlF4IiwidmVyIjoiaGFzaGVkcHJvb2Z0b2tlbiIsInNpdGVpZCI6Ik9HSm1Oemd4WlRBdE1qWTJOUzAwTlRnNExXSmpOemd0TlRabVpXUTBNakV4WVRndyIsInNpZ25pbl9zdGF0ZSI6IltcImttc2lcIl0iLCJuYW1laWQiOiIwIy5mfG1lbWJlcnNoaXB8ZWxlYW5vci5zaW1wc29uQGNsYXNzcm9vbXNlY3JldHMuY28udWsiLCJuaWkiOiJtaWNyb3NvZnQuc2hhcmVwb2ludCIsImlzdXNlciI6InRydWUiLCJjYWNoZWtleSI6IjBoLmZ8bWVtYmVyc2hpcHwxMDAzN2ZmZWFkZmNkNmQ2QGxpdmUuY29tIiwidHQiOiIwIiwidXNlUGVyc2lzdGVudENvb2tpZSI6IjMifQ.dWMzY21mTzVEdjBmQ28zREpReXZKMTZkaVpjQWtNS3ArbUx1SW5XaGhJYz0&amp;encodeFailures=1&amp;width=260&amp;height=154&amp;srcWidth=260&amp;srcHeight=154">
              <a:extLst>
                <a:ext uri="{FF2B5EF4-FFF2-40B4-BE49-F238E27FC236}">
                  <a16:creationId xmlns:a16="http://schemas.microsoft.com/office/drawing/2014/main" id="{70B0F51C-1C1E-4DD3-AABD-00FA5F5665E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7190" y="2224337"/>
              <a:ext cx="228571" cy="198215"/>
            </a:xfrm>
            <a:prstGeom prst="rect">
              <a:avLst/>
            </a:prstGeom>
            <a:noFill/>
            <a:extLst>
              <a:ext uri="{909E8E84-426E-40DD-AFC4-6F175D3DCCD1}">
                <a14:hiddenFill xmlns:a14="http://schemas.microsoft.com/office/drawing/2010/main">
                  <a:solidFill>
                    <a:srgbClr val="FFFFFF"/>
                  </a:solidFill>
                </a14:hiddenFill>
              </a:ext>
            </a:extLst>
          </p:spPr>
        </p:pic>
        <p:pic>
          <p:nvPicPr>
            <p:cNvPr id="28" name="Picture 4" descr="https://ukwest1-mediap.svc.ms/transform/thumbnail?provider=spo&amp;inputFormat=png&amp;cs=fFNQTw&amp;docid=https%3A%2F%2Fclassroomsecrets.sharepoint.com%3A443%2F_api%2Fv2.0%2Fdrives%2Fb!4IH3i2UmiEW8eFb-1CEagJBPFIa2x9BIquX16eSMw9__4AoPxClmR7JQwam-6NQw%2Fitems%2F01DGBW4YORUGC6NVBRY5EYAWLHXG6CZOIW%3Fversion%3DPublished&amp;access_token=eyJ0eXAiOiJKV1QiLCJhbGciOiJub25lIn0.eyJhdWQiOiIwMDAwMDAwMy0wMDAwLTBmZjEtY2UwMC0wMDAwMDAwMDAwMDAvY2xhc3Nyb29tc2VjcmV0cy5zaGFyZXBvaW50LmNvbUA3M2JhYTVjMC05NmU2LTQ3YjQtOTVkOS04ZTVlMWVlMDA3M2IiLCJpc3MiOiIwMDAwMDAwMy0wMDAwLTBmZjEtY2UwMC0wMDAwMDAwMDAwMDAiLCJuYmYiOiIxNTQ0NjE0MDQ3IiwiZXhwIjoiMTU0NDYzNTY0NyIsImVuZHBvaW50dXJsIjoiTG4yb1RDMnlJUExmWVpTc3ZuVFJ1M01RcmpRa0NBRDF4c3BmOFBsUllmOD0iLCJlbmRwb2ludHVybExlbmd0aCI6IjEyMyIsImlzbG9vcGJhY2siOiJUcnVlIiwiY2lkIjoiT0dNME5XRmlPV1V0TkRBMlppMDNNREF3TFRkalkyUXRNalJoTWpoaFpHRTRZMlF4IiwidmVyIjoiaGFzaGVkcHJvb2Z0b2tlbiIsInNpdGVpZCI6Ik9HSm1Oemd4WlRBdE1qWTJOUzAwTlRnNExXSmpOemd0TlRabVpXUTBNakV4WVRndyIsInNpZ25pbl9zdGF0ZSI6IltcImttc2lcIl0iLCJuYW1laWQiOiIwIy5mfG1lbWJlcnNoaXB8ZWxlYW5vci5zaW1wc29uQGNsYXNzcm9vbXNlY3JldHMuY28udWsiLCJuaWkiOiJtaWNyb3NvZnQuc2hhcmVwb2ludCIsImlzdXNlciI6InRydWUiLCJjYWNoZWtleSI6IjBoLmZ8bWVtYmVyc2hpcHwxMDAzN2ZmZWFkZmNkNmQ2QGxpdmUuY29tIiwidHQiOiIwIiwidXNlUGVyc2lzdGVudENvb2tpZSI6IjMifQ.dWMzY21mTzVEdjBmQ28zREpReXZKMTZkaVpjQWtNS3ArbUx1SW5XaGhJYz0&amp;encodeFailures=1&amp;width=260&amp;height=154&amp;srcWidth=260&amp;srcHeight=154">
              <a:extLst>
                <a:ext uri="{FF2B5EF4-FFF2-40B4-BE49-F238E27FC236}">
                  <a16:creationId xmlns:a16="http://schemas.microsoft.com/office/drawing/2014/main" id="{7E9C9AB9-5C02-4CAB-AC0E-DDA61A99A66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82665" y="2224337"/>
              <a:ext cx="228571" cy="198215"/>
            </a:xfrm>
            <a:prstGeom prst="rect">
              <a:avLst/>
            </a:prstGeom>
            <a:noFill/>
            <a:extLst>
              <a:ext uri="{909E8E84-426E-40DD-AFC4-6F175D3DCCD1}">
                <a14:hiddenFill xmlns:a14="http://schemas.microsoft.com/office/drawing/2010/main">
                  <a:solidFill>
                    <a:srgbClr val="FFFFFF"/>
                  </a:solidFill>
                </a14:hiddenFill>
              </a:ext>
            </a:extLst>
          </p:spPr>
        </p:pic>
        <p:pic>
          <p:nvPicPr>
            <p:cNvPr id="29" name="Picture 4" descr="https://ukwest1-mediap.svc.ms/transform/thumbnail?provider=spo&amp;inputFormat=png&amp;cs=fFNQTw&amp;docid=https%3A%2F%2Fclassroomsecrets.sharepoint.com%3A443%2F_api%2Fv2.0%2Fdrives%2Fb!4IH3i2UmiEW8eFb-1CEagJBPFIa2x9BIquX16eSMw9__4AoPxClmR7JQwam-6NQw%2Fitems%2F01DGBW4YORUGC6NVBRY5EYAWLHXG6CZOIW%3Fversion%3DPublished&amp;access_token=eyJ0eXAiOiJKV1QiLCJhbGciOiJub25lIn0.eyJhdWQiOiIwMDAwMDAwMy0wMDAwLTBmZjEtY2UwMC0wMDAwMDAwMDAwMDAvY2xhc3Nyb29tc2VjcmV0cy5zaGFyZXBvaW50LmNvbUA3M2JhYTVjMC05NmU2LTQ3YjQtOTVkOS04ZTVlMWVlMDA3M2IiLCJpc3MiOiIwMDAwMDAwMy0wMDAwLTBmZjEtY2UwMC0wMDAwMDAwMDAwMDAiLCJuYmYiOiIxNTQ0NjE0MDQ3IiwiZXhwIjoiMTU0NDYzNTY0NyIsImVuZHBvaW50dXJsIjoiTG4yb1RDMnlJUExmWVpTc3ZuVFJ1M01RcmpRa0NBRDF4c3BmOFBsUllmOD0iLCJlbmRwb2ludHVybExlbmd0aCI6IjEyMyIsImlzbG9vcGJhY2siOiJUcnVlIiwiY2lkIjoiT0dNME5XRmlPV1V0TkRBMlppMDNNREF3TFRkalkyUXRNalJoTWpoaFpHRTRZMlF4IiwidmVyIjoiaGFzaGVkcHJvb2Z0b2tlbiIsInNpdGVpZCI6Ik9HSm1Oemd4WlRBdE1qWTJOUzAwTlRnNExXSmpOemd0TlRabVpXUTBNakV4WVRndyIsInNpZ25pbl9zdGF0ZSI6IltcImttc2lcIl0iLCJuYW1laWQiOiIwIy5mfG1lbWJlcnNoaXB8ZWxlYW5vci5zaW1wc29uQGNsYXNzcm9vbXNlY3JldHMuY28udWsiLCJuaWkiOiJtaWNyb3NvZnQuc2hhcmVwb2ludCIsImlzdXNlciI6InRydWUiLCJjYWNoZWtleSI6IjBoLmZ8bWVtYmVyc2hpcHwxMDAzN2ZmZWFkZmNkNmQ2QGxpdmUuY29tIiwidHQiOiIwIiwidXNlUGVyc2lzdGVudENvb2tpZSI6IjMifQ.dWMzY21mTzVEdjBmQ28zREpReXZKMTZkaVpjQWtNS3ArbUx1SW5XaGhJYz0&amp;encodeFailures=1&amp;width=260&amp;height=154&amp;srcWidth=260&amp;srcHeight=154">
              <a:extLst>
                <a:ext uri="{FF2B5EF4-FFF2-40B4-BE49-F238E27FC236}">
                  <a16:creationId xmlns:a16="http://schemas.microsoft.com/office/drawing/2014/main" id="{32E78485-B68D-4D1A-9CBB-D2E3B6E268B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18140" y="2224337"/>
              <a:ext cx="228571" cy="198215"/>
            </a:xfrm>
            <a:prstGeom prst="rect">
              <a:avLst/>
            </a:prstGeom>
            <a:noFill/>
            <a:extLst>
              <a:ext uri="{909E8E84-426E-40DD-AFC4-6F175D3DCCD1}">
                <a14:hiddenFill xmlns:a14="http://schemas.microsoft.com/office/drawing/2010/main">
                  <a:solidFill>
                    <a:srgbClr val="FFFFFF"/>
                  </a:solidFill>
                </a14:hiddenFill>
              </a:ext>
            </a:extLst>
          </p:spPr>
        </p:pic>
        <p:pic>
          <p:nvPicPr>
            <p:cNvPr id="30" name="Picture 4" descr="https://ukwest1-mediap.svc.ms/transform/thumbnail?provider=spo&amp;inputFormat=png&amp;cs=fFNQTw&amp;docid=https%3A%2F%2Fclassroomsecrets.sharepoint.com%3A443%2F_api%2Fv2.0%2Fdrives%2Fb!4IH3i2UmiEW8eFb-1CEagJBPFIa2x9BIquX16eSMw9__4AoPxClmR7JQwam-6NQw%2Fitems%2F01DGBW4YORUGC6NVBRY5EYAWLHXG6CZOIW%3Fversion%3DPublished&amp;access_token=eyJ0eXAiOiJKV1QiLCJhbGciOiJub25lIn0.eyJhdWQiOiIwMDAwMDAwMy0wMDAwLTBmZjEtY2UwMC0wMDAwMDAwMDAwMDAvY2xhc3Nyb29tc2VjcmV0cy5zaGFyZXBvaW50LmNvbUA3M2JhYTVjMC05NmU2LTQ3YjQtOTVkOS04ZTVlMWVlMDA3M2IiLCJpc3MiOiIwMDAwMDAwMy0wMDAwLTBmZjEtY2UwMC0wMDAwMDAwMDAwMDAiLCJuYmYiOiIxNTQ0NjE0MDQ3IiwiZXhwIjoiMTU0NDYzNTY0NyIsImVuZHBvaW50dXJsIjoiTG4yb1RDMnlJUExmWVpTc3ZuVFJ1M01RcmpRa0NBRDF4c3BmOFBsUllmOD0iLCJlbmRwb2ludHVybExlbmd0aCI6IjEyMyIsImlzbG9vcGJhY2siOiJUcnVlIiwiY2lkIjoiT0dNME5XRmlPV1V0TkRBMlppMDNNREF3TFRkalkyUXRNalJoTWpoaFpHRTRZMlF4IiwidmVyIjoiaGFzaGVkcHJvb2Z0b2tlbiIsInNpdGVpZCI6Ik9HSm1Oemd4WlRBdE1qWTJOUzAwTlRnNExXSmpOemd0TlRabVpXUTBNakV4WVRndyIsInNpZ25pbl9zdGF0ZSI6IltcImttc2lcIl0iLCJuYW1laWQiOiIwIy5mfG1lbWJlcnNoaXB8ZWxlYW5vci5zaW1wc29uQGNsYXNzcm9vbXNlY3JldHMuY28udWsiLCJuaWkiOiJtaWNyb3NvZnQuc2hhcmVwb2ludCIsImlzdXNlciI6InRydWUiLCJjYWNoZWtleSI6IjBoLmZ8bWVtYmVyc2hpcHwxMDAzN2ZmZWFkZmNkNmQ2QGxpdmUuY29tIiwidHQiOiIwIiwidXNlUGVyc2lzdGVudENvb2tpZSI6IjMifQ.dWMzY21mTzVEdjBmQ28zREpReXZKMTZkaVpjQWtNS3ArbUx1SW5XaGhJYz0&amp;encodeFailures=1&amp;width=260&amp;height=154&amp;srcWidth=260&amp;srcHeight=154">
              <a:extLst>
                <a:ext uri="{FF2B5EF4-FFF2-40B4-BE49-F238E27FC236}">
                  <a16:creationId xmlns:a16="http://schemas.microsoft.com/office/drawing/2014/main" id="{90CCB13A-12F7-4CDB-87C3-1474EE690D9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53615" y="2224337"/>
              <a:ext cx="228571" cy="198215"/>
            </a:xfrm>
            <a:prstGeom prst="rect">
              <a:avLst/>
            </a:prstGeom>
            <a:noFill/>
            <a:extLst>
              <a:ext uri="{909E8E84-426E-40DD-AFC4-6F175D3DCCD1}">
                <a14:hiddenFill xmlns:a14="http://schemas.microsoft.com/office/drawing/2010/main">
                  <a:solidFill>
                    <a:srgbClr val="FFFFFF"/>
                  </a:solidFill>
                </a14:hiddenFill>
              </a:ext>
            </a:extLst>
          </p:spPr>
        </p:pic>
        <p:pic>
          <p:nvPicPr>
            <p:cNvPr id="31" name="Picture 4" descr="https://ukwest1-mediap.svc.ms/transform/thumbnail?provider=spo&amp;inputFormat=png&amp;cs=fFNQTw&amp;docid=https%3A%2F%2Fclassroomsecrets.sharepoint.com%3A443%2F_api%2Fv2.0%2Fdrives%2Fb!4IH3i2UmiEW8eFb-1CEagJBPFIa2x9BIquX16eSMw9__4AoPxClmR7JQwam-6NQw%2Fitems%2F01DGBW4YORUGC6NVBRY5EYAWLHXG6CZOIW%3Fversion%3DPublished&amp;access_token=eyJ0eXAiOiJKV1QiLCJhbGciOiJub25lIn0.eyJhdWQiOiIwMDAwMDAwMy0wMDAwLTBmZjEtY2UwMC0wMDAwMDAwMDAwMDAvY2xhc3Nyb29tc2VjcmV0cy5zaGFyZXBvaW50LmNvbUA3M2JhYTVjMC05NmU2LTQ3YjQtOTVkOS04ZTVlMWVlMDA3M2IiLCJpc3MiOiIwMDAwMDAwMy0wMDAwLTBmZjEtY2UwMC0wMDAwMDAwMDAwMDAiLCJuYmYiOiIxNTQ0NjE0MDQ3IiwiZXhwIjoiMTU0NDYzNTY0NyIsImVuZHBvaW50dXJsIjoiTG4yb1RDMnlJUExmWVpTc3ZuVFJ1M01RcmpRa0NBRDF4c3BmOFBsUllmOD0iLCJlbmRwb2ludHVybExlbmd0aCI6IjEyMyIsImlzbG9vcGJhY2siOiJUcnVlIiwiY2lkIjoiT0dNME5XRmlPV1V0TkRBMlppMDNNREF3TFRkalkyUXRNalJoTWpoaFpHRTRZMlF4IiwidmVyIjoiaGFzaGVkcHJvb2Z0b2tlbiIsInNpdGVpZCI6Ik9HSm1Oemd4WlRBdE1qWTJOUzAwTlRnNExXSmpOemd0TlRabVpXUTBNakV4WVRndyIsInNpZ25pbl9zdGF0ZSI6IltcImttc2lcIl0iLCJuYW1laWQiOiIwIy5mfG1lbWJlcnNoaXB8ZWxlYW5vci5zaW1wc29uQGNsYXNzcm9vbXNlY3JldHMuY28udWsiLCJuaWkiOiJtaWNyb3NvZnQuc2hhcmVwb2ludCIsImlzdXNlciI6InRydWUiLCJjYWNoZWtleSI6IjBoLmZ8bWVtYmVyc2hpcHwxMDAzN2ZmZWFkZmNkNmQ2QGxpdmUuY29tIiwidHQiOiIwIiwidXNlUGVyc2lzdGVudENvb2tpZSI6IjMifQ.dWMzY21mTzVEdjBmQ28zREpReXZKMTZkaVpjQWtNS3ArbUx1SW5XaGhJYz0&amp;encodeFailures=1&amp;width=260&amp;height=154&amp;srcWidth=260&amp;srcHeight=154">
              <a:extLst>
                <a:ext uri="{FF2B5EF4-FFF2-40B4-BE49-F238E27FC236}">
                  <a16:creationId xmlns:a16="http://schemas.microsoft.com/office/drawing/2014/main" id="{98F21D76-85BD-4F9B-9917-CD46516B423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7190" y="2776787"/>
              <a:ext cx="228571" cy="198215"/>
            </a:xfrm>
            <a:prstGeom prst="rect">
              <a:avLst/>
            </a:prstGeom>
            <a:noFill/>
            <a:extLst>
              <a:ext uri="{909E8E84-426E-40DD-AFC4-6F175D3DCCD1}">
                <a14:hiddenFill xmlns:a14="http://schemas.microsoft.com/office/drawing/2010/main">
                  <a:solidFill>
                    <a:srgbClr val="FFFFFF"/>
                  </a:solidFill>
                </a14:hiddenFill>
              </a:ext>
            </a:extLst>
          </p:spPr>
        </p:pic>
        <p:pic>
          <p:nvPicPr>
            <p:cNvPr id="32" name="Picture 4" descr="https://ukwest1-mediap.svc.ms/transform/thumbnail?provider=spo&amp;inputFormat=png&amp;cs=fFNQTw&amp;docid=https%3A%2F%2Fclassroomsecrets.sharepoint.com%3A443%2F_api%2Fv2.0%2Fdrives%2Fb!4IH3i2UmiEW8eFb-1CEagJBPFIa2x9BIquX16eSMw9__4AoPxClmR7JQwam-6NQw%2Fitems%2F01DGBW4YORUGC6NVBRY5EYAWLHXG6CZOIW%3Fversion%3DPublished&amp;access_token=eyJ0eXAiOiJKV1QiLCJhbGciOiJub25lIn0.eyJhdWQiOiIwMDAwMDAwMy0wMDAwLTBmZjEtY2UwMC0wMDAwMDAwMDAwMDAvY2xhc3Nyb29tc2VjcmV0cy5zaGFyZXBvaW50LmNvbUA3M2JhYTVjMC05NmU2LTQ3YjQtOTVkOS04ZTVlMWVlMDA3M2IiLCJpc3MiOiIwMDAwMDAwMy0wMDAwLTBmZjEtY2UwMC0wMDAwMDAwMDAwMDAiLCJuYmYiOiIxNTQ0NjE0MDQ3IiwiZXhwIjoiMTU0NDYzNTY0NyIsImVuZHBvaW50dXJsIjoiTG4yb1RDMnlJUExmWVpTc3ZuVFJ1M01RcmpRa0NBRDF4c3BmOFBsUllmOD0iLCJlbmRwb2ludHVybExlbmd0aCI6IjEyMyIsImlzbG9vcGJhY2siOiJUcnVlIiwiY2lkIjoiT0dNME5XRmlPV1V0TkRBMlppMDNNREF3TFRkalkyUXRNalJoTWpoaFpHRTRZMlF4IiwidmVyIjoiaGFzaGVkcHJvb2Z0b2tlbiIsInNpdGVpZCI6Ik9HSm1Oemd4WlRBdE1qWTJOUzAwTlRnNExXSmpOemd0TlRabVpXUTBNakV4WVRndyIsInNpZ25pbl9zdGF0ZSI6IltcImttc2lcIl0iLCJuYW1laWQiOiIwIy5mfG1lbWJlcnNoaXB8ZWxlYW5vci5zaW1wc29uQGNsYXNzcm9vbXNlY3JldHMuY28udWsiLCJuaWkiOiJtaWNyb3NvZnQuc2hhcmVwb2ludCIsImlzdXNlciI6InRydWUiLCJjYWNoZWtleSI6IjBoLmZ8bWVtYmVyc2hpcHwxMDAzN2ZmZWFkZmNkNmQ2QGxpdmUuY29tIiwidHQiOiIwIiwidXNlUGVyc2lzdGVudENvb2tpZSI6IjMifQ.dWMzY21mTzVEdjBmQ28zREpReXZKMTZkaVpjQWtNS3ArbUx1SW5XaGhJYz0&amp;encodeFailures=1&amp;width=260&amp;height=154&amp;srcWidth=260&amp;srcHeight=154">
              <a:extLst>
                <a:ext uri="{FF2B5EF4-FFF2-40B4-BE49-F238E27FC236}">
                  <a16:creationId xmlns:a16="http://schemas.microsoft.com/office/drawing/2014/main" id="{448CAA10-9E6E-466A-A1B0-12770897C59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82665" y="2776787"/>
              <a:ext cx="228571" cy="198215"/>
            </a:xfrm>
            <a:prstGeom prst="rect">
              <a:avLst/>
            </a:prstGeom>
            <a:noFill/>
            <a:extLst>
              <a:ext uri="{909E8E84-426E-40DD-AFC4-6F175D3DCCD1}">
                <a14:hiddenFill xmlns:a14="http://schemas.microsoft.com/office/drawing/2010/main">
                  <a:solidFill>
                    <a:srgbClr val="FFFFFF"/>
                  </a:solidFill>
                </a14:hiddenFill>
              </a:ext>
            </a:extLst>
          </p:spPr>
        </p:pic>
        <p:pic>
          <p:nvPicPr>
            <p:cNvPr id="33" name="Picture 4" descr="https://ukwest1-mediap.svc.ms/transform/thumbnail?provider=spo&amp;inputFormat=png&amp;cs=fFNQTw&amp;docid=https%3A%2F%2Fclassroomsecrets.sharepoint.com%3A443%2F_api%2Fv2.0%2Fdrives%2Fb!4IH3i2UmiEW8eFb-1CEagJBPFIa2x9BIquX16eSMw9__4AoPxClmR7JQwam-6NQw%2Fitems%2F01DGBW4YORUGC6NVBRY5EYAWLHXG6CZOIW%3Fversion%3DPublished&amp;access_token=eyJ0eXAiOiJKV1QiLCJhbGciOiJub25lIn0.eyJhdWQiOiIwMDAwMDAwMy0wMDAwLTBmZjEtY2UwMC0wMDAwMDAwMDAwMDAvY2xhc3Nyb29tc2VjcmV0cy5zaGFyZXBvaW50LmNvbUA3M2JhYTVjMC05NmU2LTQ3YjQtOTVkOS04ZTVlMWVlMDA3M2IiLCJpc3MiOiIwMDAwMDAwMy0wMDAwLTBmZjEtY2UwMC0wMDAwMDAwMDAwMDAiLCJuYmYiOiIxNTQ0NjE0MDQ3IiwiZXhwIjoiMTU0NDYzNTY0NyIsImVuZHBvaW50dXJsIjoiTG4yb1RDMnlJUExmWVpTc3ZuVFJ1M01RcmpRa0NBRDF4c3BmOFBsUllmOD0iLCJlbmRwb2ludHVybExlbmd0aCI6IjEyMyIsImlzbG9vcGJhY2siOiJUcnVlIiwiY2lkIjoiT0dNME5XRmlPV1V0TkRBMlppMDNNREF3TFRkalkyUXRNalJoTWpoaFpHRTRZMlF4IiwidmVyIjoiaGFzaGVkcHJvb2Z0b2tlbiIsInNpdGVpZCI6Ik9HSm1Oemd4WlRBdE1qWTJOUzAwTlRnNExXSmpOemd0TlRabVpXUTBNakV4WVRndyIsInNpZ25pbl9zdGF0ZSI6IltcImttc2lcIl0iLCJuYW1laWQiOiIwIy5mfG1lbWJlcnNoaXB8ZWxlYW5vci5zaW1wc29uQGNsYXNzcm9vbXNlY3JldHMuY28udWsiLCJuaWkiOiJtaWNyb3NvZnQuc2hhcmVwb2ludCIsImlzdXNlciI6InRydWUiLCJjYWNoZWtleSI6IjBoLmZ8bWVtYmVyc2hpcHwxMDAzN2ZmZWFkZmNkNmQ2QGxpdmUuY29tIiwidHQiOiIwIiwidXNlUGVyc2lzdGVudENvb2tpZSI6IjMifQ.dWMzY21mTzVEdjBmQ28zREpReXZKMTZkaVpjQWtNS3ArbUx1SW5XaGhJYz0&amp;encodeFailures=1&amp;width=260&amp;height=154&amp;srcWidth=260&amp;srcHeight=154">
              <a:extLst>
                <a:ext uri="{FF2B5EF4-FFF2-40B4-BE49-F238E27FC236}">
                  <a16:creationId xmlns:a16="http://schemas.microsoft.com/office/drawing/2014/main" id="{7785E9A0-6EF5-4247-A184-D84F52F2289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18140" y="2776787"/>
              <a:ext cx="228571" cy="198215"/>
            </a:xfrm>
            <a:prstGeom prst="rect">
              <a:avLst/>
            </a:prstGeom>
            <a:noFill/>
            <a:extLst>
              <a:ext uri="{909E8E84-426E-40DD-AFC4-6F175D3DCCD1}">
                <a14:hiddenFill xmlns:a14="http://schemas.microsoft.com/office/drawing/2010/main">
                  <a:solidFill>
                    <a:srgbClr val="FFFFFF"/>
                  </a:solidFill>
                </a14:hiddenFill>
              </a:ext>
            </a:extLst>
          </p:spPr>
        </p:pic>
        <p:pic>
          <p:nvPicPr>
            <p:cNvPr id="34" name="Picture 4" descr="https://ukwest1-mediap.svc.ms/transform/thumbnail?provider=spo&amp;inputFormat=png&amp;cs=fFNQTw&amp;docid=https%3A%2F%2Fclassroomsecrets.sharepoint.com%3A443%2F_api%2Fv2.0%2Fdrives%2Fb!4IH3i2UmiEW8eFb-1CEagJBPFIa2x9BIquX16eSMw9__4AoPxClmR7JQwam-6NQw%2Fitems%2F01DGBW4YORUGC6NVBRY5EYAWLHXG6CZOIW%3Fversion%3DPublished&amp;access_token=eyJ0eXAiOiJKV1QiLCJhbGciOiJub25lIn0.eyJhdWQiOiIwMDAwMDAwMy0wMDAwLTBmZjEtY2UwMC0wMDAwMDAwMDAwMDAvY2xhc3Nyb29tc2VjcmV0cy5zaGFyZXBvaW50LmNvbUA3M2JhYTVjMC05NmU2LTQ3YjQtOTVkOS04ZTVlMWVlMDA3M2IiLCJpc3MiOiIwMDAwMDAwMy0wMDAwLTBmZjEtY2UwMC0wMDAwMDAwMDAwMDAiLCJuYmYiOiIxNTQ0NjE0MDQ3IiwiZXhwIjoiMTU0NDYzNTY0NyIsImVuZHBvaW50dXJsIjoiTG4yb1RDMnlJUExmWVpTc3ZuVFJ1M01RcmpRa0NBRDF4c3BmOFBsUllmOD0iLCJlbmRwb2ludHVybExlbmd0aCI6IjEyMyIsImlzbG9vcGJhY2siOiJUcnVlIiwiY2lkIjoiT0dNME5XRmlPV1V0TkRBMlppMDNNREF3TFRkalkyUXRNalJoTWpoaFpHRTRZMlF4IiwidmVyIjoiaGFzaGVkcHJvb2Z0b2tlbiIsInNpdGVpZCI6Ik9HSm1Oemd4WlRBdE1qWTJOUzAwTlRnNExXSmpOemd0TlRabVpXUTBNakV4WVRndyIsInNpZ25pbl9zdGF0ZSI6IltcImttc2lcIl0iLCJuYW1laWQiOiIwIy5mfG1lbWJlcnNoaXB8ZWxlYW5vci5zaW1wc29uQGNsYXNzcm9vbXNlY3JldHMuY28udWsiLCJuaWkiOiJtaWNyb3NvZnQuc2hhcmVwb2ludCIsImlzdXNlciI6InRydWUiLCJjYWNoZWtleSI6IjBoLmZ8bWVtYmVyc2hpcHwxMDAzN2ZmZWFkZmNkNmQ2QGxpdmUuY29tIiwidHQiOiIwIiwidXNlUGVyc2lzdGVudENvb2tpZSI6IjMifQ.dWMzY21mTzVEdjBmQ28zREpReXZKMTZkaVpjQWtNS3ArbUx1SW5XaGhJYz0&amp;encodeFailures=1&amp;width=260&amp;height=154&amp;srcWidth=260&amp;srcHeight=154">
              <a:extLst>
                <a:ext uri="{FF2B5EF4-FFF2-40B4-BE49-F238E27FC236}">
                  <a16:creationId xmlns:a16="http://schemas.microsoft.com/office/drawing/2014/main" id="{04C5336D-F4B3-4999-8D59-6FF39EACB23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53615" y="2776787"/>
              <a:ext cx="228571" cy="198215"/>
            </a:xfrm>
            <a:prstGeom prst="rect">
              <a:avLst/>
            </a:prstGeom>
            <a:noFill/>
            <a:extLst>
              <a:ext uri="{909E8E84-426E-40DD-AFC4-6F175D3DCCD1}">
                <a14:hiddenFill xmlns:a14="http://schemas.microsoft.com/office/drawing/2010/main">
                  <a:solidFill>
                    <a:srgbClr val="FFFFFF"/>
                  </a:solidFill>
                </a14:hiddenFill>
              </a:ext>
            </a:extLst>
          </p:spPr>
        </p:pic>
        <p:pic>
          <p:nvPicPr>
            <p:cNvPr id="35" name="Picture 4" descr="https://ukwest1-mediap.svc.ms/transform/thumbnail?provider=spo&amp;inputFormat=png&amp;cs=fFNQTw&amp;docid=https%3A%2F%2Fclassroomsecrets.sharepoint.com%3A443%2F_api%2Fv2.0%2Fdrives%2Fb!4IH3i2UmiEW8eFb-1CEagJBPFIa2x9BIquX16eSMw9__4AoPxClmR7JQwam-6NQw%2Fitems%2F01DGBW4YORUGC6NVBRY5EYAWLHXG6CZOIW%3Fversion%3DPublished&amp;access_token=eyJ0eXAiOiJKV1QiLCJhbGciOiJub25lIn0.eyJhdWQiOiIwMDAwMDAwMy0wMDAwLTBmZjEtY2UwMC0wMDAwMDAwMDAwMDAvY2xhc3Nyb29tc2VjcmV0cy5zaGFyZXBvaW50LmNvbUA3M2JhYTVjMC05NmU2LTQ3YjQtOTVkOS04ZTVlMWVlMDA3M2IiLCJpc3MiOiIwMDAwMDAwMy0wMDAwLTBmZjEtY2UwMC0wMDAwMDAwMDAwMDAiLCJuYmYiOiIxNTQ0NjE0MDQ3IiwiZXhwIjoiMTU0NDYzNTY0NyIsImVuZHBvaW50dXJsIjoiTG4yb1RDMnlJUExmWVpTc3ZuVFJ1M01RcmpRa0NBRDF4c3BmOFBsUllmOD0iLCJlbmRwb2ludHVybExlbmd0aCI6IjEyMyIsImlzbG9vcGJhY2siOiJUcnVlIiwiY2lkIjoiT0dNME5XRmlPV1V0TkRBMlppMDNNREF3TFRkalkyUXRNalJoTWpoaFpHRTRZMlF4IiwidmVyIjoiaGFzaGVkcHJvb2Z0b2tlbiIsInNpdGVpZCI6Ik9HSm1Oemd4WlRBdE1qWTJOUzAwTlRnNExXSmpOemd0TlRabVpXUTBNakV4WVRndyIsInNpZ25pbl9zdGF0ZSI6IltcImttc2lcIl0iLCJuYW1laWQiOiIwIy5mfG1lbWJlcnNoaXB8ZWxlYW5vci5zaW1wc29uQGNsYXNzcm9vbXNlY3JldHMuY28udWsiLCJuaWkiOiJtaWNyb3NvZnQuc2hhcmVwb2ludCIsImlzdXNlciI6InRydWUiLCJjYWNoZWtleSI6IjBoLmZ8bWVtYmVyc2hpcHwxMDAzN2ZmZWFkZmNkNmQ2QGxpdmUuY29tIiwidHQiOiIwIiwidXNlUGVyc2lzdGVudENvb2tpZSI6IjMifQ.dWMzY21mTzVEdjBmQ28zREpReXZKMTZkaVpjQWtNS3ArbUx1SW5XaGhJYz0&amp;encodeFailures=1&amp;width=260&amp;height=154&amp;srcWidth=260&amp;srcHeight=154">
              <a:extLst>
                <a:ext uri="{FF2B5EF4-FFF2-40B4-BE49-F238E27FC236}">
                  <a16:creationId xmlns:a16="http://schemas.microsoft.com/office/drawing/2014/main" id="{C4114A8E-C4DA-4CF6-99A6-7F2A656D729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89090" y="2776787"/>
              <a:ext cx="228571" cy="198215"/>
            </a:xfrm>
            <a:prstGeom prst="rect">
              <a:avLst/>
            </a:prstGeom>
            <a:noFill/>
            <a:extLst>
              <a:ext uri="{909E8E84-426E-40DD-AFC4-6F175D3DCCD1}">
                <a14:hiddenFill xmlns:a14="http://schemas.microsoft.com/office/drawing/2010/main">
                  <a:solidFill>
                    <a:srgbClr val="FFFFFF"/>
                  </a:solidFill>
                </a14:hiddenFill>
              </a:ext>
            </a:extLst>
          </p:spPr>
        </p:pic>
        <p:pic>
          <p:nvPicPr>
            <p:cNvPr id="36" name="Picture 4" descr="https://ukwest1-mediap.svc.ms/transform/thumbnail?provider=spo&amp;inputFormat=png&amp;cs=fFNQTw&amp;docid=https%3A%2F%2Fclassroomsecrets.sharepoint.com%3A443%2F_api%2Fv2.0%2Fdrives%2Fb!4IH3i2UmiEW8eFb-1CEagJBPFIa2x9BIquX16eSMw9__4AoPxClmR7JQwam-6NQw%2Fitems%2F01DGBW4YORUGC6NVBRY5EYAWLHXG6CZOIW%3Fversion%3DPublished&amp;access_token=eyJ0eXAiOiJKV1QiLCJhbGciOiJub25lIn0.eyJhdWQiOiIwMDAwMDAwMy0wMDAwLTBmZjEtY2UwMC0wMDAwMDAwMDAwMDAvY2xhc3Nyb29tc2VjcmV0cy5zaGFyZXBvaW50LmNvbUA3M2JhYTVjMC05NmU2LTQ3YjQtOTVkOS04ZTVlMWVlMDA3M2IiLCJpc3MiOiIwMDAwMDAwMy0wMDAwLTBmZjEtY2UwMC0wMDAwMDAwMDAwMDAiLCJuYmYiOiIxNTQ0NjE0MDQ3IiwiZXhwIjoiMTU0NDYzNTY0NyIsImVuZHBvaW50dXJsIjoiTG4yb1RDMnlJUExmWVpTc3ZuVFJ1M01RcmpRa0NBRDF4c3BmOFBsUllmOD0iLCJlbmRwb2ludHVybExlbmd0aCI6IjEyMyIsImlzbG9vcGJhY2siOiJUcnVlIiwiY2lkIjoiT0dNME5XRmlPV1V0TkRBMlppMDNNREF3TFRkalkyUXRNalJoTWpoaFpHRTRZMlF4IiwidmVyIjoiaGFzaGVkcHJvb2Z0b2tlbiIsInNpdGVpZCI6Ik9HSm1Oemd4WlRBdE1qWTJOUzAwTlRnNExXSmpOemd0TlRabVpXUTBNakV4WVRndyIsInNpZ25pbl9zdGF0ZSI6IltcImttc2lcIl0iLCJuYW1laWQiOiIwIy5mfG1lbWJlcnNoaXB8ZWxlYW5vci5zaW1wc29uQGNsYXNzcm9vbXNlY3JldHMuY28udWsiLCJuaWkiOiJtaWNyb3NvZnQuc2hhcmVwb2ludCIsImlzdXNlciI6InRydWUiLCJjYWNoZWtleSI6IjBoLmZ8bWVtYmVyc2hpcHwxMDAzN2ZmZWFkZmNkNmQ2QGxpdmUuY29tIiwidHQiOiIwIiwidXNlUGVyc2lzdGVudENvb2tpZSI6IjMifQ.dWMzY21mTzVEdjBmQ28zREpReXZKMTZkaVpjQWtNS3ArbUx1SW5XaGhJYz0&amp;encodeFailures=1&amp;width=260&amp;height=154&amp;srcWidth=260&amp;srcHeight=154">
              <a:extLst>
                <a:ext uri="{FF2B5EF4-FFF2-40B4-BE49-F238E27FC236}">
                  <a16:creationId xmlns:a16="http://schemas.microsoft.com/office/drawing/2014/main" id="{322252A5-CCF0-4AFA-A6B8-4C822AAB1CC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24565" y="2776787"/>
              <a:ext cx="228571" cy="198215"/>
            </a:xfrm>
            <a:prstGeom prst="rect">
              <a:avLst/>
            </a:prstGeom>
            <a:noFill/>
            <a:extLst>
              <a:ext uri="{909E8E84-426E-40DD-AFC4-6F175D3DCCD1}">
                <a14:hiddenFill xmlns:a14="http://schemas.microsoft.com/office/drawing/2010/main">
                  <a:solidFill>
                    <a:srgbClr val="FFFFFF"/>
                  </a:solidFill>
                </a14:hiddenFill>
              </a:ext>
            </a:extLst>
          </p:spPr>
        </p:pic>
        <p:pic>
          <p:nvPicPr>
            <p:cNvPr id="37" name="Picture 4" descr="https://ukwest1-mediap.svc.ms/transform/thumbnail?provider=spo&amp;inputFormat=png&amp;cs=fFNQTw&amp;docid=https%3A%2F%2Fclassroomsecrets.sharepoint.com%3A443%2F_api%2Fv2.0%2Fdrives%2Fb!4IH3i2UmiEW8eFb-1CEagJBPFIa2x9BIquX16eSMw9__4AoPxClmR7JQwam-6NQw%2Fitems%2F01DGBW4YORUGC6NVBRY5EYAWLHXG6CZOIW%3Fversion%3DPublished&amp;access_token=eyJ0eXAiOiJKV1QiLCJhbGciOiJub25lIn0.eyJhdWQiOiIwMDAwMDAwMy0wMDAwLTBmZjEtY2UwMC0wMDAwMDAwMDAwMDAvY2xhc3Nyb29tc2VjcmV0cy5zaGFyZXBvaW50LmNvbUA3M2JhYTVjMC05NmU2LTQ3YjQtOTVkOS04ZTVlMWVlMDA3M2IiLCJpc3MiOiIwMDAwMDAwMy0wMDAwLTBmZjEtY2UwMC0wMDAwMDAwMDAwMDAiLCJuYmYiOiIxNTQ0NjE0MDQ3IiwiZXhwIjoiMTU0NDYzNTY0NyIsImVuZHBvaW50dXJsIjoiTG4yb1RDMnlJUExmWVpTc3ZuVFJ1M01RcmpRa0NBRDF4c3BmOFBsUllmOD0iLCJlbmRwb2ludHVybExlbmd0aCI6IjEyMyIsImlzbG9vcGJhY2siOiJUcnVlIiwiY2lkIjoiT0dNME5XRmlPV1V0TkRBMlppMDNNREF3TFRkalkyUXRNalJoTWpoaFpHRTRZMlF4IiwidmVyIjoiaGFzaGVkcHJvb2Z0b2tlbiIsInNpdGVpZCI6Ik9HSm1Oemd4WlRBdE1qWTJOUzAwTlRnNExXSmpOemd0TlRabVpXUTBNakV4WVRndyIsInNpZ25pbl9zdGF0ZSI6IltcImttc2lcIl0iLCJuYW1laWQiOiIwIy5mfG1lbWJlcnNoaXB8ZWxlYW5vci5zaW1wc29uQGNsYXNzcm9vbXNlY3JldHMuY28udWsiLCJuaWkiOiJtaWNyb3NvZnQuc2hhcmVwb2ludCIsImlzdXNlciI6InRydWUiLCJjYWNoZWtleSI6IjBoLmZ8bWVtYmVyc2hpcHwxMDAzN2ZmZWFkZmNkNmQ2QGxpdmUuY29tIiwidHQiOiIwIiwidXNlUGVyc2lzdGVudENvb2tpZSI6IjMifQ.dWMzY21mTzVEdjBmQ28zREpReXZKMTZkaVpjQWtNS3ArbUx1SW5XaGhJYz0&amp;encodeFailures=1&amp;width=260&amp;height=154&amp;srcWidth=260&amp;srcHeight=154">
              <a:extLst>
                <a:ext uri="{FF2B5EF4-FFF2-40B4-BE49-F238E27FC236}">
                  <a16:creationId xmlns:a16="http://schemas.microsoft.com/office/drawing/2014/main" id="{A51E6D24-3473-4011-9857-191D2A3FCF5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60040" y="2776787"/>
              <a:ext cx="228571" cy="198215"/>
            </a:xfrm>
            <a:prstGeom prst="rect">
              <a:avLst/>
            </a:prstGeom>
            <a:noFill/>
            <a:extLst>
              <a:ext uri="{909E8E84-426E-40DD-AFC4-6F175D3DCCD1}">
                <a14:hiddenFill xmlns:a14="http://schemas.microsoft.com/office/drawing/2010/main">
                  <a:solidFill>
                    <a:srgbClr val="FFFFFF"/>
                  </a:solidFill>
                </a14:hiddenFill>
              </a:ext>
            </a:extLst>
          </p:spPr>
        </p:pic>
        <p:pic>
          <p:nvPicPr>
            <p:cNvPr id="38" name="Picture 4" descr="https://ukwest1-mediap.svc.ms/transform/thumbnail?provider=spo&amp;inputFormat=png&amp;cs=fFNQTw&amp;docid=https%3A%2F%2Fclassroomsecrets.sharepoint.com%3A443%2F_api%2Fv2.0%2Fdrives%2Fb!4IH3i2UmiEW8eFb-1CEagJBPFIa2x9BIquX16eSMw9__4AoPxClmR7JQwam-6NQw%2Fitems%2F01DGBW4YORUGC6NVBRY5EYAWLHXG6CZOIW%3Fversion%3DPublished&amp;access_token=eyJ0eXAiOiJKV1QiLCJhbGciOiJub25lIn0.eyJhdWQiOiIwMDAwMDAwMy0wMDAwLTBmZjEtY2UwMC0wMDAwMDAwMDAwMDAvY2xhc3Nyb29tc2VjcmV0cy5zaGFyZXBvaW50LmNvbUA3M2JhYTVjMC05NmU2LTQ3YjQtOTVkOS04ZTVlMWVlMDA3M2IiLCJpc3MiOiIwMDAwMDAwMy0wMDAwLTBmZjEtY2UwMC0wMDAwMDAwMDAwMDAiLCJuYmYiOiIxNTQ0NjE0MDQ3IiwiZXhwIjoiMTU0NDYzNTY0NyIsImVuZHBvaW50dXJsIjoiTG4yb1RDMnlJUExmWVpTc3ZuVFJ1M01RcmpRa0NBRDF4c3BmOFBsUllmOD0iLCJlbmRwb2ludHVybExlbmd0aCI6IjEyMyIsImlzbG9vcGJhY2siOiJUcnVlIiwiY2lkIjoiT0dNME5XRmlPV1V0TkRBMlppMDNNREF3TFRkalkyUXRNalJoTWpoaFpHRTRZMlF4IiwidmVyIjoiaGFzaGVkcHJvb2Z0b2tlbiIsInNpdGVpZCI6Ik9HSm1Oemd4WlRBdE1qWTJOUzAwTlRnNExXSmpOemd0TlRabVpXUTBNakV4WVRndyIsInNpZ25pbl9zdGF0ZSI6IltcImttc2lcIl0iLCJuYW1laWQiOiIwIy5mfG1lbWJlcnNoaXB8ZWxlYW5vci5zaW1wc29uQGNsYXNzcm9vbXNlY3JldHMuY28udWsiLCJuaWkiOiJtaWNyb3NvZnQuc2hhcmVwb2ludCIsImlzdXNlciI6InRydWUiLCJjYWNoZWtleSI6IjBoLmZ8bWVtYmVyc2hpcHwxMDAzN2ZmZWFkZmNkNmQ2QGxpdmUuY29tIiwidHQiOiIwIiwidXNlUGVyc2lzdGVudENvb2tpZSI6IjMifQ.dWMzY21mTzVEdjBmQ28zREpReXZKMTZkaVpjQWtNS3ArbUx1SW5XaGhJYz0&amp;encodeFailures=1&amp;width=260&amp;height=154&amp;srcWidth=260&amp;srcHeight=154">
              <a:extLst>
                <a:ext uri="{FF2B5EF4-FFF2-40B4-BE49-F238E27FC236}">
                  <a16:creationId xmlns:a16="http://schemas.microsoft.com/office/drawing/2014/main" id="{C4773165-7967-46FB-82B5-39A12EB7C3C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95513" y="2776787"/>
              <a:ext cx="228571" cy="198215"/>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65" name="Group 64">
            <a:extLst>
              <a:ext uri="{FF2B5EF4-FFF2-40B4-BE49-F238E27FC236}">
                <a16:creationId xmlns:a16="http://schemas.microsoft.com/office/drawing/2014/main" id="{9084BCAF-602F-45D3-8649-BDAF9E54746C}"/>
              </a:ext>
            </a:extLst>
          </p:cNvPr>
          <p:cNvGrpSpPr/>
          <p:nvPr/>
        </p:nvGrpSpPr>
        <p:grpSpPr>
          <a:xfrm>
            <a:off x="5497895" y="1905987"/>
            <a:ext cx="2524293" cy="1139996"/>
            <a:chOff x="4253795" y="1940049"/>
            <a:chExt cx="2294812" cy="1036360"/>
          </a:xfrm>
        </p:grpSpPr>
        <p:sp>
          <p:nvSpPr>
            <p:cNvPr id="66" name="Oval 65">
              <a:extLst>
                <a:ext uri="{FF2B5EF4-FFF2-40B4-BE49-F238E27FC236}">
                  <a16:creationId xmlns:a16="http://schemas.microsoft.com/office/drawing/2014/main" id="{CDE82951-ADE5-484B-B8F2-A37A3427778F}"/>
                </a:ext>
              </a:extLst>
            </p:cNvPr>
            <p:cNvSpPr/>
            <p:nvPr/>
          </p:nvSpPr>
          <p:spPr>
            <a:xfrm>
              <a:off x="4253795" y="1940049"/>
              <a:ext cx="208800" cy="208800"/>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7" name="Oval 66">
              <a:extLst>
                <a:ext uri="{FF2B5EF4-FFF2-40B4-BE49-F238E27FC236}">
                  <a16:creationId xmlns:a16="http://schemas.microsoft.com/office/drawing/2014/main" id="{E7FDCED8-7BD7-462B-BA1C-3C0C0DC3D455}"/>
                </a:ext>
              </a:extLst>
            </p:cNvPr>
            <p:cNvSpPr/>
            <p:nvPr/>
          </p:nvSpPr>
          <p:spPr>
            <a:xfrm>
              <a:off x="4485574" y="1940049"/>
              <a:ext cx="208800" cy="208800"/>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8" name="Oval 67">
              <a:extLst>
                <a:ext uri="{FF2B5EF4-FFF2-40B4-BE49-F238E27FC236}">
                  <a16:creationId xmlns:a16="http://schemas.microsoft.com/office/drawing/2014/main" id="{23000320-2CF9-4555-8F13-A092C2135C95}"/>
                </a:ext>
              </a:extLst>
            </p:cNvPr>
            <p:cNvSpPr/>
            <p:nvPr/>
          </p:nvSpPr>
          <p:spPr>
            <a:xfrm>
              <a:off x="4717353" y="1940049"/>
              <a:ext cx="208800" cy="208800"/>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9" name="Oval 68">
              <a:extLst>
                <a:ext uri="{FF2B5EF4-FFF2-40B4-BE49-F238E27FC236}">
                  <a16:creationId xmlns:a16="http://schemas.microsoft.com/office/drawing/2014/main" id="{D492D611-B089-4B2B-96E4-38360009ADEA}"/>
                </a:ext>
              </a:extLst>
            </p:cNvPr>
            <p:cNvSpPr/>
            <p:nvPr/>
          </p:nvSpPr>
          <p:spPr>
            <a:xfrm>
              <a:off x="4949132" y="1940049"/>
              <a:ext cx="208800" cy="208800"/>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0" name="Oval 69">
              <a:extLst>
                <a:ext uri="{FF2B5EF4-FFF2-40B4-BE49-F238E27FC236}">
                  <a16:creationId xmlns:a16="http://schemas.microsoft.com/office/drawing/2014/main" id="{E9715B5C-82FA-4599-88AE-D0FA378DB2F0}"/>
                </a:ext>
              </a:extLst>
            </p:cNvPr>
            <p:cNvSpPr/>
            <p:nvPr/>
          </p:nvSpPr>
          <p:spPr>
            <a:xfrm>
              <a:off x="5180911" y="1940049"/>
              <a:ext cx="208800" cy="208800"/>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1" name="Oval 70">
              <a:extLst>
                <a:ext uri="{FF2B5EF4-FFF2-40B4-BE49-F238E27FC236}">
                  <a16:creationId xmlns:a16="http://schemas.microsoft.com/office/drawing/2014/main" id="{AA6AA8E3-5EF3-47B4-B740-07E9B7A568A0}"/>
                </a:ext>
              </a:extLst>
            </p:cNvPr>
            <p:cNvSpPr/>
            <p:nvPr/>
          </p:nvSpPr>
          <p:spPr>
            <a:xfrm>
              <a:off x="5412690" y="1940049"/>
              <a:ext cx="208800" cy="208800"/>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2" name="Oval 71">
              <a:extLst>
                <a:ext uri="{FF2B5EF4-FFF2-40B4-BE49-F238E27FC236}">
                  <a16:creationId xmlns:a16="http://schemas.microsoft.com/office/drawing/2014/main" id="{230CA5F7-3B31-4AA0-8FB6-22939B535142}"/>
                </a:ext>
              </a:extLst>
            </p:cNvPr>
            <p:cNvSpPr/>
            <p:nvPr/>
          </p:nvSpPr>
          <p:spPr>
            <a:xfrm>
              <a:off x="4253795" y="2767609"/>
              <a:ext cx="208800" cy="208800"/>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3" name="Oval 72">
              <a:extLst>
                <a:ext uri="{FF2B5EF4-FFF2-40B4-BE49-F238E27FC236}">
                  <a16:creationId xmlns:a16="http://schemas.microsoft.com/office/drawing/2014/main" id="{4D89EDE9-6BA3-4A24-9865-E06F79319554}"/>
                </a:ext>
              </a:extLst>
            </p:cNvPr>
            <p:cNvSpPr/>
            <p:nvPr/>
          </p:nvSpPr>
          <p:spPr>
            <a:xfrm>
              <a:off x="4485574" y="2767609"/>
              <a:ext cx="208800" cy="208800"/>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4" name="Oval 73">
              <a:extLst>
                <a:ext uri="{FF2B5EF4-FFF2-40B4-BE49-F238E27FC236}">
                  <a16:creationId xmlns:a16="http://schemas.microsoft.com/office/drawing/2014/main" id="{FBE13263-D13F-47BC-98D5-469DA9510265}"/>
                </a:ext>
              </a:extLst>
            </p:cNvPr>
            <p:cNvSpPr/>
            <p:nvPr/>
          </p:nvSpPr>
          <p:spPr>
            <a:xfrm>
              <a:off x="4717353" y="2767609"/>
              <a:ext cx="208800" cy="208800"/>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5" name="Oval 74">
              <a:extLst>
                <a:ext uri="{FF2B5EF4-FFF2-40B4-BE49-F238E27FC236}">
                  <a16:creationId xmlns:a16="http://schemas.microsoft.com/office/drawing/2014/main" id="{F4532822-C840-4751-B8A0-71643888D184}"/>
                </a:ext>
              </a:extLst>
            </p:cNvPr>
            <p:cNvSpPr/>
            <p:nvPr/>
          </p:nvSpPr>
          <p:spPr>
            <a:xfrm>
              <a:off x="4949132" y="2767609"/>
              <a:ext cx="208800" cy="208800"/>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6" name="Oval 75">
              <a:extLst>
                <a:ext uri="{FF2B5EF4-FFF2-40B4-BE49-F238E27FC236}">
                  <a16:creationId xmlns:a16="http://schemas.microsoft.com/office/drawing/2014/main" id="{E9666060-1330-4379-A555-D8717E39A2BF}"/>
                </a:ext>
              </a:extLst>
            </p:cNvPr>
            <p:cNvSpPr/>
            <p:nvPr/>
          </p:nvSpPr>
          <p:spPr>
            <a:xfrm>
              <a:off x="5180911" y="2767609"/>
              <a:ext cx="208800" cy="208800"/>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7" name="Oval 76">
              <a:extLst>
                <a:ext uri="{FF2B5EF4-FFF2-40B4-BE49-F238E27FC236}">
                  <a16:creationId xmlns:a16="http://schemas.microsoft.com/office/drawing/2014/main" id="{BCA4885E-9196-4E93-B0C5-5048AEDA96DE}"/>
                </a:ext>
              </a:extLst>
            </p:cNvPr>
            <p:cNvSpPr/>
            <p:nvPr/>
          </p:nvSpPr>
          <p:spPr>
            <a:xfrm>
              <a:off x="5412690" y="2767609"/>
              <a:ext cx="208800" cy="208800"/>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8" name="Oval 77">
              <a:extLst>
                <a:ext uri="{FF2B5EF4-FFF2-40B4-BE49-F238E27FC236}">
                  <a16:creationId xmlns:a16="http://schemas.microsoft.com/office/drawing/2014/main" id="{3E75A2A3-5A3A-48FA-9136-FF18095384AE}"/>
                </a:ext>
              </a:extLst>
            </p:cNvPr>
            <p:cNvSpPr/>
            <p:nvPr/>
          </p:nvSpPr>
          <p:spPr>
            <a:xfrm>
              <a:off x="5644469" y="2767609"/>
              <a:ext cx="208800" cy="208800"/>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9" name="Oval 78">
              <a:extLst>
                <a:ext uri="{FF2B5EF4-FFF2-40B4-BE49-F238E27FC236}">
                  <a16:creationId xmlns:a16="http://schemas.microsoft.com/office/drawing/2014/main" id="{4EE6D427-42E4-4810-ACBD-3702F50ECA26}"/>
                </a:ext>
              </a:extLst>
            </p:cNvPr>
            <p:cNvSpPr/>
            <p:nvPr/>
          </p:nvSpPr>
          <p:spPr>
            <a:xfrm>
              <a:off x="5876248" y="2767609"/>
              <a:ext cx="208800" cy="208800"/>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0" name="Oval 79">
              <a:extLst>
                <a:ext uri="{FF2B5EF4-FFF2-40B4-BE49-F238E27FC236}">
                  <a16:creationId xmlns:a16="http://schemas.microsoft.com/office/drawing/2014/main" id="{833810D4-6C32-41FD-AD8B-63D4C2DE182F}"/>
                </a:ext>
              </a:extLst>
            </p:cNvPr>
            <p:cNvSpPr/>
            <p:nvPr/>
          </p:nvSpPr>
          <p:spPr>
            <a:xfrm>
              <a:off x="4253795" y="2485853"/>
              <a:ext cx="208800" cy="208800"/>
            </a:xfrm>
            <a:prstGeom prst="ellipse">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1" name="Oval 80">
              <a:extLst>
                <a:ext uri="{FF2B5EF4-FFF2-40B4-BE49-F238E27FC236}">
                  <a16:creationId xmlns:a16="http://schemas.microsoft.com/office/drawing/2014/main" id="{90F5808E-4333-4490-B0F4-6F24D5117B0A}"/>
                </a:ext>
              </a:extLst>
            </p:cNvPr>
            <p:cNvSpPr/>
            <p:nvPr/>
          </p:nvSpPr>
          <p:spPr>
            <a:xfrm>
              <a:off x="4485574" y="2485853"/>
              <a:ext cx="208800" cy="208800"/>
            </a:xfrm>
            <a:prstGeom prst="ellipse">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2" name="Oval 81">
              <a:extLst>
                <a:ext uri="{FF2B5EF4-FFF2-40B4-BE49-F238E27FC236}">
                  <a16:creationId xmlns:a16="http://schemas.microsoft.com/office/drawing/2014/main" id="{E67AE2CD-6CAE-4A38-BA5E-0BE5BC94EA48}"/>
                </a:ext>
              </a:extLst>
            </p:cNvPr>
            <p:cNvSpPr/>
            <p:nvPr/>
          </p:nvSpPr>
          <p:spPr>
            <a:xfrm>
              <a:off x="4717353" y="2485853"/>
              <a:ext cx="208800" cy="208800"/>
            </a:xfrm>
            <a:prstGeom prst="ellipse">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3" name="Oval 82">
              <a:extLst>
                <a:ext uri="{FF2B5EF4-FFF2-40B4-BE49-F238E27FC236}">
                  <a16:creationId xmlns:a16="http://schemas.microsoft.com/office/drawing/2014/main" id="{7A7B8BA9-CCC2-4173-BF0A-D3801F9B320C}"/>
                </a:ext>
              </a:extLst>
            </p:cNvPr>
            <p:cNvSpPr/>
            <p:nvPr/>
          </p:nvSpPr>
          <p:spPr>
            <a:xfrm>
              <a:off x="4949132" y="2485853"/>
              <a:ext cx="208800" cy="208800"/>
            </a:xfrm>
            <a:prstGeom prst="ellipse">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4" name="Oval 83">
              <a:extLst>
                <a:ext uri="{FF2B5EF4-FFF2-40B4-BE49-F238E27FC236}">
                  <a16:creationId xmlns:a16="http://schemas.microsoft.com/office/drawing/2014/main" id="{C9864B8A-0BE0-4ACD-8686-B0098F3F6868}"/>
                </a:ext>
              </a:extLst>
            </p:cNvPr>
            <p:cNvSpPr/>
            <p:nvPr/>
          </p:nvSpPr>
          <p:spPr>
            <a:xfrm>
              <a:off x="4253795" y="2209401"/>
              <a:ext cx="208800" cy="20880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5" name="Oval 84">
              <a:extLst>
                <a:ext uri="{FF2B5EF4-FFF2-40B4-BE49-F238E27FC236}">
                  <a16:creationId xmlns:a16="http://schemas.microsoft.com/office/drawing/2014/main" id="{DD753C1A-2E31-4EFD-B85F-B1C38F356AD1}"/>
                </a:ext>
              </a:extLst>
            </p:cNvPr>
            <p:cNvSpPr/>
            <p:nvPr/>
          </p:nvSpPr>
          <p:spPr>
            <a:xfrm>
              <a:off x="4485574" y="2209401"/>
              <a:ext cx="208800" cy="20880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6" name="Oval 85">
              <a:extLst>
                <a:ext uri="{FF2B5EF4-FFF2-40B4-BE49-F238E27FC236}">
                  <a16:creationId xmlns:a16="http://schemas.microsoft.com/office/drawing/2014/main" id="{EE34A89F-E8E0-4BFE-9EAE-0122B5FBBD3A}"/>
                </a:ext>
              </a:extLst>
            </p:cNvPr>
            <p:cNvSpPr/>
            <p:nvPr/>
          </p:nvSpPr>
          <p:spPr>
            <a:xfrm>
              <a:off x="4717353" y="2209401"/>
              <a:ext cx="208800" cy="20880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7" name="Oval 86">
              <a:extLst>
                <a:ext uri="{FF2B5EF4-FFF2-40B4-BE49-F238E27FC236}">
                  <a16:creationId xmlns:a16="http://schemas.microsoft.com/office/drawing/2014/main" id="{4DC2F26C-DDB8-4ACE-A228-DBC6E0945A9E}"/>
                </a:ext>
              </a:extLst>
            </p:cNvPr>
            <p:cNvSpPr/>
            <p:nvPr/>
          </p:nvSpPr>
          <p:spPr>
            <a:xfrm>
              <a:off x="4949132" y="2209401"/>
              <a:ext cx="208800" cy="20880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8" name="Chord 87">
              <a:extLst>
                <a:ext uri="{FF2B5EF4-FFF2-40B4-BE49-F238E27FC236}">
                  <a16:creationId xmlns:a16="http://schemas.microsoft.com/office/drawing/2014/main" id="{E27C60FE-B617-4167-888A-4EA181CB1BAE}"/>
                </a:ext>
              </a:extLst>
            </p:cNvPr>
            <p:cNvSpPr/>
            <p:nvPr/>
          </p:nvSpPr>
          <p:spPr>
            <a:xfrm>
              <a:off x="5186235" y="2485103"/>
              <a:ext cx="208800" cy="209550"/>
            </a:xfrm>
            <a:prstGeom prst="chord">
              <a:avLst>
                <a:gd name="adj1" fmla="val 5397506"/>
                <a:gd name="adj2" fmla="val 16200000"/>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9" name="Oval 88">
              <a:extLst>
                <a:ext uri="{FF2B5EF4-FFF2-40B4-BE49-F238E27FC236}">
                  <a16:creationId xmlns:a16="http://schemas.microsoft.com/office/drawing/2014/main" id="{87F979F3-5EE9-4D9D-A36E-BE044172C833}"/>
                </a:ext>
              </a:extLst>
            </p:cNvPr>
            <p:cNvSpPr/>
            <p:nvPr/>
          </p:nvSpPr>
          <p:spPr>
            <a:xfrm>
              <a:off x="6108027" y="2765838"/>
              <a:ext cx="208800" cy="208800"/>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0" name="Oval 89">
              <a:extLst>
                <a:ext uri="{FF2B5EF4-FFF2-40B4-BE49-F238E27FC236}">
                  <a16:creationId xmlns:a16="http://schemas.microsoft.com/office/drawing/2014/main" id="{707EED4B-2070-453D-BA0B-E2E214E469D2}"/>
                </a:ext>
              </a:extLst>
            </p:cNvPr>
            <p:cNvSpPr/>
            <p:nvPr/>
          </p:nvSpPr>
          <p:spPr>
            <a:xfrm>
              <a:off x="6339807" y="2765838"/>
              <a:ext cx="208800" cy="208800"/>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sp>
        <p:nvSpPr>
          <p:cNvPr id="61" name="TextBox 60">
            <a:extLst>
              <a:ext uri="{FF2B5EF4-FFF2-40B4-BE49-F238E27FC236}">
                <a16:creationId xmlns:a16="http://schemas.microsoft.com/office/drawing/2014/main" id="{B7B6D140-8ABF-435C-81D5-48542E9F7CE1}"/>
              </a:ext>
            </a:extLst>
          </p:cNvPr>
          <p:cNvSpPr txBox="1"/>
          <p:nvPr/>
        </p:nvSpPr>
        <p:spPr>
          <a:xfrm>
            <a:off x="8195113" y="5992541"/>
            <a:ext cx="622784" cy="276999"/>
          </a:xfrm>
          <a:prstGeom prst="rect">
            <a:avLst/>
          </a:prstGeom>
          <a:noFill/>
        </p:spPr>
        <p:txBody>
          <a:bodyPr wrap="square" rtlCol="0" anchor="ctr">
            <a:spAutoFit/>
          </a:bodyPr>
          <a:lstStyle/>
          <a:p>
            <a:pPr algn="ctr"/>
            <a:r>
              <a:rPr lang="en-US" sz="1200" b="1" dirty="0">
                <a:latin typeface="Century Gothic" panose="020B0502020202020204" pitchFamily="34" charset="0"/>
              </a:rPr>
              <a:t>Y3</a:t>
            </a:r>
          </a:p>
        </p:txBody>
      </p:sp>
    </p:spTree>
    <p:extLst>
      <p:ext uri="{BB962C8B-B14F-4D97-AF65-F5344CB8AC3E}">
        <p14:creationId xmlns:p14="http://schemas.microsoft.com/office/powerpoint/2010/main" val="38046700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Introduction</a:t>
            </a:r>
            <a:endParaRPr lang="en-GB" sz="2000" b="1" u="sng" dirty="0">
              <a:solidFill>
                <a:schemeClr val="bg2">
                  <a:lumMod val="50000"/>
                </a:schemeClr>
              </a:solidFill>
              <a:latin typeface="Century Gothic" panose="020B0502020202020204" pitchFamily="34" charset="0"/>
            </a:endParaRPr>
          </a:p>
          <a:p>
            <a:pPr algn="ctr"/>
            <a:endParaRPr lang="en-GB" sz="2000" b="1" u="sng" dirty="0">
              <a:solidFill>
                <a:schemeClr val="bg2">
                  <a:lumMod val="50000"/>
                </a:schemeClr>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Jack has used this tally chart to draw the pictogram.</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Has he interpreted the tally chart correctly? What errors can you find?</a:t>
            </a:r>
          </a:p>
          <a:p>
            <a:endParaRPr lang="en-GB" sz="2400" b="1" dirty="0">
              <a:latin typeface="Century Gothic" panose="020B0502020202020204" pitchFamily="34" charset="0"/>
            </a:endParaRPr>
          </a:p>
          <a:p>
            <a:r>
              <a:rPr lang="en-GB" sz="2000" b="1" dirty="0">
                <a:solidFill>
                  <a:srgbClr val="FF0000"/>
                </a:solidFill>
                <a:latin typeface="Century Gothic" panose="020B0502020202020204" pitchFamily="34" charset="0"/>
              </a:rPr>
              <a:t>No, Jack has not interpreted the tally chart correctly.</a:t>
            </a:r>
          </a:p>
          <a:p>
            <a:endParaRPr lang="en-GB" sz="2000" b="1" dirty="0">
              <a:solidFill>
                <a:srgbClr val="FF0000"/>
              </a:solidFill>
              <a:latin typeface="Century Gothic" panose="020B0502020202020204" pitchFamily="34" charset="0"/>
            </a:endParaRPr>
          </a:p>
          <a:p>
            <a:r>
              <a:rPr lang="en-GB" sz="2000" b="1" dirty="0">
                <a:solidFill>
                  <a:srgbClr val="FF0000"/>
                </a:solidFill>
                <a:latin typeface="Century Gothic" panose="020B0502020202020204" pitchFamily="34" charset="0"/>
              </a:rPr>
              <a:t>He should have drawn 3 circles for cheese, 2 circles for pepperoni, 2 and a half circles for chicken and 4 circles for veggie.</a:t>
            </a:r>
          </a:p>
          <a:p>
            <a:endParaRPr lang="en-GB" sz="2400" b="1" dirty="0">
              <a:latin typeface="Century Gothic" panose="020B0502020202020204" pitchFamily="34" charset="0"/>
            </a:endParaRPr>
          </a:p>
          <a:p>
            <a:endParaRPr lang="en-GB" sz="2400" b="1" dirty="0">
              <a:latin typeface="Century Gothic" panose="020B0502020202020204" pitchFamily="34" charset="0"/>
            </a:endParaRPr>
          </a:p>
          <a:p>
            <a:pPr algn="ctr"/>
            <a:endParaRPr lang="en-GB" sz="2000" b="1" u="sng" dirty="0">
              <a:solidFill>
                <a:schemeClr val="tx1"/>
              </a:solidFill>
              <a:latin typeface="Century Gothic" panose="020B0502020202020204" pitchFamily="34" charset="0"/>
            </a:endParaRPr>
          </a:p>
          <a:p>
            <a:pPr lvl="0" algn="ctr"/>
            <a:endParaRPr lang="en-GB" sz="2400" b="1" u="sng"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9C98043F-F327-469C-AFFD-8AE7F5773C62}"/>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graphicFrame>
        <p:nvGraphicFramePr>
          <p:cNvPr id="6" name="Table 5">
            <a:extLst>
              <a:ext uri="{FF2B5EF4-FFF2-40B4-BE49-F238E27FC236}">
                <a16:creationId xmlns:a16="http://schemas.microsoft.com/office/drawing/2014/main" id="{811ABBB1-75F7-46B0-8BC3-F74D95C365D4}"/>
              </a:ext>
            </a:extLst>
          </p:cNvPr>
          <p:cNvGraphicFramePr>
            <a:graphicFrameLocks noGrp="1"/>
          </p:cNvGraphicFramePr>
          <p:nvPr>
            <p:extLst/>
          </p:nvPr>
        </p:nvGraphicFramePr>
        <p:xfrm>
          <a:off x="947599" y="1475739"/>
          <a:ext cx="3435011" cy="1623560"/>
        </p:xfrm>
        <a:graphic>
          <a:graphicData uri="http://schemas.openxmlformats.org/drawingml/2006/table">
            <a:tbl>
              <a:tblPr firstRow="1" bandRow="1">
                <a:tableStyleId>{2D5ABB26-0587-4C30-8999-92F81FD0307C}</a:tableStyleId>
              </a:tblPr>
              <a:tblGrid>
                <a:gridCol w="832495">
                  <a:extLst>
                    <a:ext uri="{9D8B030D-6E8A-4147-A177-3AD203B41FA5}">
                      <a16:colId xmlns:a16="http://schemas.microsoft.com/office/drawing/2014/main" val="3816114136"/>
                    </a:ext>
                  </a:extLst>
                </a:gridCol>
                <a:gridCol w="2602516">
                  <a:extLst>
                    <a:ext uri="{9D8B030D-6E8A-4147-A177-3AD203B41FA5}">
                      <a16:colId xmlns:a16="http://schemas.microsoft.com/office/drawing/2014/main" val="3489683818"/>
                    </a:ext>
                  </a:extLst>
                </a:gridCol>
              </a:tblGrid>
              <a:tr h="396000">
                <a:tc>
                  <a:txBody>
                    <a:bodyPr/>
                    <a:lstStyle/>
                    <a:p>
                      <a:pPr algn="ctr"/>
                      <a:r>
                        <a:rPr lang="en-GB" sz="1200" b="1" dirty="0">
                          <a:latin typeface="Century Gothic" panose="020B0502020202020204" pitchFamily="34" charset="0"/>
                        </a:rPr>
                        <a:t>Pizzas Sold</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1200" b="1" dirty="0">
                          <a:latin typeface="Century Gothic" panose="020B0502020202020204" pitchFamily="34" charset="0"/>
                        </a:rPr>
                        <a:t>Number of Pizzas</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819712331"/>
                  </a:ext>
                </a:extLst>
              </a:tr>
              <a:tr h="306890">
                <a:tc>
                  <a:txBody>
                    <a:bodyPr/>
                    <a:lstStyle/>
                    <a:p>
                      <a:pPr algn="ctr"/>
                      <a:r>
                        <a:rPr lang="en-GB" sz="1200" b="1" dirty="0">
                          <a:latin typeface="Century Gothic" panose="020B0502020202020204" pitchFamily="34" charset="0"/>
                        </a:rPr>
                        <a:t>Cheese</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1200" b="1" dirty="0">
                        <a:latin typeface="Century Gothic" panose="020B0502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27100696"/>
                  </a:ext>
                </a:extLst>
              </a:tr>
              <a:tr h="306890">
                <a:tc>
                  <a:txBody>
                    <a:bodyPr/>
                    <a:lstStyle/>
                    <a:p>
                      <a:pPr algn="ctr"/>
                      <a:r>
                        <a:rPr lang="en-GB" sz="1200" b="1" dirty="0">
                          <a:latin typeface="Century Gothic" panose="020B0502020202020204" pitchFamily="34" charset="0"/>
                        </a:rPr>
                        <a:t>Pepperoni</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1200" b="1">
                        <a:latin typeface="Century Gothic" panose="020B0502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66974407"/>
                  </a:ext>
                </a:extLst>
              </a:tr>
              <a:tr h="306890">
                <a:tc>
                  <a:txBody>
                    <a:bodyPr/>
                    <a:lstStyle/>
                    <a:p>
                      <a:pPr algn="ctr"/>
                      <a:r>
                        <a:rPr lang="en-GB" sz="1200" b="1" dirty="0">
                          <a:latin typeface="Century Gothic" panose="020B0502020202020204" pitchFamily="34" charset="0"/>
                        </a:rPr>
                        <a:t>Chicken</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1200" b="1" dirty="0">
                        <a:latin typeface="Century Gothic" panose="020B0502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04261503"/>
                  </a:ext>
                </a:extLst>
              </a:tr>
              <a:tr h="306890">
                <a:tc>
                  <a:txBody>
                    <a:bodyPr/>
                    <a:lstStyle/>
                    <a:p>
                      <a:pPr algn="ctr"/>
                      <a:r>
                        <a:rPr lang="en-GB" sz="1200" b="1" dirty="0">
                          <a:latin typeface="Century Gothic" panose="020B0502020202020204" pitchFamily="34" charset="0"/>
                        </a:rPr>
                        <a:t>Veggie</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1200" b="1" dirty="0">
                        <a:latin typeface="Century Gothic" panose="020B0502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01686769"/>
                  </a:ext>
                </a:extLst>
              </a:tr>
            </a:tbl>
          </a:graphicData>
        </a:graphic>
      </p:graphicFrame>
      <p:grpSp>
        <p:nvGrpSpPr>
          <p:cNvPr id="9" name="Group 8">
            <a:extLst>
              <a:ext uri="{FF2B5EF4-FFF2-40B4-BE49-F238E27FC236}">
                <a16:creationId xmlns:a16="http://schemas.microsoft.com/office/drawing/2014/main" id="{4B732F57-D2D9-4BA1-AE50-B530EFD6A783}"/>
              </a:ext>
            </a:extLst>
          </p:cNvPr>
          <p:cNvGrpSpPr/>
          <p:nvPr/>
        </p:nvGrpSpPr>
        <p:grpSpPr>
          <a:xfrm>
            <a:off x="3143763" y="3206453"/>
            <a:ext cx="2549679" cy="258276"/>
            <a:chOff x="4090731" y="2472788"/>
            <a:chExt cx="2317890" cy="234796"/>
          </a:xfrm>
        </p:grpSpPr>
        <p:sp>
          <p:nvSpPr>
            <p:cNvPr id="10" name="TextBox 9">
              <a:extLst>
                <a:ext uri="{FF2B5EF4-FFF2-40B4-BE49-F238E27FC236}">
                  <a16:creationId xmlns:a16="http://schemas.microsoft.com/office/drawing/2014/main" id="{ED5B5762-098D-4C6E-8692-5E00449C6D40}"/>
                </a:ext>
              </a:extLst>
            </p:cNvPr>
            <p:cNvSpPr txBox="1"/>
            <p:nvPr/>
          </p:nvSpPr>
          <p:spPr>
            <a:xfrm>
              <a:off x="4090731" y="2486147"/>
              <a:ext cx="2317890" cy="184666"/>
            </a:xfrm>
            <a:prstGeom prst="rect">
              <a:avLst/>
            </a:prstGeom>
            <a:noFill/>
          </p:spPr>
          <p:txBody>
            <a:bodyPr wrap="square" lIns="0" tIns="0" rIns="0" bIns="0" rtlCol="0" anchor="ctr">
              <a:spAutoFit/>
            </a:bodyPr>
            <a:lstStyle/>
            <a:p>
              <a:pPr algn="ctr"/>
              <a:r>
                <a:rPr lang="en-GB" sz="1200" b="1" dirty="0">
                  <a:latin typeface="Century Gothic" panose="020B0502020202020204" pitchFamily="34" charset="0"/>
                </a:rPr>
                <a:t>Key:           = 10 children</a:t>
              </a:r>
            </a:p>
          </p:txBody>
        </p:sp>
        <p:sp>
          <p:nvSpPr>
            <p:cNvPr id="11" name="Oval 10">
              <a:extLst>
                <a:ext uri="{FF2B5EF4-FFF2-40B4-BE49-F238E27FC236}">
                  <a16:creationId xmlns:a16="http://schemas.microsoft.com/office/drawing/2014/main" id="{80CE3A95-0318-4DC8-AB40-80F6225A69F4}"/>
                </a:ext>
              </a:extLst>
            </p:cNvPr>
            <p:cNvSpPr/>
            <p:nvPr/>
          </p:nvSpPr>
          <p:spPr>
            <a:xfrm>
              <a:off x="4818087" y="2472788"/>
              <a:ext cx="234000" cy="23479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aphicFrame>
        <p:nvGraphicFramePr>
          <p:cNvPr id="12" name="Table 11">
            <a:extLst>
              <a:ext uri="{FF2B5EF4-FFF2-40B4-BE49-F238E27FC236}">
                <a16:creationId xmlns:a16="http://schemas.microsoft.com/office/drawing/2014/main" id="{82E17EF6-AE88-4480-AA9B-09894C5BADD3}"/>
              </a:ext>
            </a:extLst>
          </p:cNvPr>
          <p:cNvGraphicFramePr>
            <a:graphicFrameLocks noGrp="1"/>
          </p:cNvGraphicFramePr>
          <p:nvPr>
            <p:extLst/>
          </p:nvPr>
        </p:nvGraphicFramePr>
        <p:xfrm>
          <a:off x="4624249" y="1475739"/>
          <a:ext cx="3435011" cy="1623560"/>
        </p:xfrm>
        <a:graphic>
          <a:graphicData uri="http://schemas.openxmlformats.org/drawingml/2006/table">
            <a:tbl>
              <a:tblPr firstRow="1" bandRow="1">
                <a:tableStyleId>{2D5ABB26-0587-4C30-8999-92F81FD0307C}</a:tableStyleId>
              </a:tblPr>
              <a:tblGrid>
                <a:gridCol w="832495">
                  <a:extLst>
                    <a:ext uri="{9D8B030D-6E8A-4147-A177-3AD203B41FA5}">
                      <a16:colId xmlns:a16="http://schemas.microsoft.com/office/drawing/2014/main" val="3816114136"/>
                    </a:ext>
                  </a:extLst>
                </a:gridCol>
                <a:gridCol w="2602516">
                  <a:extLst>
                    <a:ext uri="{9D8B030D-6E8A-4147-A177-3AD203B41FA5}">
                      <a16:colId xmlns:a16="http://schemas.microsoft.com/office/drawing/2014/main" val="3489683818"/>
                    </a:ext>
                  </a:extLst>
                </a:gridCol>
              </a:tblGrid>
              <a:tr h="396000">
                <a:tc>
                  <a:txBody>
                    <a:bodyPr/>
                    <a:lstStyle/>
                    <a:p>
                      <a:pPr algn="ctr"/>
                      <a:r>
                        <a:rPr lang="en-GB" sz="1200" b="1" dirty="0">
                          <a:latin typeface="Century Gothic" panose="020B0502020202020204" pitchFamily="34" charset="0"/>
                        </a:rPr>
                        <a:t>Pizzas Sold</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1200" b="1" dirty="0">
                          <a:latin typeface="Century Gothic" panose="020B0502020202020204" pitchFamily="34" charset="0"/>
                        </a:rPr>
                        <a:t>Number of Pizzas</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819712331"/>
                  </a:ext>
                </a:extLst>
              </a:tr>
              <a:tr h="306890">
                <a:tc>
                  <a:txBody>
                    <a:bodyPr/>
                    <a:lstStyle/>
                    <a:p>
                      <a:pPr algn="ctr"/>
                      <a:r>
                        <a:rPr lang="en-GB" sz="1200" b="1" dirty="0">
                          <a:latin typeface="Century Gothic" panose="020B0502020202020204" pitchFamily="34" charset="0"/>
                        </a:rPr>
                        <a:t>Cheese</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1200" b="1" dirty="0">
                        <a:latin typeface="Century Gothic" panose="020B0502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27100696"/>
                  </a:ext>
                </a:extLst>
              </a:tr>
              <a:tr h="306890">
                <a:tc>
                  <a:txBody>
                    <a:bodyPr/>
                    <a:lstStyle/>
                    <a:p>
                      <a:pPr algn="ctr"/>
                      <a:r>
                        <a:rPr lang="en-GB" sz="1200" b="1" dirty="0">
                          <a:latin typeface="Century Gothic" panose="020B0502020202020204" pitchFamily="34" charset="0"/>
                        </a:rPr>
                        <a:t>Pepperoni</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1200" b="1" dirty="0">
                        <a:latin typeface="Century Gothic" panose="020B0502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66974407"/>
                  </a:ext>
                </a:extLst>
              </a:tr>
              <a:tr h="306890">
                <a:tc>
                  <a:txBody>
                    <a:bodyPr/>
                    <a:lstStyle/>
                    <a:p>
                      <a:pPr algn="ctr"/>
                      <a:r>
                        <a:rPr lang="en-GB" sz="1200" b="1" dirty="0">
                          <a:latin typeface="Century Gothic" panose="020B0502020202020204" pitchFamily="34" charset="0"/>
                        </a:rPr>
                        <a:t>Chicken</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1200" b="1">
                        <a:latin typeface="Century Gothic" panose="020B0502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04261503"/>
                  </a:ext>
                </a:extLst>
              </a:tr>
              <a:tr h="306890">
                <a:tc>
                  <a:txBody>
                    <a:bodyPr/>
                    <a:lstStyle/>
                    <a:p>
                      <a:pPr algn="ctr"/>
                      <a:r>
                        <a:rPr lang="en-GB" sz="1200" b="1" dirty="0">
                          <a:latin typeface="Century Gothic" panose="020B0502020202020204" pitchFamily="34" charset="0"/>
                        </a:rPr>
                        <a:t>Veggie</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1200" b="1" dirty="0">
                        <a:latin typeface="Century Gothic" panose="020B0502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01686769"/>
                  </a:ext>
                </a:extLst>
              </a:tr>
            </a:tbl>
          </a:graphicData>
        </a:graphic>
      </p:graphicFrame>
      <p:grpSp>
        <p:nvGrpSpPr>
          <p:cNvPr id="13" name="Group 12">
            <a:extLst>
              <a:ext uri="{FF2B5EF4-FFF2-40B4-BE49-F238E27FC236}">
                <a16:creationId xmlns:a16="http://schemas.microsoft.com/office/drawing/2014/main" id="{95E348C1-6371-4FAB-8381-4BAD1941F122}"/>
              </a:ext>
            </a:extLst>
          </p:cNvPr>
          <p:cNvGrpSpPr/>
          <p:nvPr/>
        </p:nvGrpSpPr>
        <p:grpSpPr>
          <a:xfrm>
            <a:off x="1791546" y="1906768"/>
            <a:ext cx="2064583" cy="1119102"/>
            <a:chOff x="1047190" y="1957637"/>
            <a:chExt cx="1876894" cy="1017365"/>
          </a:xfrm>
        </p:grpSpPr>
        <p:pic>
          <p:nvPicPr>
            <p:cNvPr id="14" name="Picture 4" descr="https://ukwest1-mediap.svc.ms/transform/thumbnail?provider=spo&amp;inputFormat=png&amp;cs=fFNQTw&amp;docid=https%3A%2F%2Fclassroomsecrets.sharepoint.com%3A443%2F_api%2Fv2.0%2Fdrives%2Fb!4IH3i2UmiEW8eFb-1CEagJBPFIa2x9BIquX16eSMw9__4AoPxClmR7JQwam-6NQw%2Fitems%2F01DGBW4YORUGC6NVBRY5EYAWLHXG6CZOIW%3Fversion%3DPublished&amp;access_token=eyJ0eXAiOiJKV1QiLCJhbGciOiJub25lIn0.eyJhdWQiOiIwMDAwMDAwMy0wMDAwLTBmZjEtY2UwMC0wMDAwMDAwMDAwMDAvY2xhc3Nyb29tc2VjcmV0cy5zaGFyZXBvaW50LmNvbUA3M2JhYTVjMC05NmU2LTQ3YjQtOTVkOS04ZTVlMWVlMDA3M2IiLCJpc3MiOiIwMDAwMDAwMy0wMDAwLTBmZjEtY2UwMC0wMDAwMDAwMDAwMDAiLCJuYmYiOiIxNTQ0NjE0MDQ3IiwiZXhwIjoiMTU0NDYzNTY0NyIsImVuZHBvaW50dXJsIjoiTG4yb1RDMnlJUExmWVpTc3ZuVFJ1M01RcmpRa0NBRDF4c3BmOFBsUllmOD0iLCJlbmRwb2ludHVybExlbmd0aCI6IjEyMyIsImlzbG9vcGJhY2siOiJUcnVlIiwiY2lkIjoiT0dNME5XRmlPV1V0TkRBMlppMDNNREF3TFRkalkyUXRNalJoTWpoaFpHRTRZMlF4IiwidmVyIjoiaGFzaGVkcHJvb2Z0b2tlbiIsInNpdGVpZCI6Ik9HSm1Oemd4WlRBdE1qWTJOUzAwTlRnNExXSmpOemd0TlRabVpXUTBNakV4WVRndyIsInNpZ25pbl9zdGF0ZSI6IltcImttc2lcIl0iLCJuYW1laWQiOiIwIy5mfG1lbWJlcnNoaXB8ZWxlYW5vci5zaW1wc29uQGNsYXNzcm9vbXNlY3JldHMuY28udWsiLCJuaWkiOiJtaWNyb3NvZnQuc2hhcmVwb2ludCIsImlzdXNlciI6InRydWUiLCJjYWNoZWtleSI6IjBoLmZ8bWVtYmVyc2hpcHwxMDAzN2ZmZWFkZmNkNmQ2QGxpdmUuY29tIiwidHQiOiIwIiwidXNlUGVyc2lzdGVudENvb2tpZSI6IjMifQ.dWMzY21mTzVEdjBmQ28zREpReXZKMTZkaVpjQWtNS3ArbUx1SW5XaGhJYz0&amp;encodeFailures=1&amp;width=260&amp;height=154&amp;srcWidth=260&amp;srcHeight=154">
              <a:extLst>
                <a:ext uri="{FF2B5EF4-FFF2-40B4-BE49-F238E27FC236}">
                  <a16:creationId xmlns:a16="http://schemas.microsoft.com/office/drawing/2014/main" id="{ADC354E7-EBF7-440B-B429-C8BCB692493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7190" y="2510842"/>
              <a:ext cx="228571" cy="198215"/>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4" descr="https://ukwest1-mediap.svc.ms/transform/thumbnail?provider=spo&amp;inputFormat=png&amp;cs=fFNQTw&amp;docid=https%3A%2F%2Fclassroomsecrets.sharepoint.com%3A443%2F_api%2Fv2.0%2Fdrives%2Fb!4IH3i2UmiEW8eFb-1CEagJBPFIa2x9BIquX16eSMw9__4AoPxClmR7JQwam-6NQw%2Fitems%2F01DGBW4YORUGC6NVBRY5EYAWLHXG6CZOIW%3Fversion%3DPublished&amp;access_token=eyJ0eXAiOiJKV1QiLCJhbGciOiJub25lIn0.eyJhdWQiOiIwMDAwMDAwMy0wMDAwLTBmZjEtY2UwMC0wMDAwMDAwMDAwMDAvY2xhc3Nyb29tc2VjcmV0cy5zaGFyZXBvaW50LmNvbUA3M2JhYTVjMC05NmU2LTQ3YjQtOTVkOS04ZTVlMWVlMDA3M2IiLCJpc3MiOiIwMDAwMDAwMy0wMDAwLTBmZjEtY2UwMC0wMDAwMDAwMDAwMDAiLCJuYmYiOiIxNTQ0NjE0MDQ3IiwiZXhwIjoiMTU0NDYzNTY0NyIsImVuZHBvaW50dXJsIjoiTG4yb1RDMnlJUExmWVpTc3ZuVFJ1M01RcmpRa0NBRDF4c3BmOFBsUllmOD0iLCJlbmRwb2ludHVybExlbmd0aCI6IjEyMyIsImlzbG9vcGJhY2siOiJUcnVlIiwiY2lkIjoiT0dNME5XRmlPV1V0TkRBMlppMDNNREF3TFRkalkyUXRNalJoTWpoaFpHRTRZMlF4IiwidmVyIjoiaGFzaGVkcHJvb2Z0b2tlbiIsInNpdGVpZCI6Ik9HSm1Oemd4WlRBdE1qWTJOUzAwTlRnNExXSmpOemd0TlRabVpXUTBNakV4WVRndyIsInNpZ25pbl9zdGF0ZSI6IltcImttc2lcIl0iLCJuYW1laWQiOiIwIy5mfG1lbWJlcnNoaXB8ZWxlYW5vci5zaW1wc29uQGNsYXNzcm9vbXNlY3JldHMuY28udWsiLCJuaWkiOiJtaWNyb3NvZnQuc2hhcmVwb2ludCIsImlzdXNlciI6InRydWUiLCJjYWNoZWtleSI6IjBoLmZ8bWVtYmVyc2hpcHwxMDAzN2ZmZWFkZmNkNmQ2QGxpdmUuY29tIiwidHQiOiIwIiwidXNlUGVyc2lzdGVudENvb2tpZSI6IjMifQ.dWMzY21mTzVEdjBmQ28zREpReXZKMTZkaVpjQWtNS3ArbUx1SW5XaGhJYz0&amp;encodeFailures=1&amp;width=260&amp;height=154&amp;srcWidth=260&amp;srcHeight=154">
              <a:extLst>
                <a:ext uri="{FF2B5EF4-FFF2-40B4-BE49-F238E27FC236}">
                  <a16:creationId xmlns:a16="http://schemas.microsoft.com/office/drawing/2014/main" id="{05C9BD5A-17A9-4CC7-9345-1C939C39343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82665" y="2510842"/>
              <a:ext cx="228571" cy="198215"/>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4" descr="https://ukwest1-mediap.svc.ms/transform/thumbnail?provider=spo&amp;inputFormat=png&amp;cs=fFNQTw&amp;docid=https%3A%2F%2Fclassroomsecrets.sharepoint.com%3A443%2F_api%2Fv2.0%2Fdrives%2Fb!4IH3i2UmiEW8eFb-1CEagJBPFIa2x9BIquX16eSMw9__4AoPxClmR7JQwam-6NQw%2Fitems%2F01DGBW4YORUGC6NVBRY5EYAWLHXG6CZOIW%3Fversion%3DPublished&amp;access_token=eyJ0eXAiOiJKV1QiLCJhbGciOiJub25lIn0.eyJhdWQiOiIwMDAwMDAwMy0wMDAwLTBmZjEtY2UwMC0wMDAwMDAwMDAwMDAvY2xhc3Nyb29tc2VjcmV0cy5zaGFyZXBvaW50LmNvbUA3M2JhYTVjMC05NmU2LTQ3YjQtOTVkOS04ZTVlMWVlMDA3M2IiLCJpc3MiOiIwMDAwMDAwMy0wMDAwLTBmZjEtY2UwMC0wMDAwMDAwMDAwMDAiLCJuYmYiOiIxNTQ0NjE0MDQ3IiwiZXhwIjoiMTU0NDYzNTY0NyIsImVuZHBvaW50dXJsIjoiTG4yb1RDMnlJUExmWVpTc3ZuVFJ1M01RcmpRa0NBRDF4c3BmOFBsUllmOD0iLCJlbmRwb2ludHVybExlbmd0aCI6IjEyMyIsImlzbG9vcGJhY2siOiJUcnVlIiwiY2lkIjoiT0dNME5XRmlPV1V0TkRBMlppMDNNREF3TFRkalkyUXRNalJoTWpoaFpHRTRZMlF4IiwidmVyIjoiaGFzaGVkcHJvb2Z0b2tlbiIsInNpdGVpZCI6Ik9HSm1Oemd4WlRBdE1qWTJOUzAwTlRnNExXSmpOemd0TlRabVpXUTBNakV4WVRndyIsInNpZ25pbl9zdGF0ZSI6IltcImttc2lcIl0iLCJuYW1laWQiOiIwIy5mfG1lbWJlcnNoaXB8ZWxlYW5vci5zaW1wc29uQGNsYXNzcm9vbXNlY3JldHMuY28udWsiLCJuaWkiOiJtaWNyb3NvZnQuc2hhcmVwb2ludCIsImlzdXNlciI6InRydWUiLCJjYWNoZWtleSI6IjBoLmZ8bWVtYmVyc2hpcHwxMDAzN2ZmZWFkZmNkNmQ2QGxpdmUuY29tIiwidHQiOiIwIiwidXNlUGVyc2lzdGVudENvb2tpZSI6IjMifQ.dWMzY21mTzVEdjBmQ28zREpReXZKMTZkaVpjQWtNS3ArbUx1SW5XaGhJYz0&amp;encodeFailures=1&amp;width=260&amp;height=154&amp;srcWidth=260&amp;srcHeight=154">
              <a:extLst>
                <a:ext uri="{FF2B5EF4-FFF2-40B4-BE49-F238E27FC236}">
                  <a16:creationId xmlns:a16="http://schemas.microsoft.com/office/drawing/2014/main" id="{09787631-8FF0-47A9-B524-5F97D03007E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18140" y="2510842"/>
              <a:ext cx="228571" cy="198215"/>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4" descr="https://ukwest1-mediap.svc.ms/transform/thumbnail?provider=spo&amp;inputFormat=png&amp;cs=fFNQTw&amp;docid=https%3A%2F%2Fclassroomsecrets.sharepoint.com%3A443%2F_api%2Fv2.0%2Fdrives%2Fb!4IH3i2UmiEW8eFb-1CEagJBPFIa2x9BIquX16eSMw9__4AoPxClmR7JQwam-6NQw%2Fitems%2F01DGBW4YORUGC6NVBRY5EYAWLHXG6CZOIW%3Fversion%3DPublished&amp;access_token=eyJ0eXAiOiJKV1QiLCJhbGciOiJub25lIn0.eyJhdWQiOiIwMDAwMDAwMy0wMDAwLTBmZjEtY2UwMC0wMDAwMDAwMDAwMDAvY2xhc3Nyb29tc2VjcmV0cy5zaGFyZXBvaW50LmNvbUA3M2JhYTVjMC05NmU2LTQ3YjQtOTVkOS04ZTVlMWVlMDA3M2IiLCJpc3MiOiIwMDAwMDAwMy0wMDAwLTBmZjEtY2UwMC0wMDAwMDAwMDAwMDAiLCJuYmYiOiIxNTQ0NjE0MDQ3IiwiZXhwIjoiMTU0NDYzNTY0NyIsImVuZHBvaW50dXJsIjoiTG4yb1RDMnlJUExmWVpTc3ZuVFJ1M01RcmpRa0NBRDF4c3BmOFBsUllmOD0iLCJlbmRwb2ludHVybExlbmd0aCI6IjEyMyIsImlzbG9vcGJhY2siOiJUcnVlIiwiY2lkIjoiT0dNME5XRmlPV1V0TkRBMlppMDNNREF3TFRkalkyUXRNalJoTWpoaFpHRTRZMlF4IiwidmVyIjoiaGFzaGVkcHJvb2Z0b2tlbiIsInNpdGVpZCI6Ik9HSm1Oemd4WlRBdE1qWTJOUzAwTlRnNExXSmpOemd0TlRabVpXUTBNakV4WVRndyIsInNpZ25pbl9zdGF0ZSI6IltcImttc2lcIl0iLCJuYW1laWQiOiIwIy5mfG1lbWJlcnNoaXB8ZWxlYW5vci5zaW1wc29uQGNsYXNzcm9vbXNlY3JldHMuY28udWsiLCJuaWkiOiJtaWNyb3NvZnQuc2hhcmVwb2ludCIsImlzdXNlciI6InRydWUiLCJjYWNoZWtleSI6IjBoLmZ8bWVtYmVyc2hpcHwxMDAzN2ZmZWFkZmNkNmQ2QGxpdmUuY29tIiwidHQiOiIwIiwidXNlUGVyc2lzdGVudENvb2tpZSI6IjMifQ.dWMzY21mTzVEdjBmQ28zREpReXZKMTZkaVpjQWtNS3ArbUx1SW5XaGhJYz0&amp;encodeFailures=1&amp;width=260&amp;height=154&amp;srcWidth=260&amp;srcHeight=154">
              <a:extLst>
                <a:ext uri="{FF2B5EF4-FFF2-40B4-BE49-F238E27FC236}">
                  <a16:creationId xmlns:a16="http://schemas.microsoft.com/office/drawing/2014/main" id="{26806B41-F991-4C1D-BCDA-D990A7F01A9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53615" y="2510842"/>
              <a:ext cx="228571" cy="198215"/>
            </a:xfrm>
            <a:prstGeom prst="rect">
              <a:avLst/>
            </a:prstGeom>
            <a:noFill/>
            <a:extLst>
              <a:ext uri="{909E8E84-426E-40DD-AFC4-6F175D3DCCD1}">
                <a14:hiddenFill xmlns:a14="http://schemas.microsoft.com/office/drawing/2010/main">
                  <a:solidFill>
                    <a:srgbClr val="FFFFFF"/>
                  </a:solidFill>
                </a14:hiddenFill>
              </a:ext>
            </a:extLst>
          </p:spPr>
        </p:pic>
        <p:pic>
          <p:nvPicPr>
            <p:cNvPr id="20" name="Picture 4" descr="https://ukwest1-mediap.svc.ms/transform/thumbnail?provider=spo&amp;inputFormat=png&amp;cs=fFNQTw&amp;docid=https%3A%2F%2Fclassroomsecrets.sharepoint.com%3A443%2F_api%2Fv2.0%2Fdrives%2Fb!4IH3i2UmiEW8eFb-1CEagJBPFIa2x9BIquX16eSMw9__4AoPxClmR7JQwam-6NQw%2Fitems%2F01DGBW4YORUGC6NVBRY5EYAWLHXG6CZOIW%3Fversion%3DPublished&amp;access_token=eyJ0eXAiOiJKV1QiLCJhbGciOiJub25lIn0.eyJhdWQiOiIwMDAwMDAwMy0wMDAwLTBmZjEtY2UwMC0wMDAwMDAwMDAwMDAvY2xhc3Nyb29tc2VjcmV0cy5zaGFyZXBvaW50LmNvbUA3M2JhYTVjMC05NmU2LTQ3YjQtOTVkOS04ZTVlMWVlMDA3M2IiLCJpc3MiOiIwMDAwMDAwMy0wMDAwLTBmZjEtY2UwMC0wMDAwMDAwMDAwMDAiLCJuYmYiOiIxNTQ0NjE0MDQ3IiwiZXhwIjoiMTU0NDYzNTY0NyIsImVuZHBvaW50dXJsIjoiTG4yb1RDMnlJUExmWVpTc3ZuVFJ1M01RcmpRa0NBRDF4c3BmOFBsUllmOD0iLCJlbmRwb2ludHVybExlbmd0aCI6IjEyMyIsImlzbG9vcGJhY2siOiJUcnVlIiwiY2lkIjoiT0dNME5XRmlPV1V0TkRBMlppMDNNREF3TFRkalkyUXRNalJoTWpoaFpHRTRZMlF4IiwidmVyIjoiaGFzaGVkcHJvb2Z0b2tlbiIsInNpdGVpZCI6Ik9HSm1Oemd4WlRBdE1qWTJOUzAwTlRnNExXSmpOemd0TlRabVpXUTBNakV4WVRndyIsInNpZ25pbl9zdGF0ZSI6IltcImttc2lcIl0iLCJuYW1laWQiOiIwIy5mfG1lbWJlcnNoaXB8ZWxlYW5vci5zaW1wc29uQGNsYXNzcm9vbXNlY3JldHMuY28udWsiLCJuaWkiOiJtaWNyb3NvZnQuc2hhcmVwb2ludCIsImlzdXNlciI6InRydWUiLCJjYWNoZWtleSI6IjBoLmZ8bWVtYmVyc2hpcHwxMDAzN2ZmZWFkZmNkNmQ2QGxpdmUuY29tIiwidHQiOiIwIiwidXNlUGVyc2lzdGVudENvb2tpZSI6IjMifQ.dWMzY21mTzVEdjBmQ28zREpReXZKMTZkaVpjQWtNS3ArbUx1SW5XaGhJYz0&amp;encodeFailures=1&amp;width=260&amp;height=154&amp;srcWidth=260&amp;srcHeight=154">
              <a:extLst>
                <a:ext uri="{FF2B5EF4-FFF2-40B4-BE49-F238E27FC236}">
                  <a16:creationId xmlns:a16="http://schemas.microsoft.com/office/drawing/2014/main" id="{518CE94E-9CA9-415A-AEEA-C57EDDE600B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89090" y="2510842"/>
              <a:ext cx="228571" cy="198215"/>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4" descr="https://ukwest1-mediap.svc.ms/transform/thumbnail?provider=spo&amp;inputFormat=png&amp;cs=fFNQTw&amp;docid=https%3A%2F%2Fclassroomsecrets.sharepoint.com%3A443%2F_api%2Fv2.0%2Fdrives%2Fb!4IH3i2UmiEW8eFb-1CEagJBPFIa2x9BIquX16eSMw9__4AoPxClmR7JQwam-6NQw%2Fitems%2F01DGBW4YORUGC6NVBRY5EYAWLHXG6CZOIW%3Fversion%3DPublished&amp;access_token=eyJ0eXAiOiJKV1QiLCJhbGciOiJub25lIn0.eyJhdWQiOiIwMDAwMDAwMy0wMDAwLTBmZjEtY2UwMC0wMDAwMDAwMDAwMDAvY2xhc3Nyb29tc2VjcmV0cy5zaGFyZXBvaW50LmNvbUA3M2JhYTVjMC05NmU2LTQ3YjQtOTVkOS04ZTVlMWVlMDA3M2IiLCJpc3MiOiIwMDAwMDAwMy0wMDAwLTBmZjEtY2UwMC0wMDAwMDAwMDAwMDAiLCJuYmYiOiIxNTQ0NjE0MDQ3IiwiZXhwIjoiMTU0NDYzNTY0NyIsImVuZHBvaW50dXJsIjoiTG4yb1RDMnlJUExmWVpTc3ZuVFJ1M01RcmpRa0NBRDF4c3BmOFBsUllmOD0iLCJlbmRwb2ludHVybExlbmd0aCI6IjEyMyIsImlzbG9vcGJhY2siOiJUcnVlIiwiY2lkIjoiT0dNME5XRmlPV1V0TkRBMlppMDNNREF3TFRkalkyUXRNalJoTWpoaFpHRTRZMlF4IiwidmVyIjoiaGFzaGVkcHJvb2Z0b2tlbiIsInNpdGVpZCI6Ik9HSm1Oemd4WlRBdE1qWTJOUzAwTlRnNExXSmpOemd0TlRabVpXUTBNakV4WVRndyIsInNpZ25pbl9zdGF0ZSI6IltcImttc2lcIl0iLCJuYW1laWQiOiIwIy5mfG1lbWJlcnNoaXB8ZWxlYW5vci5zaW1wc29uQGNsYXNzcm9vbXNlY3JldHMuY28udWsiLCJuaWkiOiJtaWNyb3NvZnQuc2hhcmVwb2ludCIsImlzdXNlciI6InRydWUiLCJjYWNoZWtleSI6IjBoLmZ8bWVtYmVyc2hpcHwxMDAzN2ZmZWFkZmNkNmQ2QGxpdmUuY29tIiwidHQiOiIwIiwidXNlUGVyc2lzdGVudENvb2tpZSI6IjMifQ.dWMzY21mTzVEdjBmQ28zREpReXZKMTZkaVpjQWtNS3ArbUx1SW5XaGhJYz0&amp;encodeFailures=1&amp;width=260&amp;height=154&amp;srcWidth=260&amp;srcHeight=154">
              <a:extLst>
                <a:ext uri="{FF2B5EF4-FFF2-40B4-BE49-F238E27FC236}">
                  <a16:creationId xmlns:a16="http://schemas.microsoft.com/office/drawing/2014/main" id="{A423FB33-3FBD-4B84-AD9F-B5492D26B7B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7190" y="1957637"/>
              <a:ext cx="228571" cy="198215"/>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4" descr="https://ukwest1-mediap.svc.ms/transform/thumbnail?provider=spo&amp;inputFormat=png&amp;cs=fFNQTw&amp;docid=https%3A%2F%2Fclassroomsecrets.sharepoint.com%3A443%2F_api%2Fv2.0%2Fdrives%2Fb!4IH3i2UmiEW8eFb-1CEagJBPFIa2x9BIquX16eSMw9__4AoPxClmR7JQwam-6NQw%2Fitems%2F01DGBW4YORUGC6NVBRY5EYAWLHXG6CZOIW%3Fversion%3DPublished&amp;access_token=eyJ0eXAiOiJKV1QiLCJhbGciOiJub25lIn0.eyJhdWQiOiIwMDAwMDAwMy0wMDAwLTBmZjEtY2UwMC0wMDAwMDAwMDAwMDAvY2xhc3Nyb29tc2VjcmV0cy5zaGFyZXBvaW50LmNvbUA3M2JhYTVjMC05NmU2LTQ3YjQtOTVkOS04ZTVlMWVlMDA3M2IiLCJpc3MiOiIwMDAwMDAwMy0wMDAwLTBmZjEtY2UwMC0wMDAwMDAwMDAwMDAiLCJuYmYiOiIxNTQ0NjE0MDQ3IiwiZXhwIjoiMTU0NDYzNTY0NyIsImVuZHBvaW50dXJsIjoiTG4yb1RDMnlJUExmWVpTc3ZuVFJ1M01RcmpRa0NBRDF4c3BmOFBsUllmOD0iLCJlbmRwb2ludHVybExlbmd0aCI6IjEyMyIsImlzbG9vcGJhY2siOiJUcnVlIiwiY2lkIjoiT0dNME5XRmlPV1V0TkRBMlppMDNNREF3TFRkalkyUXRNalJoTWpoaFpHRTRZMlF4IiwidmVyIjoiaGFzaGVkcHJvb2Z0b2tlbiIsInNpdGVpZCI6Ik9HSm1Oemd4WlRBdE1qWTJOUzAwTlRnNExXSmpOemd0TlRabVpXUTBNakV4WVRndyIsInNpZ25pbl9zdGF0ZSI6IltcImttc2lcIl0iLCJuYW1laWQiOiIwIy5mfG1lbWJlcnNoaXB8ZWxlYW5vci5zaW1wc29uQGNsYXNzcm9vbXNlY3JldHMuY28udWsiLCJuaWkiOiJtaWNyb3NvZnQuc2hhcmVwb2ludCIsImlzdXNlciI6InRydWUiLCJjYWNoZWtleSI6IjBoLmZ8bWVtYmVyc2hpcHwxMDAzN2ZmZWFkZmNkNmQ2QGxpdmUuY29tIiwidHQiOiIwIiwidXNlUGVyc2lzdGVudENvb2tpZSI6IjMifQ.dWMzY21mTzVEdjBmQ28zREpReXZKMTZkaVpjQWtNS3ArbUx1SW5XaGhJYz0&amp;encodeFailures=1&amp;width=260&amp;height=154&amp;srcWidth=260&amp;srcHeight=154">
              <a:extLst>
                <a:ext uri="{FF2B5EF4-FFF2-40B4-BE49-F238E27FC236}">
                  <a16:creationId xmlns:a16="http://schemas.microsoft.com/office/drawing/2014/main" id="{ABE1C8F0-6BA5-4F97-9F68-95BEC598F8F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82665" y="1957637"/>
              <a:ext cx="228571" cy="198215"/>
            </a:xfrm>
            <a:prstGeom prst="rect">
              <a:avLst/>
            </a:prstGeom>
            <a:noFill/>
            <a:extLst>
              <a:ext uri="{909E8E84-426E-40DD-AFC4-6F175D3DCCD1}">
                <a14:hiddenFill xmlns:a14="http://schemas.microsoft.com/office/drawing/2010/main">
                  <a:solidFill>
                    <a:srgbClr val="FFFFFF"/>
                  </a:solidFill>
                </a14:hiddenFill>
              </a:ext>
            </a:extLst>
          </p:spPr>
        </p:pic>
        <p:pic>
          <p:nvPicPr>
            <p:cNvPr id="23" name="Picture 4" descr="https://ukwest1-mediap.svc.ms/transform/thumbnail?provider=spo&amp;inputFormat=png&amp;cs=fFNQTw&amp;docid=https%3A%2F%2Fclassroomsecrets.sharepoint.com%3A443%2F_api%2Fv2.0%2Fdrives%2Fb!4IH3i2UmiEW8eFb-1CEagJBPFIa2x9BIquX16eSMw9__4AoPxClmR7JQwam-6NQw%2Fitems%2F01DGBW4YORUGC6NVBRY5EYAWLHXG6CZOIW%3Fversion%3DPublished&amp;access_token=eyJ0eXAiOiJKV1QiLCJhbGciOiJub25lIn0.eyJhdWQiOiIwMDAwMDAwMy0wMDAwLTBmZjEtY2UwMC0wMDAwMDAwMDAwMDAvY2xhc3Nyb29tc2VjcmV0cy5zaGFyZXBvaW50LmNvbUA3M2JhYTVjMC05NmU2LTQ3YjQtOTVkOS04ZTVlMWVlMDA3M2IiLCJpc3MiOiIwMDAwMDAwMy0wMDAwLTBmZjEtY2UwMC0wMDAwMDAwMDAwMDAiLCJuYmYiOiIxNTQ0NjE0MDQ3IiwiZXhwIjoiMTU0NDYzNTY0NyIsImVuZHBvaW50dXJsIjoiTG4yb1RDMnlJUExmWVpTc3ZuVFJ1M01RcmpRa0NBRDF4c3BmOFBsUllmOD0iLCJlbmRwb2ludHVybExlbmd0aCI6IjEyMyIsImlzbG9vcGJhY2siOiJUcnVlIiwiY2lkIjoiT0dNME5XRmlPV1V0TkRBMlppMDNNREF3TFRkalkyUXRNalJoTWpoaFpHRTRZMlF4IiwidmVyIjoiaGFzaGVkcHJvb2Z0b2tlbiIsInNpdGVpZCI6Ik9HSm1Oemd4WlRBdE1qWTJOUzAwTlRnNExXSmpOemd0TlRabVpXUTBNakV4WVRndyIsInNpZ25pbl9zdGF0ZSI6IltcImttc2lcIl0iLCJuYW1laWQiOiIwIy5mfG1lbWJlcnNoaXB8ZWxlYW5vci5zaW1wc29uQGNsYXNzcm9vbXNlY3JldHMuY28udWsiLCJuaWkiOiJtaWNyb3NvZnQuc2hhcmVwb2ludCIsImlzdXNlciI6InRydWUiLCJjYWNoZWtleSI6IjBoLmZ8bWVtYmVyc2hpcHwxMDAzN2ZmZWFkZmNkNmQ2QGxpdmUuY29tIiwidHQiOiIwIiwidXNlUGVyc2lzdGVudENvb2tpZSI6IjMifQ.dWMzY21mTzVEdjBmQ28zREpReXZKMTZkaVpjQWtNS3ArbUx1SW5XaGhJYz0&amp;encodeFailures=1&amp;width=260&amp;height=154&amp;srcWidth=260&amp;srcHeight=154">
              <a:extLst>
                <a:ext uri="{FF2B5EF4-FFF2-40B4-BE49-F238E27FC236}">
                  <a16:creationId xmlns:a16="http://schemas.microsoft.com/office/drawing/2014/main" id="{4CA21DEE-BCFC-47B1-BB84-9B07EB18D58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18140" y="1957637"/>
              <a:ext cx="228571" cy="198215"/>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4" descr="https://ukwest1-mediap.svc.ms/transform/thumbnail?provider=spo&amp;inputFormat=png&amp;cs=fFNQTw&amp;docid=https%3A%2F%2Fclassroomsecrets.sharepoint.com%3A443%2F_api%2Fv2.0%2Fdrives%2Fb!4IH3i2UmiEW8eFb-1CEagJBPFIa2x9BIquX16eSMw9__4AoPxClmR7JQwam-6NQw%2Fitems%2F01DGBW4YORUGC6NVBRY5EYAWLHXG6CZOIW%3Fversion%3DPublished&amp;access_token=eyJ0eXAiOiJKV1QiLCJhbGciOiJub25lIn0.eyJhdWQiOiIwMDAwMDAwMy0wMDAwLTBmZjEtY2UwMC0wMDAwMDAwMDAwMDAvY2xhc3Nyb29tc2VjcmV0cy5zaGFyZXBvaW50LmNvbUA3M2JhYTVjMC05NmU2LTQ3YjQtOTVkOS04ZTVlMWVlMDA3M2IiLCJpc3MiOiIwMDAwMDAwMy0wMDAwLTBmZjEtY2UwMC0wMDAwMDAwMDAwMDAiLCJuYmYiOiIxNTQ0NjE0MDQ3IiwiZXhwIjoiMTU0NDYzNTY0NyIsImVuZHBvaW50dXJsIjoiTG4yb1RDMnlJUExmWVpTc3ZuVFJ1M01RcmpRa0NBRDF4c3BmOFBsUllmOD0iLCJlbmRwb2ludHVybExlbmd0aCI6IjEyMyIsImlzbG9vcGJhY2siOiJUcnVlIiwiY2lkIjoiT0dNME5XRmlPV1V0TkRBMlppMDNNREF3TFRkalkyUXRNalJoTWpoaFpHRTRZMlF4IiwidmVyIjoiaGFzaGVkcHJvb2Z0b2tlbiIsInNpdGVpZCI6Ik9HSm1Oemd4WlRBdE1qWTJOUzAwTlRnNExXSmpOemd0TlRabVpXUTBNakV4WVRndyIsInNpZ25pbl9zdGF0ZSI6IltcImttc2lcIl0iLCJuYW1laWQiOiIwIy5mfG1lbWJlcnNoaXB8ZWxlYW5vci5zaW1wc29uQGNsYXNzcm9vbXNlY3JldHMuY28udWsiLCJuaWkiOiJtaWNyb3NvZnQuc2hhcmVwb2ludCIsImlzdXNlciI6InRydWUiLCJjYWNoZWtleSI6IjBoLmZ8bWVtYmVyc2hpcHwxMDAzN2ZmZWFkZmNkNmQ2QGxpdmUuY29tIiwidHQiOiIwIiwidXNlUGVyc2lzdGVudENvb2tpZSI6IjMifQ.dWMzY21mTzVEdjBmQ28zREpReXZKMTZkaVpjQWtNS3ArbUx1SW5XaGhJYz0&amp;encodeFailures=1&amp;width=260&amp;height=154&amp;srcWidth=260&amp;srcHeight=154">
              <a:extLst>
                <a:ext uri="{FF2B5EF4-FFF2-40B4-BE49-F238E27FC236}">
                  <a16:creationId xmlns:a16="http://schemas.microsoft.com/office/drawing/2014/main" id="{8F245548-9DAC-4013-B55F-6425AF7FB34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53615" y="1957637"/>
              <a:ext cx="228571" cy="198215"/>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4" descr="https://ukwest1-mediap.svc.ms/transform/thumbnail?provider=spo&amp;inputFormat=png&amp;cs=fFNQTw&amp;docid=https%3A%2F%2Fclassroomsecrets.sharepoint.com%3A443%2F_api%2Fv2.0%2Fdrives%2Fb!4IH3i2UmiEW8eFb-1CEagJBPFIa2x9BIquX16eSMw9__4AoPxClmR7JQwam-6NQw%2Fitems%2F01DGBW4YORUGC6NVBRY5EYAWLHXG6CZOIW%3Fversion%3DPublished&amp;access_token=eyJ0eXAiOiJKV1QiLCJhbGciOiJub25lIn0.eyJhdWQiOiIwMDAwMDAwMy0wMDAwLTBmZjEtY2UwMC0wMDAwMDAwMDAwMDAvY2xhc3Nyb29tc2VjcmV0cy5zaGFyZXBvaW50LmNvbUA3M2JhYTVjMC05NmU2LTQ3YjQtOTVkOS04ZTVlMWVlMDA3M2IiLCJpc3MiOiIwMDAwMDAwMy0wMDAwLTBmZjEtY2UwMC0wMDAwMDAwMDAwMDAiLCJuYmYiOiIxNTQ0NjE0MDQ3IiwiZXhwIjoiMTU0NDYzNTY0NyIsImVuZHBvaW50dXJsIjoiTG4yb1RDMnlJUExmWVpTc3ZuVFJ1M01RcmpRa0NBRDF4c3BmOFBsUllmOD0iLCJlbmRwb2ludHVybExlbmd0aCI6IjEyMyIsImlzbG9vcGJhY2siOiJUcnVlIiwiY2lkIjoiT0dNME5XRmlPV1V0TkRBMlppMDNNREF3TFRkalkyUXRNalJoTWpoaFpHRTRZMlF4IiwidmVyIjoiaGFzaGVkcHJvb2Z0b2tlbiIsInNpdGVpZCI6Ik9HSm1Oemd4WlRBdE1qWTJOUzAwTlRnNExXSmpOemd0TlRabVpXUTBNakV4WVRndyIsInNpZ25pbl9zdGF0ZSI6IltcImttc2lcIl0iLCJuYW1laWQiOiIwIy5mfG1lbWJlcnNoaXB8ZWxlYW5vci5zaW1wc29uQGNsYXNzcm9vbXNlY3JldHMuY28udWsiLCJuaWkiOiJtaWNyb3NvZnQuc2hhcmVwb2ludCIsImlzdXNlciI6InRydWUiLCJjYWNoZWtleSI6IjBoLmZ8bWVtYmVyc2hpcHwxMDAzN2ZmZWFkZmNkNmQ2QGxpdmUuY29tIiwidHQiOiIwIiwidXNlUGVyc2lzdGVudENvb2tpZSI6IjMifQ.dWMzY21mTzVEdjBmQ28zREpReXZKMTZkaVpjQWtNS3ArbUx1SW5XaGhJYz0&amp;encodeFailures=1&amp;width=260&amp;height=154&amp;srcWidth=260&amp;srcHeight=154">
              <a:extLst>
                <a:ext uri="{FF2B5EF4-FFF2-40B4-BE49-F238E27FC236}">
                  <a16:creationId xmlns:a16="http://schemas.microsoft.com/office/drawing/2014/main" id="{30DF6923-4957-4562-B2CD-1D3DF198724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89090" y="1958392"/>
              <a:ext cx="228571" cy="198215"/>
            </a:xfrm>
            <a:prstGeom prst="rect">
              <a:avLst/>
            </a:prstGeom>
            <a:noFill/>
            <a:extLst>
              <a:ext uri="{909E8E84-426E-40DD-AFC4-6F175D3DCCD1}">
                <a14:hiddenFill xmlns:a14="http://schemas.microsoft.com/office/drawing/2010/main">
                  <a:solidFill>
                    <a:srgbClr val="FFFFFF"/>
                  </a:solidFill>
                </a14:hiddenFill>
              </a:ext>
            </a:extLst>
          </p:spPr>
        </p:pic>
        <p:pic>
          <p:nvPicPr>
            <p:cNvPr id="26" name="Picture 4" descr="https://ukwest1-mediap.svc.ms/transform/thumbnail?provider=spo&amp;inputFormat=png&amp;cs=fFNQTw&amp;docid=https%3A%2F%2Fclassroomsecrets.sharepoint.com%3A443%2F_api%2Fv2.0%2Fdrives%2Fb!4IH3i2UmiEW8eFb-1CEagJBPFIa2x9BIquX16eSMw9__4AoPxClmR7JQwam-6NQw%2Fitems%2F01DGBW4YORUGC6NVBRY5EYAWLHXG6CZOIW%3Fversion%3DPublished&amp;access_token=eyJ0eXAiOiJKV1QiLCJhbGciOiJub25lIn0.eyJhdWQiOiIwMDAwMDAwMy0wMDAwLTBmZjEtY2UwMC0wMDAwMDAwMDAwMDAvY2xhc3Nyb29tc2VjcmV0cy5zaGFyZXBvaW50LmNvbUA3M2JhYTVjMC05NmU2LTQ3YjQtOTVkOS04ZTVlMWVlMDA3M2IiLCJpc3MiOiIwMDAwMDAwMy0wMDAwLTBmZjEtY2UwMC0wMDAwMDAwMDAwMDAiLCJuYmYiOiIxNTQ0NjE0MDQ3IiwiZXhwIjoiMTU0NDYzNTY0NyIsImVuZHBvaW50dXJsIjoiTG4yb1RDMnlJUExmWVpTc3ZuVFJ1M01RcmpRa0NBRDF4c3BmOFBsUllmOD0iLCJlbmRwb2ludHVybExlbmd0aCI6IjEyMyIsImlzbG9vcGJhY2siOiJUcnVlIiwiY2lkIjoiT0dNME5XRmlPV1V0TkRBMlppMDNNREF3TFRkalkyUXRNalJoTWpoaFpHRTRZMlF4IiwidmVyIjoiaGFzaGVkcHJvb2Z0b2tlbiIsInNpdGVpZCI6Ik9HSm1Oemd4WlRBdE1qWTJOUzAwTlRnNExXSmpOemd0TlRabVpXUTBNakV4WVRndyIsInNpZ25pbl9zdGF0ZSI6IltcImttc2lcIl0iLCJuYW1laWQiOiIwIy5mfG1lbWJlcnNoaXB8ZWxlYW5vci5zaW1wc29uQGNsYXNzcm9vbXNlY3JldHMuY28udWsiLCJuaWkiOiJtaWNyb3NvZnQuc2hhcmVwb2ludCIsImlzdXNlciI6InRydWUiLCJjYWNoZWtleSI6IjBoLmZ8bWVtYmVyc2hpcHwxMDAzN2ZmZWFkZmNkNmQ2QGxpdmUuY29tIiwidHQiOiIwIiwidXNlUGVyc2lzdGVudENvb2tpZSI6IjMifQ.dWMzY21mTzVEdjBmQ28zREpReXZKMTZkaVpjQWtNS3ArbUx1SW5XaGhJYz0&amp;encodeFailures=1&amp;width=260&amp;height=154&amp;srcWidth=260&amp;srcHeight=154">
              <a:extLst>
                <a:ext uri="{FF2B5EF4-FFF2-40B4-BE49-F238E27FC236}">
                  <a16:creationId xmlns:a16="http://schemas.microsoft.com/office/drawing/2014/main" id="{B356BF62-60DB-411C-BF88-D3140A0D4A3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24565" y="1958392"/>
              <a:ext cx="228571" cy="198215"/>
            </a:xfrm>
            <a:prstGeom prst="rect">
              <a:avLst/>
            </a:prstGeom>
            <a:noFill/>
            <a:extLst>
              <a:ext uri="{909E8E84-426E-40DD-AFC4-6F175D3DCCD1}">
                <a14:hiddenFill xmlns:a14="http://schemas.microsoft.com/office/drawing/2010/main">
                  <a:solidFill>
                    <a:srgbClr val="FFFFFF"/>
                  </a:solidFill>
                </a14:hiddenFill>
              </a:ext>
            </a:extLst>
          </p:spPr>
        </p:pic>
        <p:pic>
          <p:nvPicPr>
            <p:cNvPr id="27" name="Picture 4" descr="https://ukwest1-mediap.svc.ms/transform/thumbnail?provider=spo&amp;inputFormat=png&amp;cs=fFNQTw&amp;docid=https%3A%2F%2Fclassroomsecrets.sharepoint.com%3A443%2F_api%2Fv2.0%2Fdrives%2Fb!4IH3i2UmiEW8eFb-1CEagJBPFIa2x9BIquX16eSMw9__4AoPxClmR7JQwam-6NQw%2Fitems%2F01DGBW4YORUGC6NVBRY5EYAWLHXG6CZOIW%3Fversion%3DPublished&amp;access_token=eyJ0eXAiOiJKV1QiLCJhbGciOiJub25lIn0.eyJhdWQiOiIwMDAwMDAwMy0wMDAwLTBmZjEtY2UwMC0wMDAwMDAwMDAwMDAvY2xhc3Nyb29tc2VjcmV0cy5zaGFyZXBvaW50LmNvbUA3M2JhYTVjMC05NmU2LTQ3YjQtOTVkOS04ZTVlMWVlMDA3M2IiLCJpc3MiOiIwMDAwMDAwMy0wMDAwLTBmZjEtY2UwMC0wMDAwMDAwMDAwMDAiLCJuYmYiOiIxNTQ0NjE0MDQ3IiwiZXhwIjoiMTU0NDYzNTY0NyIsImVuZHBvaW50dXJsIjoiTG4yb1RDMnlJUExmWVpTc3ZuVFJ1M01RcmpRa0NBRDF4c3BmOFBsUllmOD0iLCJlbmRwb2ludHVybExlbmd0aCI6IjEyMyIsImlzbG9vcGJhY2siOiJUcnVlIiwiY2lkIjoiT0dNME5XRmlPV1V0TkRBMlppMDNNREF3TFRkalkyUXRNalJoTWpoaFpHRTRZMlF4IiwidmVyIjoiaGFzaGVkcHJvb2Z0b2tlbiIsInNpdGVpZCI6Ik9HSm1Oemd4WlRBdE1qWTJOUzAwTlRnNExXSmpOemd0TlRabVpXUTBNakV4WVRndyIsInNpZ25pbl9zdGF0ZSI6IltcImttc2lcIl0iLCJuYW1laWQiOiIwIy5mfG1lbWJlcnNoaXB8ZWxlYW5vci5zaW1wc29uQGNsYXNzcm9vbXNlY3JldHMuY28udWsiLCJuaWkiOiJtaWNyb3NvZnQuc2hhcmVwb2ludCIsImlzdXNlciI6InRydWUiLCJjYWNoZWtleSI6IjBoLmZ8bWVtYmVyc2hpcHwxMDAzN2ZmZWFkZmNkNmQ2QGxpdmUuY29tIiwidHQiOiIwIiwidXNlUGVyc2lzdGVudENvb2tpZSI6IjMifQ.dWMzY21mTzVEdjBmQ28zREpReXZKMTZkaVpjQWtNS3ArbUx1SW5XaGhJYz0&amp;encodeFailures=1&amp;width=260&amp;height=154&amp;srcWidth=260&amp;srcHeight=154">
              <a:extLst>
                <a:ext uri="{FF2B5EF4-FFF2-40B4-BE49-F238E27FC236}">
                  <a16:creationId xmlns:a16="http://schemas.microsoft.com/office/drawing/2014/main" id="{70B0F51C-1C1E-4DD3-AABD-00FA5F5665E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7190" y="2224337"/>
              <a:ext cx="228571" cy="198215"/>
            </a:xfrm>
            <a:prstGeom prst="rect">
              <a:avLst/>
            </a:prstGeom>
            <a:noFill/>
            <a:extLst>
              <a:ext uri="{909E8E84-426E-40DD-AFC4-6F175D3DCCD1}">
                <a14:hiddenFill xmlns:a14="http://schemas.microsoft.com/office/drawing/2010/main">
                  <a:solidFill>
                    <a:srgbClr val="FFFFFF"/>
                  </a:solidFill>
                </a14:hiddenFill>
              </a:ext>
            </a:extLst>
          </p:spPr>
        </p:pic>
        <p:pic>
          <p:nvPicPr>
            <p:cNvPr id="28" name="Picture 4" descr="https://ukwest1-mediap.svc.ms/transform/thumbnail?provider=spo&amp;inputFormat=png&amp;cs=fFNQTw&amp;docid=https%3A%2F%2Fclassroomsecrets.sharepoint.com%3A443%2F_api%2Fv2.0%2Fdrives%2Fb!4IH3i2UmiEW8eFb-1CEagJBPFIa2x9BIquX16eSMw9__4AoPxClmR7JQwam-6NQw%2Fitems%2F01DGBW4YORUGC6NVBRY5EYAWLHXG6CZOIW%3Fversion%3DPublished&amp;access_token=eyJ0eXAiOiJKV1QiLCJhbGciOiJub25lIn0.eyJhdWQiOiIwMDAwMDAwMy0wMDAwLTBmZjEtY2UwMC0wMDAwMDAwMDAwMDAvY2xhc3Nyb29tc2VjcmV0cy5zaGFyZXBvaW50LmNvbUA3M2JhYTVjMC05NmU2LTQ3YjQtOTVkOS04ZTVlMWVlMDA3M2IiLCJpc3MiOiIwMDAwMDAwMy0wMDAwLTBmZjEtY2UwMC0wMDAwMDAwMDAwMDAiLCJuYmYiOiIxNTQ0NjE0MDQ3IiwiZXhwIjoiMTU0NDYzNTY0NyIsImVuZHBvaW50dXJsIjoiTG4yb1RDMnlJUExmWVpTc3ZuVFJ1M01RcmpRa0NBRDF4c3BmOFBsUllmOD0iLCJlbmRwb2ludHVybExlbmd0aCI6IjEyMyIsImlzbG9vcGJhY2siOiJUcnVlIiwiY2lkIjoiT0dNME5XRmlPV1V0TkRBMlppMDNNREF3TFRkalkyUXRNalJoTWpoaFpHRTRZMlF4IiwidmVyIjoiaGFzaGVkcHJvb2Z0b2tlbiIsInNpdGVpZCI6Ik9HSm1Oemd4WlRBdE1qWTJOUzAwTlRnNExXSmpOemd0TlRabVpXUTBNakV4WVRndyIsInNpZ25pbl9zdGF0ZSI6IltcImttc2lcIl0iLCJuYW1laWQiOiIwIy5mfG1lbWJlcnNoaXB8ZWxlYW5vci5zaW1wc29uQGNsYXNzcm9vbXNlY3JldHMuY28udWsiLCJuaWkiOiJtaWNyb3NvZnQuc2hhcmVwb2ludCIsImlzdXNlciI6InRydWUiLCJjYWNoZWtleSI6IjBoLmZ8bWVtYmVyc2hpcHwxMDAzN2ZmZWFkZmNkNmQ2QGxpdmUuY29tIiwidHQiOiIwIiwidXNlUGVyc2lzdGVudENvb2tpZSI6IjMifQ.dWMzY21mTzVEdjBmQ28zREpReXZKMTZkaVpjQWtNS3ArbUx1SW5XaGhJYz0&amp;encodeFailures=1&amp;width=260&amp;height=154&amp;srcWidth=260&amp;srcHeight=154">
              <a:extLst>
                <a:ext uri="{FF2B5EF4-FFF2-40B4-BE49-F238E27FC236}">
                  <a16:creationId xmlns:a16="http://schemas.microsoft.com/office/drawing/2014/main" id="{7E9C9AB9-5C02-4CAB-AC0E-DDA61A99A66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82665" y="2224337"/>
              <a:ext cx="228571" cy="198215"/>
            </a:xfrm>
            <a:prstGeom prst="rect">
              <a:avLst/>
            </a:prstGeom>
            <a:noFill/>
            <a:extLst>
              <a:ext uri="{909E8E84-426E-40DD-AFC4-6F175D3DCCD1}">
                <a14:hiddenFill xmlns:a14="http://schemas.microsoft.com/office/drawing/2010/main">
                  <a:solidFill>
                    <a:srgbClr val="FFFFFF"/>
                  </a:solidFill>
                </a14:hiddenFill>
              </a:ext>
            </a:extLst>
          </p:spPr>
        </p:pic>
        <p:pic>
          <p:nvPicPr>
            <p:cNvPr id="29" name="Picture 4" descr="https://ukwest1-mediap.svc.ms/transform/thumbnail?provider=spo&amp;inputFormat=png&amp;cs=fFNQTw&amp;docid=https%3A%2F%2Fclassroomsecrets.sharepoint.com%3A443%2F_api%2Fv2.0%2Fdrives%2Fb!4IH3i2UmiEW8eFb-1CEagJBPFIa2x9BIquX16eSMw9__4AoPxClmR7JQwam-6NQw%2Fitems%2F01DGBW4YORUGC6NVBRY5EYAWLHXG6CZOIW%3Fversion%3DPublished&amp;access_token=eyJ0eXAiOiJKV1QiLCJhbGciOiJub25lIn0.eyJhdWQiOiIwMDAwMDAwMy0wMDAwLTBmZjEtY2UwMC0wMDAwMDAwMDAwMDAvY2xhc3Nyb29tc2VjcmV0cy5zaGFyZXBvaW50LmNvbUA3M2JhYTVjMC05NmU2LTQ3YjQtOTVkOS04ZTVlMWVlMDA3M2IiLCJpc3MiOiIwMDAwMDAwMy0wMDAwLTBmZjEtY2UwMC0wMDAwMDAwMDAwMDAiLCJuYmYiOiIxNTQ0NjE0MDQ3IiwiZXhwIjoiMTU0NDYzNTY0NyIsImVuZHBvaW50dXJsIjoiTG4yb1RDMnlJUExmWVpTc3ZuVFJ1M01RcmpRa0NBRDF4c3BmOFBsUllmOD0iLCJlbmRwb2ludHVybExlbmd0aCI6IjEyMyIsImlzbG9vcGJhY2siOiJUcnVlIiwiY2lkIjoiT0dNME5XRmlPV1V0TkRBMlppMDNNREF3TFRkalkyUXRNalJoTWpoaFpHRTRZMlF4IiwidmVyIjoiaGFzaGVkcHJvb2Z0b2tlbiIsInNpdGVpZCI6Ik9HSm1Oemd4WlRBdE1qWTJOUzAwTlRnNExXSmpOemd0TlRabVpXUTBNakV4WVRndyIsInNpZ25pbl9zdGF0ZSI6IltcImttc2lcIl0iLCJuYW1laWQiOiIwIy5mfG1lbWJlcnNoaXB8ZWxlYW5vci5zaW1wc29uQGNsYXNzcm9vbXNlY3JldHMuY28udWsiLCJuaWkiOiJtaWNyb3NvZnQuc2hhcmVwb2ludCIsImlzdXNlciI6InRydWUiLCJjYWNoZWtleSI6IjBoLmZ8bWVtYmVyc2hpcHwxMDAzN2ZmZWFkZmNkNmQ2QGxpdmUuY29tIiwidHQiOiIwIiwidXNlUGVyc2lzdGVudENvb2tpZSI6IjMifQ.dWMzY21mTzVEdjBmQ28zREpReXZKMTZkaVpjQWtNS3ArbUx1SW5XaGhJYz0&amp;encodeFailures=1&amp;width=260&amp;height=154&amp;srcWidth=260&amp;srcHeight=154">
              <a:extLst>
                <a:ext uri="{FF2B5EF4-FFF2-40B4-BE49-F238E27FC236}">
                  <a16:creationId xmlns:a16="http://schemas.microsoft.com/office/drawing/2014/main" id="{32E78485-B68D-4D1A-9CBB-D2E3B6E268B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18140" y="2224337"/>
              <a:ext cx="228571" cy="198215"/>
            </a:xfrm>
            <a:prstGeom prst="rect">
              <a:avLst/>
            </a:prstGeom>
            <a:noFill/>
            <a:extLst>
              <a:ext uri="{909E8E84-426E-40DD-AFC4-6F175D3DCCD1}">
                <a14:hiddenFill xmlns:a14="http://schemas.microsoft.com/office/drawing/2010/main">
                  <a:solidFill>
                    <a:srgbClr val="FFFFFF"/>
                  </a:solidFill>
                </a14:hiddenFill>
              </a:ext>
            </a:extLst>
          </p:spPr>
        </p:pic>
        <p:pic>
          <p:nvPicPr>
            <p:cNvPr id="30" name="Picture 4" descr="https://ukwest1-mediap.svc.ms/transform/thumbnail?provider=spo&amp;inputFormat=png&amp;cs=fFNQTw&amp;docid=https%3A%2F%2Fclassroomsecrets.sharepoint.com%3A443%2F_api%2Fv2.0%2Fdrives%2Fb!4IH3i2UmiEW8eFb-1CEagJBPFIa2x9BIquX16eSMw9__4AoPxClmR7JQwam-6NQw%2Fitems%2F01DGBW4YORUGC6NVBRY5EYAWLHXG6CZOIW%3Fversion%3DPublished&amp;access_token=eyJ0eXAiOiJKV1QiLCJhbGciOiJub25lIn0.eyJhdWQiOiIwMDAwMDAwMy0wMDAwLTBmZjEtY2UwMC0wMDAwMDAwMDAwMDAvY2xhc3Nyb29tc2VjcmV0cy5zaGFyZXBvaW50LmNvbUA3M2JhYTVjMC05NmU2LTQ3YjQtOTVkOS04ZTVlMWVlMDA3M2IiLCJpc3MiOiIwMDAwMDAwMy0wMDAwLTBmZjEtY2UwMC0wMDAwMDAwMDAwMDAiLCJuYmYiOiIxNTQ0NjE0MDQ3IiwiZXhwIjoiMTU0NDYzNTY0NyIsImVuZHBvaW50dXJsIjoiTG4yb1RDMnlJUExmWVpTc3ZuVFJ1M01RcmpRa0NBRDF4c3BmOFBsUllmOD0iLCJlbmRwb2ludHVybExlbmd0aCI6IjEyMyIsImlzbG9vcGJhY2siOiJUcnVlIiwiY2lkIjoiT0dNME5XRmlPV1V0TkRBMlppMDNNREF3TFRkalkyUXRNalJoTWpoaFpHRTRZMlF4IiwidmVyIjoiaGFzaGVkcHJvb2Z0b2tlbiIsInNpdGVpZCI6Ik9HSm1Oemd4WlRBdE1qWTJOUzAwTlRnNExXSmpOemd0TlRabVpXUTBNakV4WVRndyIsInNpZ25pbl9zdGF0ZSI6IltcImttc2lcIl0iLCJuYW1laWQiOiIwIy5mfG1lbWJlcnNoaXB8ZWxlYW5vci5zaW1wc29uQGNsYXNzcm9vbXNlY3JldHMuY28udWsiLCJuaWkiOiJtaWNyb3NvZnQuc2hhcmVwb2ludCIsImlzdXNlciI6InRydWUiLCJjYWNoZWtleSI6IjBoLmZ8bWVtYmVyc2hpcHwxMDAzN2ZmZWFkZmNkNmQ2QGxpdmUuY29tIiwidHQiOiIwIiwidXNlUGVyc2lzdGVudENvb2tpZSI6IjMifQ.dWMzY21mTzVEdjBmQ28zREpReXZKMTZkaVpjQWtNS3ArbUx1SW5XaGhJYz0&amp;encodeFailures=1&amp;width=260&amp;height=154&amp;srcWidth=260&amp;srcHeight=154">
              <a:extLst>
                <a:ext uri="{FF2B5EF4-FFF2-40B4-BE49-F238E27FC236}">
                  <a16:creationId xmlns:a16="http://schemas.microsoft.com/office/drawing/2014/main" id="{90CCB13A-12F7-4CDB-87C3-1474EE690D9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53615" y="2224337"/>
              <a:ext cx="228571" cy="198215"/>
            </a:xfrm>
            <a:prstGeom prst="rect">
              <a:avLst/>
            </a:prstGeom>
            <a:noFill/>
            <a:extLst>
              <a:ext uri="{909E8E84-426E-40DD-AFC4-6F175D3DCCD1}">
                <a14:hiddenFill xmlns:a14="http://schemas.microsoft.com/office/drawing/2010/main">
                  <a:solidFill>
                    <a:srgbClr val="FFFFFF"/>
                  </a:solidFill>
                </a14:hiddenFill>
              </a:ext>
            </a:extLst>
          </p:spPr>
        </p:pic>
        <p:pic>
          <p:nvPicPr>
            <p:cNvPr id="31" name="Picture 4" descr="https://ukwest1-mediap.svc.ms/transform/thumbnail?provider=spo&amp;inputFormat=png&amp;cs=fFNQTw&amp;docid=https%3A%2F%2Fclassroomsecrets.sharepoint.com%3A443%2F_api%2Fv2.0%2Fdrives%2Fb!4IH3i2UmiEW8eFb-1CEagJBPFIa2x9BIquX16eSMw9__4AoPxClmR7JQwam-6NQw%2Fitems%2F01DGBW4YORUGC6NVBRY5EYAWLHXG6CZOIW%3Fversion%3DPublished&amp;access_token=eyJ0eXAiOiJKV1QiLCJhbGciOiJub25lIn0.eyJhdWQiOiIwMDAwMDAwMy0wMDAwLTBmZjEtY2UwMC0wMDAwMDAwMDAwMDAvY2xhc3Nyb29tc2VjcmV0cy5zaGFyZXBvaW50LmNvbUA3M2JhYTVjMC05NmU2LTQ3YjQtOTVkOS04ZTVlMWVlMDA3M2IiLCJpc3MiOiIwMDAwMDAwMy0wMDAwLTBmZjEtY2UwMC0wMDAwMDAwMDAwMDAiLCJuYmYiOiIxNTQ0NjE0MDQ3IiwiZXhwIjoiMTU0NDYzNTY0NyIsImVuZHBvaW50dXJsIjoiTG4yb1RDMnlJUExmWVpTc3ZuVFJ1M01RcmpRa0NBRDF4c3BmOFBsUllmOD0iLCJlbmRwb2ludHVybExlbmd0aCI6IjEyMyIsImlzbG9vcGJhY2siOiJUcnVlIiwiY2lkIjoiT0dNME5XRmlPV1V0TkRBMlppMDNNREF3TFRkalkyUXRNalJoTWpoaFpHRTRZMlF4IiwidmVyIjoiaGFzaGVkcHJvb2Z0b2tlbiIsInNpdGVpZCI6Ik9HSm1Oemd4WlRBdE1qWTJOUzAwTlRnNExXSmpOemd0TlRabVpXUTBNakV4WVRndyIsInNpZ25pbl9zdGF0ZSI6IltcImttc2lcIl0iLCJuYW1laWQiOiIwIy5mfG1lbWJlcnNoaXB8ZWxlYW5vci5zaW1wc29uQGNsYXNzcm9vbXNlY3JldHMuY28udWsiLCJuaWkiOiJtaWNyb3NvZnQuc2hhcmVwb2ludCIsImlzdXNlciI6InRydWUiLCJjYWNoZWtleSI6IjBoLmZ8bWVtYmVyc2hpcHwxMDAzN2ZmZWFkZmNkNmQ2QGxpdmUuY29tIiwidHQiOiIwIiwidXNlUGVyc2lzdGVudENvb2tpZSI6IjMifQ.dWMzY21mTzVEdjBmQ28zREpReXZKMTZkaVpjQWtNS3ArbUx1SW5XaGhJYz0&amp;encodeFailures=1&amp;width=260&amp;height=154&amp;srcWidth=260&amp;srcHeight=154">
              <a:extLst>
                <a:ext uri="{FF2B5EF4-FFF2-40B4-BE49-F238E27FC236}">
                  <a16:creationId xmlns:a16="http://schemas.microsoft.com/office/drawing/2014/main" id="{98F21D76-85BD-4F9B-9917-CD46516B423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7190" y="2776787"/>
              <a:ext cx="228571" cy="198215"/>
            </a:xfrm>
            <a:prstGeom prst="rect">
              <a:avLst/>
            </a:prstGeom>
            <a:noFill/>
            <a:extLst>
              <a:ext uri="{909E8E84-426E-40DD-AFC4-6F175D3DCCD1}">
                <a14:hiddenFill xmlns:a14="http://schemas.microsoft.com/office/drawing/2010/main">
                  <a:solidFill>
                    <a:srgbClr val="FFFFFF"/>
                  </a:solidFill>
                </a14:hiddenFill>
              </a:ext>
            </a:extLst>
          </p:spPr>
        </p:pic>
        <p:pic>
          <p:nvPicPr>
            <p:cNvPr id="32" name="Picture 4" descr="https://ukwest1-mediap.svc.ms/transform/thumbnail?provider=spo&amp;inputFormat=png&amp;cs=fFNQTw&amp;docid=https%3A%2F%2Fclassroomsecrets.sharepoint.com%3A443%2F_api%2Fv2.0%2Fdrives%2Fb!4IH3i2UmiEW8eFb-1CEagJBPFIa2x9BIquX16eSMw9__4AoPxClmR7JQwam-6NQw%2Fitems%2F01DGBW4YORUGC6NVBRY5EYAWLHXG6CZOIW%3Fversion%3DPublished&amp;access_token=eyJ0eXAiOiJKV1QiLCJhbGciOiJub25lIn0.eyJhdWQiOiIwMDAwMDAwMy0wMDAwLTBmZjEtY2UwMC0wMDAwMDAwMDAwMDAvY2xhc3Nyb29tc2VjcmV0cy5zaGFyZXBvaW50LmNvbUA3M2JhYTVjMC05NmU2LTQ3YjQtOTVkOS04ZTVlMWVlMDA3M2IiLCJpc3MiOiIwMDAwMDAwMy0wMDAwLTBmZjEtY2UwMC0wMDAwMDAwMDAwMDAiLCJuYmYiOiIxNTQ0NjE0MDQ3IiwiZXhwIjoiMTU0NDYzNTY0NyIsImVuZHBvaW50dXJsIjoiTG4yb1RDMnlJUExmWVpTc3ZuVFJ1M01RcmpRa0NBRDF4c3BmOFBsUllmOD0iLCJlbmRwb2ludHVybExlbmd0aCI6IjEyMyIsImlzbG9vcGJhY2siOiJUcnVlIiwiY2lkIjoiT0dNME5XRmlPV1V0TkRBMlppMDNNREF3TFRkalkyUXRNalJoTWpoaFpHRTRZMlF4IiwidmVyIjoiaGFzaGVkcHJvb2Z0b2tlbiIsInNpdGVpZCI6Ik9HSm1Oemd4WlRBdE1qWTJOUzAwTlRnNExXSmpOemd0TlRabVpXUTBNakV4WVRndyIsInNpZ25pbl9zdGF0ZSI6IltcImttc2lcIl0iLCJuYW1laWQiOiIwIy5mfG1lbWJlcnNoaXB8ZWxlYW5vci5zaW1wc29uQGNsYXNzcm9vbXNlY3JldHMuY28udWsiLCJuaWkiOiJtaWNyb3NvZnQuc2hhcmVwb2ludCIsImlzdXNlciI6InRydWUiLCJjYWNoZWtleSI6IjBoLmZ8bWVtYmVyc2hpcHwxMDAzN2ZmZWFkZmNkNmQ2QGxpdmUuY29tIiwidHQiOiIwIiwidXNlUGVyc2lzdGVudENvb2tpZSI6IjMifQ.dWMzY21mTzVEdjBmQ28zREpReXZKMTZkaVpjQWtNS3ArbUx1SW5XaGhJYz0&amp;encodeFailures=1&amp;width=260&amp;height=154&amp;srcWidth=260&amp;srcHeight=154">
              <a:extLst>
                <a:ext uri="{FF2B5EF4-FFF2-40B4-BE49-F238E27FC236}">
                  <a16:creationId xmlns:a16="http://schemas.microsoft.com/office/drawing/2014/main" id="{448CAA10-9E6E-466A-A1B0-12770897C59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82665" y="2776787"/>
              <a:ext cx="228571" cy="198215"/>
            </a:xfrm>
            <a:prstGeom prst="rect">
              <a:avLst/>
            </a:prstGeom>
            <a:noFill/>
            <a:extLst>
              <a:ext uri="{909E8E84-426E-40DD-AFC4-6F175D3DCCD1}">
                <a14:hiddenFill xmlns:a14="http://schemas.microsoft.com/office/drawing/2010/main">
                  <a:solidFill>
                    <a:srgbClr val="FFFFFF"/>
                  </a:solidFill>
                </a14:hiddenFill>
              </a:ext>
            </a:extLst>
          </p:spPr>
        </p:pic>
        <p:pic>
          <p:nvPicPr>
            <p:cNvPr id="33" name="Picture 4" descr="https://ukwest1-mediap.svc.ms/transform/thumbnail?provider=spo&amp;inputFormat=png&amp;cs=fFNQTw&amp;docid=https%3A%2F%2Fclassroomsecrets.sharepoint.com%3A443%2F_api%2Fv2.0%2Fdrives%2Fb!4IH3i2UmiEW8eFb-1CEagJBPFIa2x9BIquX16eSMw9__4AoPxClmR7JQwam-6NQw%2Fitems%2F01DGBW4YORUGC6NVBRY5EYAWLHXG6CZOIW%3Fversion%3DPublished&amp;access_token=eyJ0eXAiOiJKV1QiLCJhbGciOiJub25lIn0.eyJhdWQiOiIwMDAwMDAwMy0wMDAwLTBmZjEtY2UwMC0wMDAwMDAwMDAwMDAvY2xhc3Nyb29tc2VjcmV0cy5zaGFyZXBvaW50LmNvbUA3M2JhYTVjMC05NmU2LTQ3YjQtOTVkOS04ZTVlMWVlMDA3M2IiLCJpc3MiOiIwMDAwMDAwMy0wMDAwLTBmZjEtY2UwMC0wMDAwMDAwMDAwMDAiLCJuYmYiOiIxNTQ0NjE0MDQ3IiwiZXhwIjoiMTU0NDYzNTY0NyIsImVuZHBvaW50dXJsIjoiTG4yb1RDMnlJUExmWVpTc3ZuVFJ1M01RcmpRa0NBRDF4c3BmOFBsUllmOD0iLCJlbmRwb2ludHVybExlbmd0aCI6IjEyMyIsImlzbG9vcGJhY2siOiJUcnVlIiwiY2lkIjoiT0dNME5XRmlPV1V0TkRBMlppMDNNREF3TFRkalkyUXRNalJoTWpoaFpHRTRZMlF4IiwidmVyIjoiaGFzaGVkcHJvb2Z0b2tlbiIsInNpdGVpZCI6Ik9HSm1Oemd4WlRBdE1qWTJOUzAwTlRnNExXSmpOemd0TlRabVpXUTBNakV4WVRndyIsInNpZ25pbl9zdGF0ZSI6IltcImttc2lcIl0iLCJuYW1laWQiOiIwIy5mfG1lbWJlcnNoaXB8ZWxlYW5vci5zaW1wc29uQGNsYXNzcm9vbXNlY3JldHMuY28udWsiLCJuaWkiOiJtaWNyb3NvZnQuc2hhcmVwb2ludCIsImlzdXNlciI6InRydWUiLCJjYWNoZWtleSI6IjBoLmZ8bWVtYmVyc2hpcHwxMDAzN2ZmZWFkZmNkNmQ2QGxpdmUuY29tIiwidHQiOiIwIiwidXNlUGVyc2lzdGVudENvb2tpZSI6IjMifQ.dWMzY21mTzVEdjBmQ28zREpReXZKMTZkaVpjQWtNS3ArbUx1SW5XaGhJYz0&amp;encodeFailures=1&amp;width=260&amp;height=154&amp;srcWidth=260&amp;srcHeight=154">
              <a:extLst>
                <a:ext uri="{FF2B5EF4-FFF2-40B4-BE49-F238E27FC236}">
                  <a16:creationId xmlns:a16="http://schemas.microsoft.com/office/drawing/2014/main" id="{7785E9A0-6EF5-4247-A184-D84F52F2289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18140" y="2776787"/>
              <a:ext cx="228571" cy="198215"/>
            </a:xfrm>
            <a:prstGeom prst="rect">
              <a:avLst/>
            </a:prstGeom>
            <a:noFill/>
            <a:extLst>
              <a:ext uri="{909E8E84-426E-40DD-AFC4-6F175D3DCCD1}">
                <a14:hiddenFill xmlns:a14="http://schemas.microsoft.com/office/drawing/2010/main">
                  <a:solidFill>
                    <a:srgbClr val="FFFFFF"/>
                  </a:solidFill>
                </a14:hiddenFill>
              </a:ext>
            </a:extLst>
          </p:spPr>
        </p:pic>
        <p:pic>
          <p:nvPicPr>
            <p:cNvPr id="34" name="Picture 4" descr="https://ukwest1-mediap.svc.ms/transform/thumbnail?provider=spo&amp;inputFormat=png&amp;cs=fFNQTw&amp;docid=https%3A%2F%2Fclassroomsecrets.sharepoint.com%3A443%2F_api%2Fv2.0%2Fdrives%2Fb!4IH3i2UmiEW8eFb-1CEagJBPFIa2x9BIquX16eSMw9__4AoPxClmR7JQwam-6NQw%2Fitems%2F01DGBW4YORUGC6NVBRY5EYAWLHXG6CZOIW%3Fversion%3DPublished&amp;access_token=eyJ0eXAiOiJKV1QiLCJhbGciOiJub25lIn0.eyJhdWQiOiIwMDAwMDAwMy0wMDAwLTBmZjEtY2UwMC0wMDAwMDAwMDAwMDAvY2xhc3Nyb29tc2VjcmV0cy5zaGFyZXBvaW50LmNvbUA3M2JhYTVjMC05NmU2LTQ3YjQtOTVkOS04ZTVlMWVlMDA3M2IiLCJpc3MiOiIwMDAwMDAwMy0wMDAwLTBmZjEtY2UwMC0wMDAwMDAwMDAwMDAiLCJuYmYiOiIxNTQ0NjE0MDQ3IiwiZXhwIjoiMTU0NDYzNTY0NyIsImVuZHBvaW50dXJsIjoiTG4yb1RDMnlJUExmWVpTc3ZuVFJ1M01RcmpRa0NBRDF4c3BmOFBsUllmOD0iLCJlbmRwb2ludHVybExlbmd0aCI6IjEyMyIsImlzbG9vcGJhY2siOiJUcnVlIiwiY2lkIjoiT0dNME5XRmlPV1V0TkRBMlppMDNNREF3TFRkalkyUXRNalJoTWpoaFpHRTRZMlF4IiwidmVyIjoiaGFzaGVkcHJvb2Z0b2tlbiIsInNpdGVpZCI6Ik9HSm1Oemd4WlRBdE1qWTJOUzAwTlRnNExXSmpOemd0TlRabVpXUTBNakV4WVRndyIsInNpZ25pbl9zdGF0ZSI6IltcImttc2lcIl0iLCJuYW1laWQiOiIwIy5mfG1lbWJlcnNoaXB8ZWxlYW5vci5zaW1wc29uQGNsYXNzcm9vbXNlY3JldHMuY28udWsiLCJuaWkiOiJtaWNyb3NvZnQuc2hhcmVwb2ludCIsImlzdXNlciI6InRydWUiLCJjYWNoZWtleSI6IjBoLmZ8bWVtYmVyc2hpcHwxMDAzN2ZmZWFkZmNkNmQ2QGxpdmUuY29tIiwidHQiOiIwIiwidXNlUGVyc2lzdGVudENvb2tpZSI6IjMifQ.dWMzY21mTzVEdjBmQ28zREpReXZKMTZkaVpjQWtNS3ArbUx1SW5XaGhJYz0&amp;encodeFailures=1&amp;width=260&amp;height=154&amp;srcWidth=260&amp;srcHeight=154">
              <a:extLst>
                <a:ext uri="{FF2B5EF4-FFF2-40B4-BE49-F238E27FC236}">
                  <a16:creationId xmlns:a16="http://schemas.microsoft.com/office/drawing/2014/main" id="{04C5336D-F4B3-4999-8D59-6FF39EACB23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53615" y="2776787"/>
              <a:ext cx="228571" cy="198215"/>
            </a:xfrm>
            <a:prstGeom prst="rect">
              <a:avLst/>
            </a:prstGeom>
            <a:noFill/>
            <a:extLst>
              <a:ext uri="{909E8E84-426E-40DD-AFC4-6F175D3DCCD1}">
                <a14:hiddenFill xmlns:a14="http://schemas.microsoft.com/office/drawing/2010/main">
                  <a:solidFill>
                    <a:srgbClr val="FFFFFF"/>
                  </a:solidFill>
                </a14:hiddenFill>
              </a:ext>
            </a:extLst>
          </p:spPr>
        </p:pic>
        <p:pic>
          <p:nvPicPr>
            <p:cNvPr id="35" name="Picture 4" descr="https://ukwest1-mediap.svc.ms/transform/thumbnail?provider=spo&amp;inputFormat=png&amp;cs=fFNQTw&amp;docid=https%3A%2F%2Fclassroomsecrets.sharepoint.com%3A443%2F_api%2Fv2.0%2Fdrives%2Fb!4IH3i2UmiEW8eFb-1CEagJBPFIa2x9BIquX16eSMw9__4AoPxClmR7JQwam-6NQw%2Fitems%2F01DGBW4YORUGC6NVBRY5EYAWLHXG6CZOIW%3Fversion%3DPublished&amp;access_token=eyJ0eXAiOiJKV1QiLCJhbGciOiJub25lIn0.eyJhdWQiOiIwMDAwMDAwMy0wMDAwLTBmZjEtY2UwMC0wMDAwMDAwMDAwMDAvY2xhc3Nyb29tc2VjcmV0cy5zaGFyZXBvaW50LmNvbUA3M2JhYTVjMC05NmU2LTQ3YjQtOTVkOS04ZTVlMWVlMDA3M2IiLCJpc3MiOiIwMDAwMDAwMy0wMDAwLTBmZjEtY2UwMC0wMDAwMDAwMDAwMDAiLCJuYmYiOiIxNTQ0NjE0MDQ3IiwiZXhwIjoiMTU0NDYzNTY0NyIsImVuZHBvaW50dXJsIjoiTG4yb1RDMnlJUExmWVpTc3ZuVFJ1M01RcmpRa0NBRDF4c3BmOFBsUllmOD0iLCJlbmRwb2ludHVybExlbmd0aCI6IjEyMyIsImlzbG9vcGJhY2siOiJUcnVlIiwiY2lkIjoiT0dNME5XRmlPV1V0TkRBMlppMDNNREF3TFRkalkyUXRNalJoTWpoaFpHRTRZMlF4IiwidmVyIjoiaGFzaGVkcHJvb2Z0b2tlbiIsInNpdGVpZCI6Ik9HSm1Oemd4WlRBdE1qWTJOUzAwTlRnNExXSmpOemd0TlRabVpXUTBNakV4WVRndyIsInNpZ25pbl9zdGF0ZSI6IltcImttc2lcIl0iLCJuYW1laWQiOiIwIy5mfG1lbWJlcnNoaXB8ZWxlYW5vci5zaW1wc29uQGNsYXNzcm9vbXNlY3JldHMuY28udWsiLCJuaWkiOiJtaWNyb3NvZnQuc2hhcmVwb2ludCIsImlzdXNlciI6InRydWUiLCJjYWNoZWtleSI6IjBoLmZ8bWVtYmVyc2hpcHwxMDAzN2ZmZWFkZmNkNmQ2QGxpdmUuY29tIiwidHQiOiIwIiwidXNlUGVyc2lzdGVudENvb2tpZSI6IjMifQ.dWMzY21mTzVEdjBmQ28zREpReXZKMTZkaVpjQWtNS3ArbUx1SW5XaGhJYz0&amp;encodeFailures=1&amp;width=260&amp;height=154&amp;srcWidth=260&amp;srcHeight=154">
              <a:extLst>
                <a:ext uri="{FF2B5EF4-FFF2-40B4-BE49-F238E27FC236}">
                  <a16:creationId xmlns:a16="http://schemas.microsoft.com/office/drawing/2014/main" id="{C4114A8E-C4DA-4CF6-99A6-7F2A656D729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89090" y="2776787"/>
              <a:ext cx="228571" cy="198215"/>
            </a:xfrm>
            <a:prstGeom prst="rect">
              <a:avLst/>
            </a:prstGeom>
            <a:noFill/>
            <a:extLst>
              <a:ext uri="{909E8E84-426E-40DD-AFC4-6F175D3DCCD1}">
                <a14:hiddenFill xmlns:a14="http://schemas.microsoft.com/office/drawing/2010/main">
                  <a:solidFill>
                    <a:srgbClr val="FFFFFF"/>
                  </a:solidFill>
                </a14:hiddenFill>
              </a:ext>
            </a:extLst>
          </p:spPr>
        </p:pic>
        <p:pic>
          <p:nvPicPr>
            <p:cNvPr id="36" name="Picture 4" descr="https://ukwest1-mediap.svc.ms/transform/thumbnail?provider=spo&amp;inputFormat=png&amp;cs=fFNQTw&amp;docid=https%3A%2F%2Fclassroomsecrets.sharepoint.com%3A443%2F_api%2Fv2.0%2Fdrives%2Fb!4IH3i2UmiEW8eFb-1CEagJBPFIa2x9BIquX16eSMw9__4AoPxClmR7JQwam-6NQw%2Fitems%2F01DGBW4YORUGC6NVBRY5EYAWLHXG6CZOIW%3Fversion%3DPublished&amp;access_token=eyJ0eXAiOiJKV1QiLCJhbGciOiJub25lIn0.eyJhdWQiOiIwMDAwMDAwMy0wMDAwLTBmZjEtY2UwMC0wMDAwMDAwMDAwMDAvY2xhc3Nyb29tc2VjcmV0cy5zaGFyZXBvaW50LmNvbUA3M2JhYTVjMC05NmU2LTQ3YjQtOTVkOS04ZTVlMWVlMDA3M2IiLCJpc3MiOiIwMDAwMDAwMy0wMDAwLTBmZjEtY2UwMC0wMDAwMDAwMDAwMDAiLCJuYmYiOiIxNTQ0NjE0MDQ3IiwiZXhwIjoiMTU0NDYzNTY0NyIsImVuZHBvaW50dXJsIjoiTG4yb1RDMnlJUExmWVpTc3ZuVFJ1M01RcmpRa0NBRDF4c3BmOFBsUllmOD0iLCJlbmRwb2ludHVybExlbmd0aCI6IjEyMyIsImlzbG9vcGJhY2siOiJUcnVlIiwiY2lkIjoiT0dNME5XRmlPV1V0TkRBMlppMDNNREF3TFRkalkyUXRNalJoTWpoaFpHRTRZMlF4IiwidmVyIjoiaGFzaGVkcHJvb2Z0b2tlbiIsInNpdGVpZCI6Ik9HSm1Oemd4WlRBdE1qWTJOUzAwTlRnNExXSmpOemd0TlRabVpXUTBNakV4WVRndyIsInNpZ25pbl9zdGF0ZSI6IltcImttc2lcIl0iLCJuYW1laWQiOiIwIy5mfG1lbWJlcnNoaXB8ZWxlYW5vci5zaW1wc29uQGNsYXNzcm9vbXNlY3JldHMuY28udWsiLCJuaWkiOiJtaWNyb3NvZnQuc2hhcmVwb2ludCIsImlzdXNlciI6InRydWUiLCJjYWNoZWtleSI6IjBoLmZ8bWVtYmVyc2hpcHwxMDAzN2ZmZWFkZmNkNmQ2QGxpdmUuY29tIiwidHQiOiIwIiwidXNlUGVyc2lzdGVudENvb2tpZSI6IjMifQ.dWMzY21mTzVEdjBmQ28zREpReXZKMTZkaVpjQWtNS3ArbUx1SW5XaGhJYz0&amp;encodeFailures=1&amp;width=260&amp;height=154&amp;srcWidth=260&amp;srcHeight=154">
              <a:extLst>
                <a:ext uri="{FF2B5EF4-FFF2-40B4-BE49-F238E27FC236}">
                  <a16:creationId xmlns:a16="http://schemas.microsoft.com/office/drawing/2014/main" id="{322252A5-CCF0-4AFA-A6B8-4C822AAB1CC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24565" y="2776787"/>
              <a:ext cx="228571" cy="198215"/>
            </a:xfrm>
            <a:prstGeom prst="rect">
              <a:avLst/>
            </a:prstGeom>
            <a:noFill/>
            <a:extLst>
              <a:ext uri="{909E8E84-426E-40DD-AFC4-6F175D3DCCD1}">
                <a14:hiddenFill xmlns:a14="http://schemas.microsoft.com/office/drawing/2010/main">
                  <a:solidFill>
                    <a:srgbClr val="FFFFFF"/>
                  </a:solidFill>
                </a14:hiddenFill>
              </a:ext>
            </a:extLst>
          </p:spPr>
        </p:pic>
        <p:pic>
          <p:nvPicPr>
            <p:cNvPr id="37" name="Picture 4" descr="https://ukwest1-mediap.svc.ms/transform/thumbnail?provider=spo&amp;inputFormat=png&amp;cs=fFNQTw&amp;docid=https%3A%2F%2Fclassroomsecrets.sharepoint.com%3A443%2F_api%2Fv2.0%2Fdrives%2Fb!4IH3i2UmiEW8eFb-1CEagJBPFIa2x9BIquX16eSMw9__4AoPxClmR7JQwam-6NQw%2Fitems%2F01DGBW4YORUGC6NVBRY5EYAWLHXG6CZOIW%3Fversion%3DPublished&amp;access_token=eyJ0eXAiOiJKV1QiLCJhbGciOiJub25lIn0.eyJhdWQiOiIwMDAwMDAwMy0wMDAwLTBmZjEtY2UwMC0wMDAwMDAwMDAwMDAvY2xhc3Nyb29tc2VjcmV0cy5zaGFyZXBvaW50LmNvbUA3M2JhYTVjMC05NmU2LTQ3YjQtOTVkOS04ZTVlMWVlMDA3M2IiLCJpc3MiOiIwMDAwMDAwMy0wMDAwLTBmZjEtY2UwMC0wMDAwMDAwMDAwMDAiLCJuYmYiOiIxNTQ0NjE0MDQ3IiwiZXhwIjoiMTU0NDYzNTY0NyIsImVuZHBvaW50dXJsIjoiTG4yb1RDMnlJUExmWVpTc3ZuVFJ1M01RcmpRa0NBRDF4c3BmOFBsUllmOD0iLCJlbmRwb2ludHVybExlbmd0aCI6IjEyMyIsImlzbG9vcGJhY2siOiJUcnVlIiwiY2lkIjoiT0dNME5XRmlPV1V0TkRBMlppMDNNREF3TFRkalkyUXRNalJoTWpoaFpHRTRZMlF4IiwidmVyIjoiaGFzaGVkcHJvb2Z0b2tlbiIsInNpdGVpZCI6Ik9HSm1Oemd4WlRBdE1qWTJOUzAwTlRnNExXSmpOemd0TlRabVpXUTBNakV4WVRndyIsInNpZ25pbl9zdGF0ZSI6IltcImttc2lcIl0iLCJuYW1laWQiOiIwIy5mfG1lbWJlcnNoaXB8ZWxlYW5vci5zaW1wc29uQGNsYXNzcm9vbXNlY3JldHMuY28udWsiLCJuaWkiOiJtaWNyb3NvZnQuc2hhcmVwb2ludCIsImlzdXNlciI6InRydWUiLCJjYWNoZWtleSI6IjBoLmZ8bWVtYmVyc2hpcHwxMDAzN2ZmZWFkZmNkNmQ2QGxpdmUuY29tIiwidHQiOiIwIiwidXNlUGVyc2lzdGVudENvb2tpZSI6IjMifQ.dWMzY21mTzVEdjBmQ28zREpReXZKMTZkaVpjQWtNS3ArbUx1SW5XaGhJYz0&amp;encodeFailures=1&amp;width=260&amp;height=154&amp;srcWidth=260&amp;srcHeight=154">
              <a:extLst>
                <a:ext uri="{FF2B5EF4-FFF2-40B4-BE49-F238E27FC236}">
                  <a16:creationId xmlns:a16="http://schemas.microsoft.com/office/drawing/2014/main" id="{A51E6D24-3473-4011-9857-191D2A3FCF5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60040" y="2776787"/>
              <a:ext cx="228571" cy="198215"/>
            </a:xfrm>
            <a:prstGeom prst="rect">
              <a:avLst/>
            </a:prstGeom>
            <a:noFill/>
            <a:extLst>
              <a:ext uri="{909E8E84-426E-40DD-AFC4-6F175D3DCCD1}">
                <a14:hiddenFill xmlns:a14="http://schemas.microsoft.com/office/drawing/2010/main">
                  <a:solidFill>
                    <a:srgbClr val="FFFFFF"/>
                  </a:solidFill>
                </a14:hiddenFill>
              </a:ext>
            </a:extLst>
          </p:spPr>
        </p:pic>
        <p:pic>
          <p:nvPicPr>
            <p:cNvPr id="38" name="Picture 4" descr="https://ukwest1-mediap.svc.ms/transform/thumbnail?provider=spo&amp;inputFormat=png&amp;cs=fFNQTw&amp;docid=https%3A%2F%2Fclassroomsecrets.sharepoint.com%3A443%2F_api%2Fv2.0%2Fdrives%2Fb!4IH3i2UmiEW8eFb-1CEagJBPFIa2x9BIquX16eSMw9__4AoPxClmR7JQwam-6NQw%2Fitems%2F01DGBW4YORUGC6NVBRY5EYAWLHXG6CZOIW%3Fversion%3DPublished&amp;access_token=eyJ0eXAiOiJKV1QiLCJhbGciOiJub25lIn0.eyJhdWQiOiIwMDAwMDAwMy0wMDAwLTBmZjEtY2UwMC0wMDAwMDAwMDAwMDAvY2xhc3Nyb29tc2VjcmV0cy5zaGFyZXBvaW50LmNvbUA3M2JhYTVjMC05NmU2LTQ3YjQtOTVkOS04ZTVlMWVlMDA3M2IiLCJpc3MiOiIwMDAwMDAwMy0wMDAwLTBmZjEtY2UwMC0wMDAwMDAwMDAwMDAiLCJuYmYiOiIxNTQ0NjE0MDQ3IiwiZXhwIjoiMTU0NDYzNTY0NyIsImVuZHBvaW50dXJsIjoiTG4yb1RDMnlJUExmWVpTc3ZuVFJ1M01RcmpRa0NBRDF4c3BmOFBsUllmOD0iLCJlbmRwb2ludHVybExlbmd0aCI6IjEyMyIsImlzbG9vcGJhY2siOiJUcnVlIiwiY2lkIjoiT0dNME5XRmlPV1V0TkRBMlppMDNNREF3TFRkalkyUXRNalJoTWpoaFpHRTRZMlF4IiwidmVyIjoiaGFzaGVkcHJvb2Z0b2tlbiIsInNpdGVpZCI6Ik9HSm1Oemd4WlRBdE1qWTJOUzAwTlRnNExXSmpOemd0TlRabVpXUTBNakV4WVRndyIsInNpZ25pbl9zdGF0ZSI6IltcImttc2lcIl0iLCJuYW1laWQiOiIwIy5mfG1lbWJlcnNoaXB8ZWxlYW5vci5zaW1wc29uQGNsYXNzcm9vbXNlY3JldHMuY28udWsiLCJuaWkiOiJtaWNyb3NvZnQuc2hhcmVwb2ludCIsImlzdXNlciI6InRydWUiLCJjYWNoZWtleSI6IjBoLmZ8bWVtYmVyc2hpcHwxMDAzN2ZmZWFkZmNkNmQ2QGxpdmUuY29tIiwidHQiOiIwIiwidXNlUGVyc2lzdGVudENvb2tpZSI6IjMifQ.dWMzY21mTzVEdjBmQ28zREpReXZKMTZkaVpjQWtNS3ArbUx1SW5XaGhJYz0&amp;encodeFailures=1&amp;width=260&amp;height=154&amp;srcWidth=260&amp;srcHeight=154">
              <a:extLst>
                <a:ext uri="{FF2B5EF4-FFF2-40B4-BE49-F238E27FC236}">
                  <a16:creationId xmlns:a16="http://schemas.microsoft.com/office/drawing/2014/main" id="{C4773165-7967-46FB-82B5-39A12EB7C3C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95513" y="2776787"/>
              <a:ext cx="228571" cy="198215"/>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39" name="Group 38">
            <a:extLst>
              <a:ext uri="{FF2B5EF4-FFF2-40B4-BE49-F238E27FC236}">
                <a16:creationId xmlns:a16="http://schemas.microsoft.com/office/drawing/2014/main" id="{51803659-87A9-4E44-8245-FD4B03A7D3E1}"/>
              </a:ext>
            </a:extLst>
          </p:cNvPr>
          <p:cNvGrpSpPr/>
          <p:nvPr/>
        </p:nvGrpSpPr>
        <p:grpSpPr>
          <a:xfrm>
            <a:off x="5497895" y="1905987"/>
            <a:ext cx="2524293" cy="1139996"/>
            <a:chOff x="4253795" y="1940049"/>
            <a:chExt cx="2294812" cy="1036360"/>
          </a:xfrm>
        </p:grpSpPr>
        <p:sp>
          <p:nvSpPr>
            <p:cNvPr id="40" name="Oval 39">
              <a:extLst>
                <a:ext uri="{FF2B5EF4-FFF2-40B4-BE49-F238E27FC236}">
                  <a16:creationId xmlns:a16="http://schemas.microsoft.com/office/drawing/2014/main" id="{84AF5CFE-3B86-48ED-9B07-1D3A340614C8}"/>
                </a:ext>
              </a:extLst>
            </p:cNvPr>
            <p:cNvSpPr/>
            <p:nvPr/>
          </p:nvSpPr>
          <p:spPr>
            <a:xfrm>
              <a:off x="4253795" y="1940049"/>
              <a:ext cx="208800" cy="208800"/>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Oval 40">
              <a:extLst>
                <a:ext uri="{FF2B5EF4-FFF2-40B4-BE49-F238E27FC236}">
                  <a16:creationId xmlns:a16="http://schemas.microsoft.com/office/drawing/2014/main" id="{7D9C889A-6A6D-42DA-8863-F8F96F066675}"/>
                </a:ext>
              </a:extLst>
            </p:cNvPr>
            <p:cNvSpPr/>
            <p:nvPr/>
          </p:nvSpPr>
          <p:spPr>
            <a:xfrm>
              <a:off x="4485574" y="1940049"/>
              <a:ext cx="208800" cy="208800"/>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Oval 41">
              <a:extLst>
                <a:ext uri="{FF2B5EF4-FFF2-40B4-BE49-F238E27FC236}">
                  <a16:creationId xmlns:a16="http://schemas.microsoft.com/office/drawing/2014/main" id="{7952F15B-6AFE-4C7C-B08A-0AB86354AAB5}"/>
                </a:ext>
              </a:extLst>
            </p:cNvPr>
            <p:cNvSpPr/>
            <p:nvPr/>
          </p:nvSpPr>
          <p:spPr>
            <a:xfrm>
              <a:off x="4717353" y="1940049"/>
              <a:ext cx="208800" cy="208800"/>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3" name="Oval 42">
              <a:extLst>
                <a:ext uri="{FF2B5EF4-FFF2-40B4-BE49-F238E27FC236}">
                  <a16:creationId xmlns:a16="http://schemas.microsoft.com/office/drawing/2014/main" id="{D8686399-775E-49EB-BAC4-98AF710B87EF}"/>
                </a:ext>
              </a:extLst>
            </p:cNvPr>
            <p:cNvSpPr/>
            <p:nvPr/>
          </p:nvSpPr>
          <p:spPr>
            <a:xfrm>
              <a:off x="4949132" y="1940049"/>
              <a:ext cx="208800" cy="208800"/>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4" name="Oval 43">
              <a:extLst>
                <a:ext uri="{FF2B5EF4-FFF2-40B4-BE49-F238E27FC236}">
                  <a16:creationId xmlns:a16="http://schemas.microsoft.com/office/drawing/2014/main" id="{B8B3DFEE-6644-444B-9D3F-B7F3E6B05670}"/>
                </a:ext>
              </a:extLst>
            </p:cNvPr>
            <p:cNvSpPr/>
            <p:nvPr/>
          </p:nvSpPr>
          <p:spPr>
            <a:xfrm>
              <a:off x="5180911" y="1940049"/>
              <a:ext cx="208800" cy="208800"/>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5" name="Oval 44">
              <a:extLst>
                <a:ext uri="{FF2B5EF4-FFF2-40B4-BE49-F238E27FC236}">
                  <a16:creationId xmlns:a16="http://schemas.microsoft.com/office/drawing/2014/main" id="{0F935F39-72D8-4E3D-9807-B253C08C9CA3}"/>
                </a:ext>
              </a:extLst>
            </p:cNvPr>
            <p:cNvSpPr/>
            <p:nvPr/>
          </p:nvSpPr>
          <p:spPr>
            <a:xfrm>
              <a:off x="5412690" y="1940049"/>
              <a:ext cx="208800" cy="208800"/>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6" name="Oval 45">
              <a:extLst>
                <a:ext uri="{FF2B5EF4-FFF2-40B4-BE49-F238E27FC236}">
                  <a16:creationId xmlns:a16="http://schemas.microsoft.com/office/drawing/2014/main" id="{24B458A6-5777-44B9-BA58-E1E12B9F8603}"/>
                </a:ext>
              </a:extLst>
            </p:cNvPr>
            <p:cNvSpPr/>
            <p:nvPr/>
          </p:nvSpPr>
          <p:spPr>
            <a:xfrm>
              <a:off x="4253795" y="2767609"/>
              <a:ext cx="208800" cy="208800"/>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7" name="Oval 46">
              <a:extLst>
                <a:ext uri="{FF2B5EF4-FFF2-40B4-BE49-F238E27FC236}">
                  <a16:creationId xmlns:a16="http://schemas.microsoft.com/office/drawing/2014/main" id="{D5B53117-DBC8-44D3-B46C-4368B95BB674}"/>
                </a:ext>
              </a:extLst>
            </p:cNvPr>
            <p:cNvSpPr/>
            <p:nvPr/>
          </p:nvSpPr>
          <p:spPr>
            <a:xfrm>
              <a:off x="4485574" y="2767609"/>
              <a:ext cx="208800" cy="208800"/>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8" name="Oval 47">
              <a:extLst>
                <a:ext uri="{FF2B5EF4-FFF2-40B4-BE49-F238E27FC236}">
                  <a16:creationId xmlns:a16="http://schemas.microsoft.com/office/drawing/2014/main" id="{11A0316B-EC88-4FC9-9502-CA94EBDC3E2E}"/>
                </a:ext>
              </a:extLst>
            </p:cNvPr>
            <p:cNvSpPr/>
            <p:nvPr/>
          </p:nvSpPr>
          <p:spPr>
            <a:xfrm>
              <a:off x="4717353" y="2767609"/>
              <a:ext cx="208800" cy="208800"/>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9" name="Oval 48">
              <a:extLst>
                <a:ext uri="{FF2B5EF4-FFF2-40B4-BE49-F238E27FC236}">
                  <a16:creationId xmlns:a16="http://schemas.microsoft.com/office/drawing/2014/main" id="{36B69566-B9CD-4067-BF78-224CF104E408}"/>
                </a:ext>
              </a:extLst>
            </p:cNvPr>
            <p:cNvSpPr/>
            <p:nvPr/>
          </p:nvSpPr>
          <p:spPr>
            <a:xfrm>
              <a:off x="4949132" y="2767609"/>
              <a:ext cx="208800" cy="208800"/>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0" name="Oval 49">
              <a:extLst>
                <a:ext uri="{FF2B5EF4-FFF2-40B4-BE49-F238E27FC236}">
                  <a16:creationId xmlns:a16="http://schemas.microsoft.com/office/drawing/2014/main" id="{07DD6672-335F-4C08-A791-31938B27B333}"/>
                </a:ext>
              </a:extLst>
            </p:cNvPr>
            <p:cNvSpPr/>
            <p:nvPr/>
          </p:nvSpPr>
          <p:spPr>
            <a:xfrm>
              <a:off x="5180911" y="2767609"/>
              <a:ext cx="208800" cy="208800"/>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1" name="Oval 50">
              <a:extLst>
                <a:ext uri="{FF2B5EF4-FFF2-40B4-BE49-F238E27FC236}">
                  <a16:creationId xmlns:a16="http://schemas.microsoft.com/office/drawing/2014/main" id="{A2098AB6-2F39-4F2C-BF8D-01EB4497495D}"/>
                </a:ext>
              </a:extLst>
            </p:cNvPr>
            <p:cNvSpPr/>
            <p:nvPr/>
          </p:nvSpPr>
          <p:spPr>
            <a:xfrm>
              <a:off x="5412690" y="2767609"/>
              <a:ext cx="208800" cy="208800"/>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2" name="Oval 51">
              <a:extLst>
                <a:ext uri="{FF2B5EF4-FFF2-40B4-BE49-F238E27FC236}">
                  <a16:creationId xmlns:a16="http://schemas.microsoft.com/office/drawing/2014/main" id="{CB1EAAA7-F8F5-4E62-8985-EE4D60E02FEE}"/>
                </a:ext>
              </a:extLst>
            </p:cNvPr>
            <p:cNvSpPr/>
            <p:nvPr/>
          </p:nvSpPr>
          <p:spPr>
            <a:xfrm>
              <a:off x="5644469" y="2767609"/>
              <a:ext cx="208800" cy="208800"/>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3" name="Oval 52">
              <a:extLst>
                <a:ext uri="{FF2B5EF4-FFF2-40B4-BE49-F238E27FC236}">
                  <a16:creationId xmlns:a16="http://schemas.microsoft.com/office/drawing/2014/main" id="{AA861095-18DD-4FD8-B5F0-5E6CD3FE82B9}"/>
                </a:ext>
              </a:extLst>
            </p:cNvPr>
            <p:cNvSpPr/>
            <p:nvPr/>
          </p:nvSpPr>
          <p:spPr>
            <a:xfrm>
              <a:off x="5876248" y="2767609"/>
              <a:ext cx="208800" cy="208800"/>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4" name="Oval 53">
              <a:extLst>
                <a:ext uri="{FF2B5EF4-FFF2-40B4-BE49-F238E27FC236}">
                  <a16:creationId xmlns:a16="http://schemas.microsoft.com/office/drawing/2014/main" id="{1FC41527-F894-4F5E-A6E4-AC9B20AA44D9}"/>
                </a:ext>
              </a:extLst>
            </p:cNvPr>
            <p:cNvSpPr/>
            <p:nvPr/>
          </p:nvSpPr>
          <p:spPr>
            <a:xfrm>
              <a:off x="4253795" y="2485853"/>
              <a:ext cx="208800" cy="208800"/>
            </a:xfrm>
            <a:prstGeom prst="ellipse">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5" name="Oval 54">
              <a:extLst>
                <a:ext uri="{FF2B5EF4-FFF2-40B4-BE49-F238E27FC236}">
                  <a16:creationId xmlns:a16="http://schemas.microsoft.com/office/drawing/2014/main" id="{A5A8610A-5E30-4E7C-A9C2-F610DFE14F8B}"/>
                </a:ext>
              </a:extLst>
            </p:cNvPr>
            <p:cNvSpPr/>
            <p:nvPr/>
          </p:nvSpPr>
          <p:spPr>
            <a:xfrm>
              <a:off x="4485574" y="2485853"/>
              <a:ext cx="208800" cy="208800"/>
            </a:xfrm>
            <a:prstGeom prst="ellipse">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6" name="Oval 55">
              <a:extLst>
                <a:ext uri="{FF2B5EF4-FFF2-40B4-BE49-F238E27FC236}">
                  <a16:creationId xmlns:a16="http://schemas.microsoft.com/office/drawing/2014/main" id="{C37D2C6D-3D90-47E4-8084-C3CB992690E1}"/>
                </a:ext>
              </a:extLst>
            </p:cNvPr>
            <p:cNvSpPr/>
            <p:nvPr/>
          </p:nvSpPr>
          <p:spPr>
            <a:xfrm>
              <a:off x="4717353" y="2485853"/>
              <a:ext cx="208800" cy="208800"/>
            </a:xfrm>
            <a:prstGeom prst="ellipse">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7" name="Oval 56">
              <a:extLst>
                <a:ext uri="{FF2B5EF4-FFF2-40B4-BE49-F238E27FC236}">
                  <a16:creationId xmlns:a16="http://schemas.microsoft.com/office/drawing/2014/main" id="{8D54B0F0-2935-45AC-9654-86FC974258FC}"/>
                </a:ext>
              </a:extLst>
            </p:cNvPr>
            <p:cNvSpPr/>
            <p:nvPr/>
          </p:nvSpPr>
          <p:spPr>
            <a:xfrm>
              <a:off x="4949132" y="2485853"/>
              <a:ext cx="208800" cy="208800"/>
            </a:xfrm>
            <a:prstGeom prst="ellipse">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8" name="Oval 57">
              <a:extLst>
                <a:ext uri="{FF2B5EF4-FFF2-40B4-BE49-F238E27FC236}">
                  <a16:creationId xmlns:a16="http://schemas.microsoft.com/office/drawing/2014/main" id="{B482CE84-7257-457A-BE90-880F3D02CA53}"/>
                </a:ext>
              </a:extLst>
            </p:cNvPr>
            <p:cNvSpPr/>
            <p:nvPr/>
          </p:nvSpPr>
          <p:spPr>
            <a:xfrm>
              <a:off x="4253795" y="2209401"/>
              <a:ext cx="208800" cy="20880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9" name="Oval 58">
              <a:extLst>
                <a:ext uri="{FF2B5EF4-FFF2-40B4-BE49-F238E27FC236}">
                  <a16:creationId xmlns:a16="http://schemas.microsoft.com/office/drawing/2014/main" id="{FDE73011-DFEC-4C47-A959-8D4F93FE541F}"/>
                </a:ext>
              </a:extLst>
            </p:cNvPr>
            <p:cNvSpPr/>
            <p:nvPr/>
          </p:nvSpPr>
          <p:spPr>
            <a:xfrm>
              <a:off x="4485574" y="2209401"/>
              <a:ext cx="208800" cy="20880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0" name="Oval 59">
              <a:extLst>
                <a:ext uri="{FF2B5EF4-FFF2-40B4-BE49-F238E27FC236}">
                  <a16:creationId xmlns:a16="http://schemas.microsoft.com/office/drawing/2014/main" id="{F0F74ED0-264D-4875-A3CE-4E880EDAF8F9}"/>
                </a:ext>
              </a:extLst>
            </p:cNvPr>
            <p:cNvSpPr/>
            <p:nvPr/>
          </p:nvSpPr>
          <p:spPr>
            <a:xfrm>
              <a:off x="4717353" y="2209401"/>
              <a:ext cx="208800" cy="20880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1" name="Oval 60">
              <a:extLst>
                <a:ext uri="{FF2B5EF4-FFF2-40B4-BE49-F238E27FC236}">
                  <a16:creationId xmlns:a16="http://schemas.microsoft.com/office/drawing/2014/main" id="{B9651492-C72C-4432-8E8E-C24773F2531F}"/>
                </a:ext>
              </a:extLst>
            </p:cNvPr>
            <p:cNvSpPr/>
            <p:nvPr/>
          </p:nvSpPr>
          <p:spPr>
            <a:xfrm>
              <a:off x="4949132" y="2209401"/>
              <a:ext cx="208800" cy="20880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2" name="Chord 61">
              <a:extLst>
                <a:ext uri="{FF2B5EF4-FFF2-40B4-BE49-F238E27FC236}">
                  <a16:creationId xmlns:a16="http://schemas.microsoft.com/office/drawing/2014/main" id="{59FC50A9-086C-48C9-96D1-3CA25D5FF00A}"/>
                </a:ext>
              </a:extLst>
            </p:cNvPr>
            <p:cNvSpPr/>
            <p:nvPr/>
          </p:nvSpPr>
          <p:spPr>
            <a:xfrm>
              <a:off x="5186235" y="2485103"/>
              <a:ext cx="208800" cy="209550"/>
            </a:xfrm>
            <a:prstGeom prst="chord">
              <a:avLst>
                <a:gd name="adj1" fmla="val 5397506"/>
                <a:gd name="adj2" fmla="val 16200000"/>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3" name="Oval 62">
              <a:extLst>
                <a:ext uri="{FF2B5EF4-FFF2-40B4-BE49-F238E27FC236}">
                  <a16:creationId xmlns:a16="http://schemas.microsoft.com/office/drawing/2014/main" id="{60AE523F-5FA4-4070-8BB4-9B98FE6F57E4}"/>
                </a:ext>
              </a:extLst>
            </p:cNvPr>
            <p:cNvSpPr/>
            <p:nvPr/>
          </p:nvSpPr>
          <p:spPr>
            <a:xfrm>
              <a:off x="6108027" y="2765838"/>
              <a:ext cx="208800" cy="208800"/>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4" name="Oval 63">
              <a:extLst>
                <a:ext uri="{FF2B5EF4-FFF2-40B4-BE49-F238E27FC236}">
                  <a16:creationId xmlns:a16="http://schemas.microsoft.com/office/drawing/2014/main" id="{E1693954-43E3-4B1D-AF78-F0D5FBCFDB32}"/>
                </a:ext>
              </a:extLst>
            </p:cNvPr>
            <p:cNvSpPr/>
            <p:nvPr/>
          </p:nvSpPr>
          <p:spPr>
            <a:xfrm>
              <a:off x="6339807" y="2765838"/>
              <a:ext cx="208800" cy="208800"/>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sp>
        <p:nvSpPr>
          <p:cNvPr id="65" name="TextBox 64">
            <a:extLst>
              <a:ext uri="{FF2B5EF4-FFF2-40B4-BE49-F238E27FC236}">
                <a16:creationId xmlns:a16="http://schemas.microsoft.com/office/drawing/2014/main" id="{EF1A556C-56C3-4E1E-8DD6-336D2E54512E}"/>
              </a:ext>
            </a:extLst>
          </p:cNvPr>
          <p:cNvSpPr txBox="1"/>
          <p:nvPr/>
        </p:nvSpPr>
        <p:spPr>
          <a:xfrm>
            <a:off x="8195113" y="5992541"/>
            <a:ext cx="622784" cy="276999"/>
          </a:xfrm>
          <a:prstGeom prst="rect">
            <a:avLst/>
          </a:prstGeom>
          <a:noFill/>
        </p:spPr>
        <p:txBody>
          <a:bodyPr wrap="square" rtlCol="0" anchor="ctr">
            <a:spAutoFit/>
          </a:bodyPr>
          <a:lstStyle/>
          <a:p>
            <a:pPr algn="ctr"/>
            <a:r>
              <a:rPr lang="en-US" sz="1200" b="1" dirty="0">
                <a:latin typeface="Century Gothic" panose="020B0502020202020204" pitchFamily="34" charset="0"/>
              </a:rPr>
              <a:t>Y3</a:t>
            </a:r>
          </a:p>
        </p:txBody>
      </p:sp>
    </p:spTree>
    <p:extLst>
      <p:ext uri="{BB962C8B-B14F-4D97-AF65-F5344CB8AC3E}">
        <p14:creationId xmlns:p14="http://schemas.microsoft.com/office/powerpoint/2010/main" val="4404842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1</a:t>
            </a:r>
            <a:endParaRPr lang="en-GB" sz="2000" b="1" u="sng" dirty="0">
              <a:solidFill>
                <a:schemeClr val="bg2">
                  <a:lumMod val="50000"/>
                </a:schemeClr>
              </a:solidFill>
              <a:latin typeface="Century Gothic" panose="020B0502020202020204" pitchFamily="34" charset="0"/>
            </a:endParaRPr>
          </a:p>
          <a:p>
            <a:pPr algn="ctr"/>
            <a:endParaRPr lang="en-GB" sz="2000" b="1" u="sng" dirty="0">
              <a:solidFill>
                <a:schemeClr val="bg2">
                  <a:lumMod val="50000"/>
                </a:schemeClr>
              </a:solidFill>
              <a:latin typeface="Century Gothic" panose="020B0502020202020204" pitchFamily="34" charset="0"/>
            </a:endParaRPr>
          </a:p>
          <a:p>
            <a:pPr algn="ctr"/>
            <a:r>
              <a:rPr lang="en-GB" b="1" dirty="0">
                <a:solidFill>
                  <a:schemeClr val="tx1"/>
                </a:solidFill>
                <a:latin typeface="Century Gothic" panose="020B0502020202020204" pitchFamily="34" charset="0"/>
              </a:rPr>
              <a:t>Complete the missing sections using the information below.</a:t>
            </a:r>
          </a:p>
          <a:p>
            <a:endParaRPr lang="en-GB" b="1" dirty="0">
              <a:solidFill>
                <a:schemeClr val="tx1"/>
              </a:solidFill>
              <a:latin typeface="Century Gothic" panose="020B0502020202020204" pitchFamily="34" charset="0"/>
            </a:endParaRPr>
          </a:p>
          <a:p>
            <a:endParaRPr lang="en-GB" b="1" dirty="0">
              <a:solidFill>
                <a:schemeClr val="tx1"/>
              </a:solidFill>
              <a:latin typeface="Century Gothic" panose="020B0502020202020204" pitchFamily="34" charset="0"/>
            </a:endParaRPr>
          </a:p>
          <a:p>
            <a:endParaRPr lang="en-GB" b="1" dirty="0">
              <a:solidFill>
                <a:schemeClr val="tx1"/>
              </a:solidFill>
              <a:latin typeface="Century Gothic" panose="020B0502020202020204" pitchFamily="34" charset="0"/>
            </a:endParaRPr>
          </a:p>
          <a:p>
            <a:endParaRPr lang="en-GB" b="1" dirty="0">
              <a:solidFill>
                <a:schemeClr val="tx1"/>
              </a:solidFill>
              <a:latin typeface="Century Gothic" panose="020B0502020202020204" pitchFamily="34" charset="0"/>
            </a:endParaRPr>
          </a:p>
          <a:p>
            <a:endParaRPr lang="en-GB" b="1" dirty="0">
              <a:solidFill>
                <a:schemeClr val="tx1"/>
              </a:solidFill>
              <a:latin typeface="Century Gothic" panose="020B0502020202020204" pitchFamily="34" charset="0"/>
            </a:endParaRPr>
          </a:p>
          <a:p>
            <a:endParaRPr lang="en-GB" b="1" dirty="0">
              <a:solidFill>
                <a:schemeClr val="tx1"/>
              </a:solidFill>
              <a:latin typeface="Century Gothic" panose="020B0502020202020204" pitchFamily="34" charset="0"/>
            </a:endParaRPr>
          </a:p>
          <a:p>
            <a:endParaRPr lang="en-GB" b="1" dirty="0">
              <a:solidFill>
                <a:schemeClr val="tx1"/>
              </a:solidFill>
              <a:latin typeface="Century Gothic" panose="020B0502020202020204" pitchFamily="34" charset="0"/>
            </a:endParaRPr>
          </a:p>
          <a:p>
            <a:endParaRPr lang="en-GB" b="1" dirty="0">
              <a:solidFill>
                <a:schemeClr val="tx1"/>
              </a:solidFill>
              <a:latin typeface="Century Gothic" panose="020B0502020202020204" pitchFamily="34" charset="0"/>
            </a:endParaRPr>
          </a:p>
          <a:p>
            <a:endParaRPr lang="en-GB" b="1" dirty="0">
              <a:solidFill>
                <a:schemeClr val="tx1"/>
              </a:solidFill>
              <a:latin typeface="Century Gothic" panose="020B0502020202020204" pitchFamily="34" charset="0"/>
            </a:endParaRPr>
          </a:p>
          <a:p>
            <a:endParaRPr lang="en-GB" b="1" dirty="0">
              <a:solidFill>
                <a:schemeClr val="tx1"/>
              </a:solidFill>
              <a:latin typeface="Century Gothic" panose="020B0502020202020204" pitchFamily="34" charset="0"/>
            </a:endParaRPr>
          </a:p>
          <a:p>
            <a:endParaRPr lang="en-GB" b="1" dirty="0">
              <a:solidFill>
                <a:schemeClr val="tx1"/>
              </a:solidFill>
              <a:latin typeface="Century Gothic" panose="020B0502020202020204" pitchFamily="34" charset="0"/>
            </a:endParaRPr>
          </a:p>
          <a:p>
            <a:endParaRPr lang="en-GB" b="1" u="sng" dirty="0">
              <a:solidFill>
                <a:schemeClr val="tx1"/>
              </a:solidFill>
              <a:latin typeface="Century Gothic" panose="020B0502020202020204" pitchFamily="34" charset="0"/>
            </a:endParaRPr>
          </a:p>
          <a:p>
            <a:pPr lvl="0" algn="ctr"/>
            <a:endParaRPr lang="en-GB" sz="2400" b="1" u="sng" dirty="0">
              <a:solidFill>
                <a:schemeClr val="tx1"/>
              </a:solidFill>
              <a:latin typeface="Century Gothic" panose="020B0502020202020204" pitchFamily="34" charset="0"/>
            </a:endParaRPr>
          </a:p>
          <a:p>
            <a:pPr lvl="0" algn="ctr"/>
            <a:endParaRPr lang="en-GB" sz="2400" b="1" u="sng"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B632E459-9B27-4467-B89C-78410207B713}"/>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graphicFrame>
        <p:nvGraphicFramePr>
          <p:cNvPr id="9" name="Table 8">
            <a:extLst>
              <a:ext uri="{FF2B5EF4-FFF2-40B4-BE49-F238E27FC236}">
                <a16:creationId xmlns:a16="http://schemas.microsoft.com/office/drawing/2014/main" id="{A79150EB-2C5B-4680-AF8C-B097C9A07644}"/>
              </a:ext>
            </a:extLst>
          </p:cNvPr>
          <p:cNvGraphicFramePr>
            <a:graphicFrameLocks noGrp="1"/>
          </p:cNvGraphicFramePr>
          <p:nvPr>
            <p:extLst/>
          </p:nvPr>
        </p:nvGraphicFramePr>
        <p:xfrm>
          <a:off x="2493818" y="1338923"/>
          <a:ext cx="4156364" cy="2300458"/>
        </p:xfrm>
        <a:graphic>
          <a:graphicData uri="http://schemas.openxmlformats.org/drawingml/2006/table">
            <a:tbl>
              <a:tblPr firstRow="1" bandRow="1">
                <a:tableStyleId>{2D5ABB26-0587-4C30-8999-92F81FD0307C}</a:tableStyleId>
              </a:tblPr>
              <a:tblGrid>
                <a:gridCol w="1019145">
                  <a:extLst>
                    <a:ext uri="{9D8B030D-6E8A-4147-A177-3AD203B41FA5}">
                      <a16:colId xmlns:a16="http://schemas.microsoft.com/office/drawing/2014/main" val="2417970475"/>
                    </a:ext>
                  </a:extLst>
                </a:gridCol>
                <a:gridCol w="3137219">
                  <a:extLst>
                    <a:ext uri="{9D8B030D-6E8A-4147-A177-3AD203B41FA5}">
                      <a16:colId xmlns:a16="http://schemas.microsoft.com/office/drawing/2014/main" val="2864445475"/>
                    </a:ext>
                  </a:extLst>
                </a:gridCol>
              </a:tblGrid>
              <a:tr h="446258">
                <a:tc>
                  <a:txBody>
                    <a:bodyPr/>
                    <a:lstStyle/>
                    <a:p>
                      <a:pPr algn="ctr"/>
                      <a:r>
                        <a:rPr lang="en-GB" sz="1400" b="1" dirty="0">
                          <a:latin typeface="Century Gothic" panose="020B0502020202020204" pitchFamily="34" charset="0"/>
                        </a:rPr>
                        <a:t>Favourite Subject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lang="en-GB" sz="1400" b="1" dirty="0">
                          <a:latin typeface="Century Gothic" panose="020B0502020202020204" pitchFamily="34" charset="0"/>
                        </a:rPr>
                        <a:t>Number of Children</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914865554"/>
                  </a:ext>
                </a:extLst>
              </a:tr>
              <a:tr h="370840">
                <a:tc>
                  <a:txBody>
                    <a:bodyPr/>
                    <a:lstStyle/>
                    <a:p>
                      <a:pPr algn="ctr"/>
                      <a:r>
                        <a:rPr lang="en-GB" sz="1400" b="1" dirty="0">
                          <a:latin typeface="Century Gothic" panose="020B0502020202020204" pitchFamily="34" charset="0"/>
                        </a:rPr>
                        <a:t>Maths</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1000" b="1" dirty="0">
                        <a:latin typeface="Century Gothic" panose="020B0502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69461827"/>
                  </a:ext>
                </a:extLst>
              </a:tr>
              <a:tr h="370840">
                <a:tc>
                  <a:txBody>
                    <a:bodyPr/>
                    <a:lstStyle/>
                    <a:p>
                      <a:pPr algn="ctr"/>
                      <a:r>
                        <a:rPr lang="en-GB" sz="1400" b="1" dirty="0">
                          <a:latin typeface="Century Gothic" panose="020B0502020202020204" pitchFamily="34" charset="0"/>
                        </a:rPr>
                        <a:t>English</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1000" b="1" dirty="0">
                        <a:latin typeface="Century Gothic" panose="020B0502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39789171"/>
                  </a:ext>
                </a:extLst>
              </a:tr>
              <a:tr h="370840">
                <a:tc>
                  <a:txBody>
                    <a:bodyPr/>
                    <a:lstStyle/>
                    <a:p>
                      <a:pPr algn="ctr"/>
                      <a:r>
                        <a:rPr lang="en-GB" sz="1400" b="1" dirty="0">
                          <a:latin typeface="Century Gothic" panose="020B0502020202020204" pitchFamily="34" charset="0"/>
                        </a:rPr>
                        <a:t>Science</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1000" b="1" dirty="0">
                        <a:latin typeface="Century Gothic" panose="020B0502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30290567"/>
                  </a:ext>
                </a:extLst>
              </a:tr>
              <a:tr h="370840">
                <a:tc>
                  <a:txBody>
                    <a:bodyPr/>
                    <a:lstStyle/>
                    <a:p>
                      <a:pPr algn="ctr"/>
                      <a:r>
                        <a:rPr lang="en-GB" sz="1400" b="1" dirty="0">
                          <a:latin typeface="Century Gothic" panose="020B0502020202020204" pitchFamily="34" charset="0"/>
                        </a:rPr>
                        <a:t>Art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1000" b="1" dirty="0">
                        <a:latin typeface="Century Gothic" panose="020B0502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27082662"/>
                  </a:ext>
                </a:extLst>
              </a:tr>
              <a:tr h="370840">
                <a:tc>
                  <a:txBody>
                    <a:bodyPr/>
                    <a:lstStyle/>
                    <a:p>
                      <a:pPr algn="ctr"/>
                      <a:r>
                        <a:rPr lang="en-GB" sz="1400" b="1" dirty="0">
                          <a:latin typeface="Century Gothic" panose="020B0502020202020204" pitchFamily="34" charset="0"/>
                        </a:rPr>
                        <a:t>PE</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1000" b="1" dirty="0">
                        <a:latin typeface="Century Gothic" panose="020B0502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27598699"/>
                  </a:ext>
                </a:extLst>
              </a:tr>
            </a:tbl>
          </a:graphicData>
        </a:graphic>
      </p:graphicFrame>
      <p:sp>
        <p:nvSpPr>
          <p:cNvPr id="10" name="TextBox 9">
            <a:extLst>
              <a:ext uri="{FF2B5EF4-FFF2-40B4-BE49-F238E27FC236}">
                <a16:creationId xmlns:a16="http://schemas.microsoft.com/office/drawing/2014/main" id="{B1BBFBF5-4A82-46AC-B234-FD718436AE66}"/>
              </a:ext>
            </a:extLst>
          </p:cNvPr>
          <p:cNvSpPr txBox="1"/>
          <p:nvPr/>
        </p:nvSpPr>
        <p:spPr>
          <a:xfrm>
            <a:off x="3029444" y="3717119"/>
            <a:ext cx="3085112" cy="215444"/>
          </a:xfrm>
          <a:prstGeom prst="rect">
            <a:avLst/>
          </a:prstGeom>
          <a:noFill/>
        </p:spPr>
        <p:txBody>
          <a:bodyPr wrap="square" lIns="0" tIns="0" rIns="0" bIns="0" rtlCol="0" anchor="ctr">
            <a:spAutoFit/>
          </a:bodyPr>
          <a:lstStyle/>
          <a:p>
            <a:pPr algn="ctr"/>
            <a:r>
              <a:rPr lang="en-GB" sz="1400" b="1" dirty="0">
                <a:latin typeface="Century Gothic" panose="020B0502020202020204" pitchFamily="34" charset="0"/>
              </a:rPr>
              <a:t>Key: 1 picture = 2 children</a:t>
            </a:r>
          </a:p>
        </p:txBody>
      </p:sp>
      <p:grpSp>
        <p:nvGrpSpPr>
          <p:cNvPr id="47" name="Group 46">
            <a:extLst>
              <a:ext uri="{FF2B5EF4-FFF2-40B4-BE49-F238E27FC236}">
                <a16:creationId xmlns:a16="http://schemas.microsoft.com/office/drawing/2014/main" id="{EC9D1FB3-F12A-4ADB-AD27-6D91C5A65AA7}"/>
              </a:ext>
            </a:extLst>
          </p:cNvPr>
          <p:cNvGrpSpPr/>
          <p:nvPr/>
        </p:nvGrpSpPr>
        <p:grpSpPr>
          <a:xfrm>
            <a:off x="3561904" y="1830287"/>
            <a:ext cx="1932825" cy="650793"/>
            <a:chOff x="3455368" y="1714873"/>
            <a:chExt cx="1932825" cy="650793"/>
          </a:xfrm>
        </p:grpSpPr>
        <p:sp>
          <p:nvSpPr>
            <p:cNvPr id="12" name="Oval 11">
              <a:extLst>
                <a:ext uri="{FF2B5EF4-FFF2-40B4-BE49-F238E27FC236}">
                  <a16:creationId xmlns:a16="http://schemas.microsoft.com/office/drawing/2014/main" id="{CB4731DB-638B-4FA6-9DB3-7396114E5B81}"/>
                </a:ext>
              </a:extLst>
            </p:cNvPr>
            <p:cNvSpPr/>
            <p:nvPr/>
          </p:nvSpPr>
          <p:spPr>
            <a:xfrm>
              <a:off x="3455368" y="1714873"/>
              <a:ext cx="277913" cy="27659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Oval 12">
              <a:extLst>
                <a:ext uri="{FF2B5EF4-FFF2-40B4-BE49-F238E27FC236}">
                  <a16:creationId xmlns:a16="http://schemas.microsoft.com/office/drawing/2014/main" id="{EAC0CF84-782C-480F-99B1-58E35C6E6BF6}"/>
                </a:ext>
              </a:extLst>
            </p:cNvPr>
            <p:cNvSpPr/>
            <p:nvPr/>
          </p:nvSpPr>
          <p:spPr>
            <a:xfrm>
              <a:off x="3786350" y="1714873"/>
              <a:ext cx="277913" cy="27659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Oval 13">
              <a:extLst>
                <a:ext uri="{FF2B5EF4-FFF2-40B4-BE49-F238E27FC236}">
                  <a16:creationId xmlns:a16="http://schemas.microsoft.com/office/drawing/2014/main" id="{3FBBF04C-05C6-4177-9E3A-CA3EB23B723D}"/>
                </a:ext>
              </a:extLst>
            </p:cNvPr>
            <p:cNvSpPr/>
            <p:nvPr/>
          </p:nvSpPr>
          <p:spPr>
            <a:xfrm>
              <a:off x="4117333" y="1714873"/>
              <a:ext cx="277913" cy="27659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Oval 14">
              <a:extLst>
                <a:ext uri="{FF2B5EF4-FFF2-40B4-BE49-F238E27FC236}">
                  <a16:creationId xmlns:a16="http://schemas.microsoft.com/office/drawing/2014/main" id="{383C0536-6C2E-43BD-82C8-91F7488953A3}"/>
                </a:ext>
              </a:extLst>
            </p:cNvPr>
            <p:cNvSpPr/>
            <p:nvPr/>
          </p:nvSpPr>
          <p:spPr>
            <a:xfrm>
              <a:off x="4448315" y="1714873"/>
              <a:ext cx="277913" cy="27659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Oval 15">
              <a:extLst>
                <a:ext uri="{FF2B5EF4-FFF2-40B4-BE49-F238E27FC236}">
                  <a16:creationId xmlns:a16="http://schemas.microsoft.com/office/drawing/2014/main" id="{F4106C9F-E7D3-44B9-9ADD-999C278CC262}"/>
                </a:ext>
              </a:extLst>
            </p:cNvPr>
            <p:cNvSpPr/>
            <p:nvPr/>
          </p:nvSpPr>
          <p:spPr>
            <a:xfrm>
              <a:off x="4779298" y="1714873"/>
              <a:ext cx="277913" cy="27659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Chord 16">
              <a:extLst>
                <a:ext uri="{FF2B5EF4-FFF2-40B4-BE49-F238E27FC236}">
                  <a16:creationId xmlns:a16="http://schemas.microsoft.com/office/drawing/2014/main" id="{B913DF23-5F55-4C41-A05E-FF7599F0D779}"/>
                </a:ext>
              </a:extLst>
            </p:cNvPr>
            <p:cNvSpPr/>
            <p:nvPr/>
          </p:nvSpPr>
          <p:spPr>
            <a:xfrm>
              <a:off x="5110280" y="1714873"/>
              <a:ext cx="277913" cy="278911"/>
            </a:xfrm>
            <a:prstGeom prst="chord">
              <a:avLst>
                <a:gd name="adj1" fmla="val 5397506"/>
                <a:gd name="adj2" fmla="val 16200000"/>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0" name="Oval 19">
              <a:extLst>
                <a:ext uri="{FF2B5EF4-FFF2-40B4-BE49-F238E27FC236}">
                  <a16:creationId xmlns:a16="http://schemas.microsoft.com/office/drawing/2014/main" id="{A17C6A1F-EE90-466A-87BE-A516C48B46B5}"/>
                </a:ext>
              </a:extLst>
            </p:cNvPr>
            <p:cNvSpPr/>
            <p:nvPr/>
          </p:nvSpPr>
          <p:spPr>
            <a:xfrm>
              <a:off x="3455368" y="2086755"/>
              <a:ext cx="277913" cy="276590"/>
            </a:xfrm>
            <a:prstGeom prst="ellipse">
              <a:avLst/>
            </a:prstGeom>
            <a:solidFill>
              <a:schemeClr val="accent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Oval 20">
              <a:extLst>
                <a:ext uri="{FF2B5EF4-FFF2-40B4-BE49-F238E27FC236}">
                  <a16:creationId xmlns:a16="http://schemas.microsoft.com/office/drawing/2014/main" id="{51DB424E-C6E4-43CE-80DD-C40E4167161E}"/>
                </a:ext>
              </a:extLst>
            </p:cNvPr>
            <p:cNvSpPr/>
            <p:nvPr/>
          </p:nvSpPr>
          <p:spPr>
            <a:xfrm>
              <a:off x="3786350" y="2086755"/>
              <a:ext cx="277913" cy="276590"/>
            </a:xfrm>
            <a:prstGeom prst="ellipse">
              <a:avLst/>
            </a:prstGeom>
            <a:solidFill>
              <a:schemeClr val="accent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Oval 21">
              <a:extLst>
                <a:ext uri="{FF2B5EF4-FFF2-40B4-BE49-F238E27FC236}">
                  <a16:creationId xmlns:a16="http://schemas.microsoft.com/office/drawing/2014/main" id="{752EB2CB-2318-43EB-A957-7BA2215F763F}"/>
                </a:ext>
              </a:extLst>
            </p:cNvPr>
            <p:cNvSpPr/>
            <p:nvPr/>
          </p:nvSpPr>
          <p:spPr>
            <a:xfrm>
              <a:off x="4117333" y="2086755"/>
              <a:ext cx="277913" cy="276590"/>
            </a:xfrm>
            <a:prstGeom prst="ellipse">
              <a:avLst/>
            </a:prstGeom>
            <a:solidFill>
              <a:schemeClr val="accent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Oval 22">
              <a:extLst>
                <a:ext uri="{FF2B5EF4-FFF2-40B4-BE49-F238E27FC236}">
                  <a16:creationId xmlns:a16="http://schemas.microsoft.com/office/drawing/2014/main" id="{EB6BC3A6-DC5F-4651-853D-86B825508474}"/>
                </a:ext>
              </a:extLst>
            </p:cNvPr>
            <p:cNvSpPr/>
            <p:nvPr/>
          </p:nvSpPr>
          <p:spPr>
            <a:xfrm>
              <a:off x="4448315" y="2086755"/>
              <a:ext cx="277913" cy="276590"/>
            </a:xfrm>
            <a:prstGeom prst="ellipse">
              <a:avLst/>
            </a:prstGeom>
            <a:solidFill>
              <a:schemeClr val="accent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Oval 23">
              <a:extLst>
                <a:ext uri="{FF2B5EF4-FFF2-40B4-BE49-F238E27FC236}">
                  <a16:creationId xmlns:a16="http://schemas.microsoft.com/office/drawing/2014/main" id="{CE310DB8-6277-4569-A94A-84F3FB860F9A}"/>
                </a:ext>
              </a:extLst>
            </p:cNvPr>
            <p:cNvSpPr/>
            <p:nvPr/>
          </p:nvSpPr>
          <p:spPr>
            <a:xfrm>
              <a:off x="4779298" y="2086755"/>
              <a:ext cx="277913" cy="276590"/>
            </a:xfrm>
            <a:prstGeom prst="ellipse">
              <a:avLst/>
            </a:prstGeom>
            <a:solidFill>
              <a:schemeClr val="accent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Chord 24">
              <a:extLst>
                <a:ext uri="{FF2B5EF4-FFF2-40B4-BE49-F238E27FC236}">
                  <a16:creationId xmlns:a16="http://schemas.microsoft.com/office/drawing/2014/main" id="{3A6A883C-85FA-415D-9016-397456CBA8EC}"/>
                </a:ext>
              </a:extLst>
            </p:cNvPr>
            <p:cNvSpPr/>
            <p:nvPr/>
          </p:nvSpPr>
          <p:spPr>
            <a:xfrm>
              <a:off x="5110280" y="2086755"/>
              <a:ext cx="277913" cy="278911"/>
            </a:xfrm>
            <a:prstGeom prst="chord">
              <a:avLst>
                <a:gd name="adj1" fmla="val 5397506"/>
                <a:gd name="adj2" fmla="val 16200000"/>
              </a:avLst>
            </a:prstGeom>
            <a:solidFill>
              <a:schemeClr val="accent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aphicFrame>
        <p:nvGraphicFramePr>
          <p:cNvPr id="28" name="Table 27">
            <a:extLst>
              <a:ext uri="{FF2B5EF4-FFF2-40B4-BE49-F238E27FC236}">
                <a16:creationId xmlns:a16="http://schemas.microsoft.com/office/drawing/2014/main" id="{AF50C146-0F50-42E9-8B8A-CEBB74DD92C6}"/>
              </a:ext>
            </a:extLst>
          </p:cNvPr>
          <p:cNvGraphicFramePr>
            <a:graphicFrameLocks noGrp="1"/>
          </p:cNvGraphicFramePr>
          <p:nvPr>
            <p:extLst/>
          </p:nvPr>
        </p:nvGraphicFramePr>
        <p:xfrm>
          <a:off x="163998" y="4184629"/>
          <a:ext cx="7133446" cy="835851"/>
        </p:xfrm>
        <a:graphic>
          <a:graphicData uri="http://schemas.openxmlformats.org/drawingml/2006/table">
            <a:tbl>
              <a:tblPr firstRow="1" bandRow="1">
                <a:tableStyleId>{2D5ABB26-0587-4C30-8999-92F81FD0307C}</a:tableStyleId>
              </a:tblPr>
              <a:tblGrid>
                <a:gridCol w="624359">
                  <a:extLst>
                    <a:ext uri="{9D8B030D-6E8A-4147-A177-3AD203B41FA5}">
                      <a16:colId xmlns:a16="http://schemas.microsoft.com/office/drawing/2014/main" val="2417970475"/>
                    </a:ext>
                  </a:extLst>
                </a:gridCol>
                <a:gridCol w="6509087">
                  <a:extLst>
                    <a:ext uri="{9D8B030D-6E8A-4147-A177-3AD203B41FA5}">
                      <a16:colId xmlns:a16="http://schemas.microsoft.com/office/drawing/2014/main" val="2864445475"/>
                    </a:ext>
                  </a:extLst>
                </a:gridCol>
              </a:tblGrid>
              <a:tr h="278617">
                <a:tc>
                  <a:txBody>
                    <a:bodyPr/>
                    <a:lstStyle/>
                    <a:p>
                      <a:pPr algn="ctr"/>
                      <a:r>
                        <a:rPr lang="en-GB" sz="1800" b="1" dirty="0">
                          <a:latin typeface="Century Gothic" panose="020B0502020202020204" pitchFamily="34" charset="0"/>
                        </a:rPr>
                        <a:t>A.</a:t>
                      </a: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b="1" dirty="0">
                          <a:solidFill>
                            <a:schemeClr val="tx1"/>
                          </a:solidFill>
                          <a:latin typeface="Century Gothic" panose="020B0502020202020204" pitchFamily="34" charset="0"/>
                        </a:rPr>
                        <a:t>5 more children like science than maths.</a:t>
                      </a: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969461827"/>
                  </a:ext>
                </a:extLst>
              </a:tr>
              <a:tr h="278617">
                <a:tc>
                  <a:txBody>
                    <a:bodyPr/>
                    <a:lstStyle/>
                    <a:p>
                      <a:pPr algn="ctr"/>
                      <a:r>
                        <a:rPr lang="en-GB" sz="1800" b="1" dirty="0">
                          <a:latin typeface="Century Gothic" panose="020B0502020202020204" pitchFamily="34" charset="0"/>
                        </a:rPr>
                        <a:t>B.</a:t>
                      </a: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b="1" dirty="0">
                          <a:solidFill>
                            <a:schemeClr val="tx1"/>
                          </a:solidFill>
                          <a:latin typeface="Century Gothic" panose="020B0502020202020204" pitchFamily="34" charset="0"/>
                        </a:rPr>
                        <a:t>Half as many children like art than science.</a:t>
                      </a: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139789171"/>
                  </a:ext>
                </a:extLst>
              </a:tr>
              <a:tr h="278617">
                <a:tc>
                  <a:txBody>
                    <a:bodyPr/>
                    <a:lstStyle/>
                    <a:p>
                      <a:pPr algn="ctr"/>
                      <a:r>
                        <a:rPr lang="en-GB" sz="1800" b="1" dirty="0">
                          <a:latin typeface="Century Gothic" panose="020B0502020202020204" pitchFamily="34" charset="0"/>
                        </a:rPr>
                        <a:t>C.</a:t>
                      </a: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b="1" dirty="0">
                          <a:solidFill>
                            <a:schemeClr val="tx1"/>
                          </a:solidFill>
                          <a:latin typeface="Century Gothic" panose="020B0502020202020204" pitchFamily="34" charset="0"/>
                        </a:rPr>
                        <a:t>Twice as many children like PE than art.</a:t>
                      </a: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130290567"/>
                  </a:ext>
                </a:extLst>
              </a:tr>
            </a:tbl>
          </a:graphicData>
        </a:graphic>
      </p:graphicFrame>
      <p:sp>
        <p:nvSpPr>
          <p:cNvPr id="26" name="TextBox 25">
            <a:extLst>
              <a:ext uri="{FF2B5EF4-FFF2-40B4-BE49-F238E27FC236}">
                <a16:creationId xmlns:a16="http://schemas.microsoft.com/office/drawing/2014/main" id="{08FBAD62-2260-459D-8825-815294921935}"/>
              </a:ext>
            </a:extLst>
          </p:cNvPr>
          <p:cNvSpPr txBox="1"/>
          <p:nvPr/>
        </p:nvSpPr>
        <p:spPr>
          <a:xfrm>
            <a:off x="8195113" y="5992541"/>
            <a:ext cx="622784" cy="276999"/>
          </a:xfrm>
          <a:prstGeom prst="rect">
            <a:avLst/>
          </a:prstGeom>
          <a:noFill/>
        </p:spPr>
        <p:txBody>
          <a:bodyPr wrap="square" rtlCol="0" anchor="ctr">
            <a:spAutoFit/>
          </a:bodyPr>
          <a:lstStyle/>
          <a:p>
            <a:pPr algn="ctr"/>
            <a:r>
              <a:rPr lang="en-US" sz="1200" b="1" dirty="0">
                <a:latin typeface="Century Gothic" panose="020B0502020202020204" pitchFamily="34" charset="0"/>
              </a:rPr>
              <a:t>Y3</a:t>
            </a:r>
          </a:p>
        </p:txBody>
      </p:sp>
    </p:spTree>
    <p:extLst>
      <p:ext uri="{BB962C8B-B14F-4D97-AF65-F5344CB8AC3E}">
        <p14:creationId xmlns:p14="http://schemas.microsoft.com/office/powerpoint/2010/main" val="369170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1</a:t>
            </a:r>
            <a:endParaRPr lang="en-GB" sz="2000" b="1" u="sng" dirty="0">
              <a:solidFill>
                <a:schemeClr val="bg2">
                  <a:lumMod val="50000"/>
                </a:schemeClr>
              </a:solidFill>
              <a:latin typeface="Century Gothic" panose="020B0502020202020204" pitchFamily="34" charset="0"/>
            </a:endParaRPr>
          </a:p>
          <a:p>
            <a:pPr algn="ctr"/>
            <a:endParaRPr lang="en-GB" sz="2000" b="1" u="sng" dirty="0">
              <a:solidFill>
                <a:schemeClr val="bg2">
                  <a:lumMod val="50000"/>
                </a:schemeClr>
              </a:solidFill>
              <a:latin typeface="Century Gothic" panose="020B0502020202020204" pitchFamily="34" charset="0"/>
            </a:endParaRPr>
          </a:p>
          <a:p>
            <a:pPr algn="ctr"/>
            <a:r>
              <a:rPr lang="en-GB" b="1" dirty="0">
                <a:solidFill>
                  <a:schemeClr val="tx1"/>
                </a:solidFill>
                <a:latin typeface="Century Gothic" panose="020B0502020202020204" pitchFamily="34" charset="0"/>
              </a:rPr>
              <a:t>Complete the missing sections using the information below.</a:t>
            </a:r>
            <a:endParaRPr lang="en-GB" b="1" u="sng" dirty="0">
              <a:solidFill>
                <a:schemeClr val="tx1"/>
              </a:solidFill>
              <a:latin typeface="Century Gothic" panose="020B0502020202020204" pitchFamily="34" charset="0"/>
            </a:endParaRPr>
          </a:p>
          <a:p>
            <a:pPr lvl="0" algn="ctr"/>
            <a:endParaRPr lang="en-GB" sz="2400" b="1" u="sng" dirty="0">
              <a:solidFill>
                <a:schemeClr val="tx1"/>
              </a:solidFill>
              <a:latin typeface="Century Gothic" panose="020B0502020202020204" pitchFamily="34" charset="0"/>
            </a:endParaRPr>
          </a:p>
          <a:p>
            <a:pPr lvl="0" algn="ctr"/>
            <a:endParaRPr lang="en-GB" sz="2400" b="1" u="sng"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B632E459-9B27-4467-B89C-78410207B713}"/>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graphicFrame>
        <p:nvGraphicFramePr>
          <p:cNvPr id="47" name="Table 46">
            <a:extLst>
              <a:ext uri="{FF2B5EF4-FFF2-40B4-BE49-F238E27FC236}">
                <a16:creationId xmlns:a16="http://schemas.microsoft.com/office/drawing/2014/main" id="{C62725BC-F8C5-4A67-BB16-B19813F816B3}"/>
              </a:ext>
            </a:extLst>
          </p:cNvPr>
          <p:cNvGraphicFramePr>
            <a:graphicFrameLocks noGrp="1"/>
          </p:cNvGraphicFramePr>
          <p:nvPr>
            <p:extLst/>
          </p:nvPr>
        </p:nvGraphicFramePr>
        <p:xfrm>
          <a:off x="2493818" y="1338923"/>
          <a:ext cx="4156364" cy="2300458"/>
        </p:xfrm>
        <a:graphic>
          <a:graphicData uri="http://schemas.openxmlformats.org/drawingml/2006/table">
            <a:tbl>
              <a:tblPr firstRow="1" bandRow="1">
                <a:tableStyleId>{2D5ABB26-0587-4C30-8999-92F81FD0307C}</a:tableStyleId>
              </a:tblPr>
              <a:tblGrid>
                <a:gridCol w="1019145">
                  <a:extLst>
                    <a:ext uri="{9D8B030D-6E8A-4147-A177-3AD203B41FA5}">
                      <a16:colId xmlns:a16="http://schemas.microsoft.com/office/drawing/2014/main" val="2417970475"/>
                    </a:ext>
                  </a:extLst>
                </a:gridCol>
                <a:gridCol w="3137219">
                  <a:extLst>
                    <a:ext uri="{9D8B030D-6E8A-4147-A177-3AD203B41FA5}">
                      <a16:colId xmlns:a16="http://schemas.microsoft.com/office/drawing/2014/main" val="2864445475"/>
                    </a:ext>
                  </a:extLst>
                </a:gridCol>
              </a:tblGrid>
              <a:tr h="446258">
                <a:tc>
                  <a:txBody>
                    <a:bodyPr/>
                    <a:lstStyle/>
                    <a:p>
                      <a:pPr algn="ctr"/>
                      <a:r>
                        <a:rPr lang="en-GB" sz="1400" b="1" dirty="0">
                          <a:latin typeface="Century Gothic" panose="020B0502020202020204" pitchFamily="34" charset="0"/>
                        </a:rPr>
                        <a:t>Favourite Subject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lang="en-GB" sz="1400" b="1" dirty="0">
                          <a:latin typeface="Century Gothic" panose="020B0502020202020204" pitchFamily="34" charset="0"/>
                        </a:rPr>
                        <a:t>Number of Children</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914865554"/>
                  </a:ext>
                </a:extLst>
              </a:tr>
              <a:tr h="370840">
                <a:tc>
                  <a:txBody>
                    <a:bodyPr/>
                    <a:lstStyle/>
                    <a:p>
                      <a:pPr algn="ctr"/>
                      <a:r>
                        <a:rPr lang="en-GB" sz="1400" b="1" dirty="0">
                          <a:latin typeface="Century Gothic" panose="020B0502020202020204" pitchFamily="34" charset="0"/>
                        </a:rPr>
                        <a:t>Maths</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1000" b="1" dirty="0">
                        <a:latin typeface="Century Gothic" panose="020B0502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69461827"/>
                  </a:ext>
                </a:extLst>
              </a:tr>
              <a:tr h="370840">
                <a:tc>
                  <a:txBody>
                    <a:bodyPr/>
                    <a:lstStyle/>
                    <a:p>
                      <a:pPr algn="ctr"/>
                      <a:r>
                        <a:rPr lang="en-GB" sz="1400" b="1" dirty="0">
                          <a:latin typeface="Century Gothic" panose="020B0502020202020204" pitchFamily="34" charset="0"/>
                        </a:rPr>
                        <a:t>English</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1000" b="1" dirty="0">
                        <a:latin typeface="Century Gothic" panose="020B0502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39789171"/>
                  </a:ext>
                </a:extLst>
              </a:tr>
              <a:tr h="370840">
                <a:tc>
                  <a:txBody>
                    <a:bodyPr/>
                    <a:lstStyle/>
                    <a:p>
                      <a:pPr algn="ctr"/>
                      <a:r>
                        <a:rPr lang="en-GB" sz="1400" b="1" dirty="0">
                          <a:latin typeface="Century Gothic" panose="020B0502020202020204" pitchFamily="34" charset="0"/>
                        </a:rPr>
                        <a:t>Science</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1000" b="1" dirty="0">
                        <a:latin typeface="Century Gothic" panose="020B0502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30290567"/>
                  </a:ext>
                </a:extLst>
              </a:tr>
              <a:tr h="370840">
                <a:tc>
                  <a:txBody>
                    <a:bodyPr/>
                    <a:lstStyle/>
                    <a:p>
                      <a:pPr algn="ctr"/>
                      <a:r>
                        <a:rPr lang="en-GB" sz="1400" b="1" dirty="0">
                          <a:latin typeface="Century Gothic" panose="020B0502020202020204" pitchFamily="34" charset="0"/>
                        </a:rPr>
                        <a:t>Art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1000" b="1" dirty="0">
                        <a:latin typeface="Century Gothic" panose="020B0502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27082662"/>
                  </a:ext>
                </a:extLst>
              </a:tr>
              <a:tr h="370840">
                <a:tc>
                  <a:txBody>
                    <a:bodyPr/>
                    <a:lstStyle/>
                    <a:p>
                      <a:pPr algn="ctr"/>
                      <a:r>
                        <a:rPr lang="en-GB" sz="1400" b="1" dirty="0">
                          <a:latin typeface="Century Gothic" panose="020B0502020202020204" pitchFamily="34" charset="0"/>
                        </a:rPr>
                        <a:t>PE</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1000" b="1" dirty="0">
                        <a:latin typeface="Century Gothic" panose="020B0502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27598699"/>
                  </a:ext>
                </a:extLst>
              </a:tr>
            </a:tbl>
          </a:graphicData>
        </a:graphic>
      </p:graphicFrame>
      <p:sp>
        <p:nvSpPr>
          <p:cNvPr id="48" name="TextBox 47">
            <a:extLst>
              <a:ext uri="{FF2B5EF4-FFF2-40B4-BE49-F238E27FC236}">
                <a16:creationId xmlns:a16="http://schemas.microsoft.com/office/drawing/2014/main" id="{50FEB895-8884-4A20-AF9C-30ECE7F22F85}"/>
              </a:ext>
            </a:extLst>
          </p:cNvPr>
          <p:cNvSpPr txBox="1"/>
          <p:nvPr/>
        </p:nvSpPr>
        <p:spPr>
          <a:xfrm>
            <a:off x="3029444" y="3717119"/>
            <a:ext cx="3085112" cy="215444"/>
          </a:xfrm>
          <a:prstGeom prst="rect">
            <a:avLst/>
          </a:prstGeom>
          <a:noFill/>
        </p:spPr>
        <p:txBody>
          <a:bodyPr wrap="square" lIns="0" tIns="0" rIns="0" bIns="0" rtlCol="0" anchor="ctr">
            <a:spAutoFit/>
          </a:bodyPr>
          <a:lstStyle/>
          <a:p>
            <a:pPr algn="ctr"/>
            <a:r>
              <a:rPr lang="en-GB" sz="1400" b="1" dirty="0">
                <a:latin typeface="Century Gothic" panose="020B0502020202020204" pitchFamily="34" charset="0"/>
              </a:rPr>
              <a:t>Key: 1 picture = 2 children</a:t>
            </a:r>
          </a:p>
        </p:txBody>
      </p:sp>
      <p:grpSp>
        <p:nvGrpSpPr>
          <p:cNvPr id="98" name="Group 97">
            <a:extLst>
              <a:ext uri="{FF2B5EF4-FFF2-40B4-BE49-F238E27FC236}">
                <a16:creationId xmlns:a16="http://schemas.microsoft.com/office/drawing/2014/main" id="{A87B6D5B-27F6-4435-82ED-435407CE79ED}"/>
              </a:ext>
            </a:extLst>
          </p:cNvPr>
          <p:cNvGrpSpPr/>
          <p:nvPr/>
        </p:nvGrpSpPr>
        <p:grpSpPr>
          <a:xfrm>
            <a:off x="3561904" y="1830287"/>
            <a:ext cx="2601968" cy="1772422"/>
            <a:chOff x="3455368" y="1714873"/>
            <a:chExt cx="2601968" cy="1772422"/>
          </a:xfrm>
        </p:grpSpPr>
        <p:sp>
          <p:nvSpPr>
            <p:cNvPr id="99" name="Oval 98">
              <a:extLst>
                <a:ext uri="{FF2B5EF4-FFF2-40B4-BE49-F238E27FC236}">
                  <a16:creationId xmlns:a16="http://schemas.microsoft.com/office/drawing/2014/main" id="{957A7294-588C-4BA2-A3BF-821B28A03E5B}"/>
                </a:ext>
              </a:extLst>
            </p:cNvPr>
            <p:cNvSpPr/>
            <p:nvPr/>
          </p:nvSpPr>
          <p:spPr>
            <a:xfrm>
              <a:off x="3455368" y="1714873"/>
              <a:ext cx="277913" cy="27659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0" name="Oval 99">
              <a:extLst>
                <a:ext uri="{FF2B5EF4-FFF2-40B4-BE49-F238E27FC236}">
                  <a16:creationId xmlns:a16="http://schemas.microsoft.com/office/drawing/2014/main" id="{3FFA1CFC-4AA3-41B2-BEC9-6F381B732192}"/>
                </a:ext>
              </a:extLst>
            </p:cNvPr>
            <p:cNvSpPr/>
            <p:nvPr/>
          </p:nvSpPr>
          <p:spPr>
            <a:xfrm>
              <a:off x="3786350" y="1714873"/>
              <a:ext cx="277913" cy="27659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1" name="Oval 100">
              <a:extLst>
                <a:ext uri="{FF2B5EF4-FFF2-40B4-BE49-F238E27FC236}">
                  <a16:creationId xmlns:a16="http://schemas.microsoft.com/office/drawing/2014/main" id="{83FFDDD3-D988-4E3D-AB8C-D446BDDD9267}"/>
                </a:ext>
              </a:extLst>
            </p:cNvPr>
            <p:cNvSpPr/>
            <p:nvPr/>
          </p:nvSpPr>
          <p:spPr>
            <a:xfrm>
              <a:off x="4117333" y="1714873"/>
              <a:ext cx="277913" cy="27659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2" name="Oval 101">
              <a:extLst>
                <a:ext uri="{FF2B5EF4-FFF2-40B4-BE49-F238E27FC236}">
                  <a16:creationId xmlns:a16="http://schemas.microsoft.com/office/drawing/2014/main" id="{5DE893C9-3EE5-4A32-A7A9-8D61C7B333F6}"/>
                </a:ext>
              </a:extLst>
            </p:cNvPr>
            <p:cNvSpPr/>
            <p:nvPr/>
          </p:nvSpPr>
          <p:spPr>
            <a:xfrm>
              <a:off x="4448315" y="1714873"/>
              <a:ext cx="277913" cy="27659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3" name="Oval 102">
              <a:extLst>
                <a:ext uri="{FF2B5EF4-FFF2-40B4-BE49-F238E27FC236}">
                  <a16:creationId xmlns:a16="http://schemas.microsoft.com/office/drawing/2014/main" id="{3D25BB1A-E775-4BC5-8EFC-C2602DABE61D}"/>
                </a:ext>
              </a:extLst>
            </p:cNvPr>
            <p:cNvSpPr/>
            <p:nvPr/>
          </p:nvSpPr>
          <p:spPr>
            <a:xfrm>
              <a:off x="4779298" y="1714873"/>
              <a:ext cx="277913" cy="27659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4" name="Chord 103">
              <a:extLst>
                <a:ext uri="{FF2B5EF4-FFF2-40B4-BE49-F238E27FC236}">
                  <a16:creationId xmlns:a16="http://schemas.microsoft.com/office/drawing/2014/main" id="{1E23C4BC-90A3-4D7B-8D11-B4D63F343520}"/>
                </a:ext>
              </a:extLst>
            </p:cNvPr>
            <p:cNvSpPr/>
            <p:nvPr/>
          </p:nvSpPr>
          <p:spPr>
            <a:xfrm>
              <a:off x="5110280" y="1714873"/>
              <a:ext cx="277913" cy="278911"/>
            </a:xfrm>
            <a:prstGeom prst="chord">
              <a:avLst>
                <a:gd name="adj1" fmla="val 5397506"/>
                <a:gd name="adj2" fmla="val 16200000"/>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05" name="Oval 104">
              <a:extLst>
                <a:ext uri="{FF2B5EF4-FFF2-40B4-BE49-F238E27FC236}">
                  <a16:creationId xmlns:a16="http://schemas.microsoft.com/office/drawing/2014/main" id="{D13D4510-1431-40DC-B118-123602698257}"/>
                </a:ext>
              </a:extLst>
            </p:cNvPr>
            <p:cNvSpPr/>
            <p:nvPr/>
          </p:nvSpPr>
          <p:spPr>
            <a:xfrm>
              <a:off x="3455368" y="2086755"/>
              <a:ext cx="277913" cy="276590"/>
            </a:xfrm>
            <a:prstGeom prst="ellipse">
              <a:avLst/>
            </a:prstGeom>
            <a:solidFill>
              <a:schemeClr val="accent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6" name="Oval 105">
              <a:extLst>
                <a:ext uri="{FF2B5EF4-FFF2-40B4-BE49-F238E27FC236}">
                  <a16:creationId xmlns:a16="http://schemas.microsoft.com/office/drawing/2014/main" id="{7D14F6C7-9F72-44C0-AEFC-AB8ECE7ED882}"/>
                </a:ext>
              </a:extLst>
            </p:cNvPr>
            <p:cNvSpPr/>
            <p:nvPr/>
          </p:nvSpPr>
          <p:spPr>
            <a:xfrm>
              <a:off x="3786350" y="2086755"/>
              <a:ext cx="277913" cy="276590"/>
            </a:xfrm>
            <a:prstGeom prst="ellipse">
              <a:avLst/>
            </a:prstGeom>
            <a:solidFill>
              <a:schemeClr val="accent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7" name="Oval 106">
              <a:extLst>
                <a:ext uri="{FF2B5EF4-FFF2-40B4-BE49-F238E27FC236}">
                  <a16:creationId xmlns:a16="http://schemas.microsoft.com/office/drawing/2014/main" id="{A7B26A03-6C01-4072-96F4-C4F6847D566C}"/>
                </a:ext>
              </a:extLst>
            </p:cNvPr>
            <p:cNvSpPr/>
            <p:nvPr/>
          </p:nvSpPr>
          <p:spPr>
            <a:xfrm>
              <a:off x="4117333" y="2086755"/>
              <a:ext cx="277913" cy="276590"/>
            </a:xfrm>
            <a:prstGeom prst="ellipse">
              <a:avLst/>
            </a:prstGeom>
            <a:solidFill>
              <a:schemeClr val="accent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8" name="Oval 107">
              <a:extLst>
                <a:ext uri="{FF2B5EF4-FFF2-40B4-BE49-F238E27FC236}">
                  <a16:creationId xmlns:a16="http://schemas.microsoft.com/office/drawing/2014/main" id="{599CBCFC-9F98-48FC-8E47-6459578AC056}"/>
                </a:ext>
              </a:extLst>
            </p:cNvPr>
            <p:cNvSpPr/>
            <p:nvPr/>
          </p:nvSpPr>
          <p:spPr>
            <a:xfrm>
              <a:off x="4448315" y="2086755"/>
              <a:ext cx="277913" cy="276590"/>
            </a:xfrm>
            <a:prstGeom prst="ellipse">
              <a:avLst/>
            </a:prstGeom>
            <a:solidFill>
              <a:schemeClr val="accent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9" name="Oval 108">
              <a:extLst>
                <a:ext uri="{FF2B5EF4-FFF2-40B4-BE49-F238E27FC236}">
                  <a16:creationId xmlns:a16="http://schemas.microsoft.com/office/drawing/2014/main" id="{4C1D1C1B-F3D8-4DD1-9DC4-F60FD29AECDA}"/>
                </a:ext>
              </a:extLst>
            </p:cNvPr>
            <p:cNvSpPr/>
            <p:nvPr/>
          </p:nvSpPr>
          <p:spPr>
            <a:xfrm>
              <a:off x="4779298" y="2086755"/>
              <a:ext cx="277913" cy="276590"/>
            </a:xfrm>
            <a:prstGeom prst="ellipse">
              <a:avLst/>
            </a:prstGeom>
            <a:solidFill>
              <a:schemeClr val="accent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0" name="Chord 109">
              <a:extLst>
                <a:ext uri="{FF2B5EF4-FFF2-40B4-BE49-F238E27FC236}">
                  <a16:creationId xmlns:a16="http://schemas.microsoft.com/office/drawing/2014/main" id="{DC917140-757C-41A1-AB98-12A8BCDE0AEE}"/>
                </a:ext>
              </a:extLst>
            </p:cNvPr>
            <p:cNvSpPr/>
            <p:nvPr/>
          </p:nvSpPr>
          <p:spPr>
            <a:xfrm>
              <a:off x="5110280" y="2086755"/>
              <a:ext cx="277913" cy="278911"/>
            </a:xfrm>
            <a:prstGeom prst="chord">
              <a:avLst>
                <a:gd name="adj1" fmla="val 5397506"/>
                <a:gd name="adj2" fmla="val 16200000"/>
              </a:avLst>
            </a:prstGeom>
            <a:solidFill>
              <a:schemeClr val="accent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111" name="Group 110">
              <a:extLst>
                <a:ext uri="{FF2B5EF4-FFF2-40B4-BE49-F238E27FC236}">
                  <a16:creationId xmlns:a16="http://schemas.microsoft.com/office/drawing/2014/main" id="{E073126E-DBCC-4D1B-91D7-2FB52E5BFA14}"/>
                </a:ext>
              </a:extLst>
            </p:cNvPr>
            <p:cNvGrpSpPr/>
            <p:nvPr/>
          </p:nvGrpSpPr>
          <p:grpSpPr>
            <a:xfrm>
              <a:off x="3455368" y="2467755"/>
              <a:ext cx="2601968" cy="276590"/>
              <a:chOff x="3455368" y="2467755"/>
              <a:chExt cx="2601968" cy="276590"/>
            </a:xfrm>
          </p:grpSpPr>
          <p:sp>
            <p:nvSpPr>
              <p:cNvPr id="126" name="Oval 125">
                <a:extLst>
                  <a:ext uri="{FF2B5EF4-FFF2-40B4-BE49-F238E27FC236}">
                    <a16:creationId xmlns:a16="http://schemas.microsoft.com/office/drawing/2014/main" id="{1F6215F6-07EA-4178-9FC9-7EB956279B8D}"/>
                  </a:ext>
                </a:extLst>
              </p:cNvPr>
              <p:cNvSpPr/>
              <p:nvPr/>
            </p:nvSpPr>
            <p:spPr>
              <a:xfrm>
                <a:off x="3455368" y="2467755"/>
                <a:ext cx="277913" cy="276590"/>
              </a:xfrm>
              <a:prstGeom prst="ellipse">
                <a:avLst/>
              </a:prstGeom>
              <a:solidFill>
                <a:schemeClr val="accent6">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7" name="Oval 126">
                <a:extLst>
                  <a:ext uri="{FF2B5EF4-FFF2-40B4-BE49-F238E27FC236}">
                    <a16:creationId xmlns:a16="http://schemas.microsoft.com/office/drawing/2014/main" id="{342F3663-1706-46FC-B6E6-E051A68551D3}"/>
                  </a:ext>
                </a:extLst>
              </p:cNvPr>
              <p:cNvSpPr/>
              <p:nvPr/>
            </p:nvSpPr>
            <p:spPr>
              <a:xfrm>
                <a:off x="3786350" y="2467755"/>
                <a:ext cx="277913" cy="276590"/>
              </a:xfrm>
              <a:prstGeom prst="ellipse">
                <a:avLst/>
              </a:prstGeom>
              <a:solidFill>
                <a:schemeClr val="accent6">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8" name="Oval 127">
                <a:extLst>
                  <a:ext uri="{FF2B5EF4-FFF2-40B4-BE49-F238E27FC236}">
                    <a16:creationId xmlns:a16="http://schemas.microsoft.com/office/drawing/2014/main" id="{3A108C50-418B-44A8-B6E7-198194F96EE9}"/>
                  </a:ext>
                </a:extLst>
              </p:cNvPr>
              <p:cNvSpPr/>
              <p:nvPr/>
            </p:nvSpPr>
            <p:spPr>
              <a:xfrm>
                <a:off x="4117333" y="2467755"/>
                <a:ext cx="277913" cy="276590"/>
              </a:xfrm>
              <a:prstGeom prst="ellipse">
                <a:avLst/>
              </a:prstGeom>
              <a:solidFill>
                <a:schemeClr val="accent6">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9" name="Oval 128">
                <a:extLst>
                  <a:ext uri="{FF2B5EF4-FFF2-40B4-BE49-F238E27FC236}">
                    <a16:creationId xmlns:a16="http://schemas.microsoft.com/office/drawing/2014/main" id="{F35808C7-C7E6-4AE2-8CF3-D063911829BB}"/>
                  </a:ext>
                </a:extLst>
              </p:cNvPr>
              <p:cNvSpPr/>
              <p:nvPr/>
            </p:nvSpPr>
            <p:spPr>
              <a:xfrm>
                <a:off x="4448315" y="2467755"/>
                <a:ext cx="277913" cy="276590"/>
              </a:xfrm>
              <a:prstGeom prst="ellipse">
                <a:avLst/>
              </a:prstGeom>
              <a:solidFill>
                <a:schemeClr val="accent6">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0" name="Oval 129">
                <a:extLst>
                  <a:ext uri="{FF2B5EF4-FFF2-40B4-BE49-F238E27FC236}">
                    <a16:creationId xmlns:a16="http://schemas.microsoft.com/office/drawing/2014/main" id="{0CFE38D3-BF0B-49A2-8EE5-5CE916DB7EEC}"/>
                  </a:ext>
                </a:extLst>
              </p:cNvPr>
              <p:cNvSpPr/>
              <p:nvPr/>
            </p:nvSpPr>
            <p:spPr>
              <a:xfrm>
                <a:off x="4779298" y="2467755"/>
                <a:ext cx="277913" cy="276590"/>
              </a:xfrm>
              <a:prstGeom prst="ellipse">
                <a:avLst/>
              </a:prstGeom>
              <a:solidFill>
                <a:schemeClr val="accent6">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1" name="Oval 130">
                <a:extLst>
                  <a:ext uri="{FF2B5EF4-FFF2-40B4-BE49-F238E27FC236}">
                    <a16:creationId xmlns:a16="http://schemas.microsoft.com/office/drawing/2014/main" id="{88D3A10D-802A-4201-9762-FA083D8CF42B}"/>
                  </a:ext>
                </a:extLst>
              </p:cNvPr>
              <p:cNvSpPr/>
              <p:nvPr/>
            </p:nvSpPr>
            <p:spPr>
              <a:xfrm>
                <a:off x="5110280" y="2467755"/>
                <a:ext cx="277913" cy="276590"/>
              </a:xfrm>
              <a:prstGeom prst="ellipse">
                <a:avLst/>
              </a:prstGeom>
              <a:solidFill>
                <a:schemeClr val="accent6">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2" name="Oval 131">
                <a:extLst>
                  <a:ext uri="{FF2B5EF4-FFF2-40B4-BE49-F238E27FC236}">
                    <a16:creationId xmlns:a16="http://schemas.microsoft.com/office/drawing/2014/main" id="{0FC8DF8F-0EBF-4343-866D-C831A55FE0FB}"/>
                  </a:ext>
                </a:extLst>
              </p:cNvPr>
              <p:cNvSpPr/>
              <p:nvPr/>
            </p:nvSpPr>
            <p:spPr>
              <a:xfrm>
                <a:off x="5448440" y="2467755"/>
                <a:ext cx="277913" cy="276590"/>
              </a:xfrm>
              <a:prstGeom prst="ellipse">
                <a:avLst/>
              </a:prstGeom>
              <a:solidFill>
                <a:schemeClr val="accent6">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3" name="Oval 132">
                <a:extLst>
                  <a:ext uri="{FF2B5EF4-FFF2-40B4-BE49-F238E27FC236}">
                    <a16:creationId xmlns:a16="http://schemas.microsoft.com/office/drawing/2014/main" id="{09470DE1-56CE-42EA-9B9C-100AFD00A219}"/>
                  </a:ext>
                </a:extLst>
              </p:cNvPr>
              <p:cNvSpPr/>
              <p:nvPr/>
            </p:nvSpPr>
            <p:spPr>
              <a:xfrm>
                <a:off x="5779423" y="2467755"/>
                <a:ext cx="277913" cy="276590"/>
              </a:xfrm>
              <a:prstGeom prst="ellipse">
                <a:avLst/>
              </a:prstGeom>
              <a:solidFill>
                <a:schemeClr val="accent6">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12" name="Group 111">
              <a:extLst>
                <a:ext uri="{FF2B5EF4-FFF2-40B4-BE49-F238E27FC236}">
                  <a16:creationId xmlns:a16="http://schemas.microsoft.com/office/drawing/2014/main" id="{31F70237-6FEC-448A-8804-4341F6B8EBBC}"/>
                </a:ext>
              </a:extLst>
            </p:cNvPr>
            <p:cNvGrpSpPr/>
            <p:nvPr/>
          </p:nvGrpSpPr>
          <p:grpSpPr>
            <a:xfrm>
              <a:off x="3455368" y="2839230"/>
              <a:ext cx="1270860" cy="276590"/>
              <a:chOff x="3607768" y="2839230"/>
              <a:chExt cx="1270860" cy="276590"/>
            </a:xfrm>
          </p:grpSpPr>
          <p:sp>
            <p:nvSpPr>
              <p:cNvPr id="122" name="Oval 121">
                <a:extLst>
                  <a:ext uri="{FF2B5EF4-FFF2-40B4-BE49-F238E27FC236}">
                    <a16:creationId xmlns:a16="http://schemas.microsoft.com/office/drawing/2014/main" id="{421CBCD0-79CC-41C5-ADBE-8F31C5FC8AC7}"/>
                  </a:ext>
                </a:extLst>
              </p:cNvPr>
              <p:cNvSpPr/>
              <p:nvPr/>
            </p:nvSpPr>
            <p:spPr>
              <a:xfrm>
                <a:off x="3607768" y="2839230"/>
                <a:ext cx="277913" cy="276590"/>
              </a:xfrm>
              <a:prstGeom prst="ellipse">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3" name="Oval 122">
                <a:extLst>
                  <a:ext uri="{FF2B5EF4-FFF2-40B4-BE49-F238E27FC236}">
                    <a16:creationId xmlns:a16="http://schemas.microsoft.com/office/drawing/2014/main" id="{95C04C34-7036-480E-9A09-D1DDC52717E2}"/>
                  </a:ext>
                </a:extLst>
              </p:cNvPr>
              <p:cNvSpPr/>
              <p:nvPr/>
            </p:nvSpPr>
            <p:spPr>
              <a:xfrm>
                <a:off x="3938750" y="2839230"/>
                <a:ext cx="277913" cy="276590"/>
              </a:xfrm>
              <a:prstGeom prst="ellipse">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4" name="Oval 123">
                <a:extLst>
                  <a:ext uri="{FF2B5EF4-FFF2-40B4-BE49-F238E27FC236}">
                    <a16:creationId xmlns:a16="http://schemas.microsoft.com/office/drawing/2014/main" id="{B66373A9-FFC7-4708-8DFC-4583FCDBACD6}"/>
                  </a:ext>
                </a:extLst>
              </p:cNvPr>
              <p:cNvSpPr/>
              <p:nvPr/>
            </p:nvSpPr>
            <p:spPr>
              <a:xfrm>
                <a:off x="4269733" y="2839230"/>
                <a:ext cx="277913" cy="276590"/>
              </a:xfrm>
              <a:prstGeom prst="ellipse">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5" name="Oval 124">
                <a:extLst>
                  <a:ext uri="{FF2B5EF4-FFF2-40B4-BE49-F238E27FC236}">
                    <a16:creationId xmlns:a16="http://schemas.microsoft.com/office/drawing/2014/main" id="{363D41A9-2AC1-4E88-A36A-482BB3222D2D}"/>
                  </a:ext>
                </a:extLst>
              </p:cNvPr>
              <p:cNvSpPr/>
              <p:nvPr/>
            </p:nvSpPr>
            <p:spPr>
              <a:xfrm>
                <a:off x="4600715" y="2839230"/>
                <a:ext cx="277913" cy="276590"/>
              </a:xfrm>
              <a:prstGeom prst="ellipse">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13" name="Group 112">
              <a:extLst>
                <a:ext uri="{FF2B5EF4-FFF2-40B4-BE49-F238E27FC236}">
                  <a16:creationId xmlns:a16="http://schemas.microsoft.com/office/drawing/2014/main" id="{12C5A26E-15A1-460E-B137-CCF6E6AC244A}"/>
                </a:ext>
              </a:extLst>
            </p:cNvPr>
            <p:cNvGrpSpPr/>
            <p:nvPr/>
          </p:nvGrpSpPr>
          <p:grpSpPr>
            <a:xfrm>
              <a:off x="3455368" y="3210705"/>
              <a:ext cx="2601968" cy="276590"/>
              <a:chOff x="3607768" y="3210705"/>
              <a:chExt cx="2601968" cy="276590"/>
            </a:xfrm>
          </p:grpSpPr>
          <p:sp>
            <p:nvSpPr>
              <p:cNvPr id="114" name="Oval 113">
                <a:extLst>
                  <a:ext uri="{FF2B5EF4-FFF2-40B4-BE49-F238E27FC236}">
                    <a16:creationId xmlns:a16="http://schemas.microsoft.com/office/drawing/2014/main" id="{8665DCEC-B31E-408C-A10F-F924F8912DBE}"/>
                  </a:ext>
                </a:extLst>
              </p:cNvPr>
              <p:cNvSpPr/>
              <p:nvPr/>
            </p:nvSpPr>
            <p:spPr>
              <a:xfrm>
                <a:off x="3607768" y="3210705"/>
                <a:ext cx="277913" cy="276590"/>
              </a:xfrm>
              <a:prstGeom prst="ellipse">
                <a:avLst/>
              </a:prstGeom>
              <a:solidFill>
                <a:srgbClr val="FF66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5" name="Oval 114">
                <a:extLst>
                  <a:ext uri="{FF2B5EF4-FFF2-40B4-BE49-F238E27FC236}">
                    <a16:creationId xmlns:a16="http://schemas.microsoft.com/office/drawing/2014/main" id="{0CE51860-D45C-44D9-B80E-0E9C11D3DB00}"/>
                  </a:ext>
                </a:extLst>
              </p:cNvPr>
              <p:cNvSpPr/>
              <p:nvPr/>
            </p:nvSpPr>
            <p:spPr>
              <a:xfrm>
                <a:off x="3938750" y="3210705"/>
                <a:ext cx="277913" cy="276590"/>
              </a:xfrm>
              <a:prstGeom prst="ellipse">
                <a:avLst/>
              </a:prstGeom>
              <a:solidFill>
                <a:srgbClr val="FF66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6" name="Oval 115">
                <a:extLst>
                  <a:ext uri="{FF2B5EF4-FFF2-40B4-BE49-F238E27FC236}">
                    <a16:creationId xmlns:a16="http://schemas.microsoft.com/office/drawing/2014/main" id="{3CF99F99-C1F2-4BDD-9C20-78CE914F1352}"/>
                  </a:ext>
                </a:extLst>
              </p:cNvPr>
              <p:cNvSpPr/>
              <p:nvPr/>
            </p:nvSpPr>
            <p:spPr>
              <a:xfrm>
                <a:off x="4269733" y="3210705"/>
                <a:ext cx="277913" cy="276590"/>
              </a:xfrm>
              <a:prstGeom prst="ellipse">
                <a:avLst/>
              </a:prstGeom>
              <a:solidFill>
                <a:srgbClr val="FF66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7" name="Oval 116">
                <a:extLst>
                  <a:ext uri="{FF2B5EF4-FFF2-40B4-BE49-F238E27FC236}">
                    <a16:creationId xmlns:a16="http://schemas.microsoft.com/office/drawing/2014/main" id="{2767F5C3-FB4F-414A-8848-36DF67977CF9}"/>
                  </a:ext>
                </a:extLst>
              </p:cNvPr>
              <p:cNvSpPr/>
              <p:nvPr/>
            </p:nvSpPr>
            <p:spPr>
              <a:xfrm>
                <a:off x="4600715" y="3210705"/>
                <a:ext cx="277913" cy="276590"/>
              </a:xfrm>
              <a:prstGeom prst="ellipse">
                <a:avLst/>
              </a:prstGeom>
              <a:solidFill>
                <a:srgbClr val="FF66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8" name="Oval 117">
                <a:extLst>
                  <a:ext uri="{FF2B5EF4-FFF2-40B4-BE49-F238E27FC236}">
                    <a16:creationId xmlns:a16="http://schemas.microsoft.com/office/drawing/2014/main" id="{6D318022-0356-4E4C-880A-017BA773B7B4}"/>
                  </a:ext>
                </a:extLst>
              </p:cNvPr>
              <p:cNvSpPr/>
              <p:nvPr/>
            </p:nvSpPr>
            <p:spPr>
              <a:xfrm>
                <a:off x="4931698" y="3210705"/>
                <a:ext cx="277913" cy="276590"/>
              </a:xfrm>
              <a:prstGeom prst="ellipse">
                <a:avLst/>
              </a:prstGeom>
              <a:solidFill>
                <a:srgbClr val="FF66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9" name="Oval 118">
                <a:extLst>
                  <a:ext uri="{FF2B5EF4-FFF2-40B4-BE49-F238E27FC236}">
                    <a16:creationId xmlns:a16="http://schemas.microsoft.com/office/drawing/2014/main" id="{EC6678DF-B0BA-4250-A6F2-D560C22D3564}"/>
                  </a:ext>
                </a:extLst>
              </p:cNvPr>
              <p:cNvSpPr/>
              <p:nvPr/>
            </p:nvSpPr>
            <p:spPr>
              <a:xfrm>
                <a:off x="5262680" y="3210705"/>
                <a:ext cx="277913" cy="276590"/>
              </a:xfrm>
              <a:prstGeom prst="ellipse">
                <a:avLst/>
              </a:prstGeom>
              <a:solidFill>
                <a:srgbClr val="FF66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0" name="Oval 119">
                <a:extLst>
                  <a:ext uri="{FF2B5EF4-FFF2-40B4-BE49-F238E27FC236}">
                    <a16:creationId xmlns:a16="http://schemas.microsoft.com/office/drawing/2014/main" id="{1A38E0C6-A755-4836-9885-215B8F18323D}"/>
                  </a:ext>
                </a:extLst>
              </p:cNvPr>
              <p:cNvSpPr/>
              <p:nvPr/>
            </p:nvSpPr>
            <p:spPr>
              <a:xfrm>
                <a:off x="5600840" y="3210705"/>
                <a:ext cx="277913" cy="276590"/>
              </a:xfrm>
              <a:prstGeom prst="ellipse">
                <a:avLst/>
              </a:prstGeom>
              <a:solidFill>
                <a:srgbClr val="FF66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1" name="Oval 120">
                <a:extLst>
                  <a:ext uri="{FF2B5EF4-FFF2-40B4-BE49-F238E27FC236}">
                    <a16:creationId xmlns:a16="http://schemas.microsoft.com/office/drawing/2014/main" id="{5A7181CB-3FD6-47C2-B8F2-16C7FCF3A17B}"/>
                  </a:ext>
                </a:extLst>
              </p:cNvPr>
              <p:cNvSpPr/>
              <p:nvPr/>
            </p:nvSpPr>
            <p:spPr>
              <a:xfrm>
                <a:off x="5931823" y="3210705"/>
                <a:ext cx="277913" cy="276590"/>
              </a:xfrm>
              <a:prstGeom prst="ellipse">
                <a:avLst/>
              </a:prstGeom>
              <a:solidFill>
                <a:srgbClr val="FF66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graphicFrame>
        <p:nvGraphicFramePr>
          <p:cNvPr id="134" name="Table 133">
            <a:extLst>
              <a:ext uri="{FF2B5EF4-FFF2-40B4-BE49-F238E27FC236}">
                <a16:creationId xmlns:a16="http://schemas.microsoft.com/office/drawing/2014/main" id="{3B21BAE2-1FC6-4D48-B592-29DD3DDED827}"/>
              </a:ext>
            </a:extLst>
          </p:cNvPr>
          <p:cNvGraphicFramePr>
            <a:graphicFrameLocks noGrp="1"/>
          </p:cNvGraphicFramePr>
          <p:nvPr>
            <p:extLst/>
          </p:nvPr>
        </p:nvGraphicFramePr>
        <p:xfrm>
          <a:off x="163998" y="4184629"/>
          <a:ext cx="7133446" cy="835851"/>
        </p:xfrm>
        <a:graphic>
          <a:graphicData uri="http://schemas.openxmlformats.org/drawingml/2006/table">
            <a:tbl>
              <a:tblPr firstRow="1" bandRow="1">
                <a:tableStyleId>{2D5ABB26-0587-4C30-8999-92F81FD0307C}</a:tableStyleId>
              </a:tblPr>
              <a:tblGrid>
                <a:gridCol w="624359">
                  <a:extLst>
                    <a:ext uri="{9D8B030D-6E8A-4147-A177-3AD203B41FA5}">
                      <a16:colId xmlns:a16="http://schemas.microsoft.com/office/drawing/2014/main" val="2417970475"/>
                    </a:ext>
                  </a:extLst>
                </a:gridCol>
                <a:gridCol w="6509087">
                  <a:extLst>
                    <a:ext uri="{9D8B030D-6E8A-4147-A177-3AD203B41FA5}">
                      <a16:colId xmlns:a16="http://schemas.microsoft.com/office/drawing/2014/main" val="2864445475"/>
                    </a:ext>
                  </a:extLst>
                </a:gridCol>
              </a:tblGrid>
              <a:tr h="278617">
                <a:tc>
                  <a:txBody>
                    <a:bodyPr/>
                    <a:lstStyle/>
                    <a:p>
                      <a:pPr algn="ctr"/>
                      <a:r>
                        <a:rPr lang="en-GB" sz="1800" b="1" dirty="0">
                          <a:latin typeface="Century Gothic" panose="020B0502020202020204" pitchFamily="34" charset="0"/>
                        </a:rPr>
                        <a:t>A.</a:t>
                      </a: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b="1" dirty="0">
                          <a:solidFill>
                            <a:schemeClr val="tx1"/>
                          </a:solidFill>
                          <a:latin typeface="Century Gothic" panose="020B0502020202020204" pitchFamily="34" charset="0"/>
                        </a:rPr>
                        <a:t>5 more children like science than maths.</a:t>
                      </a: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969461827"/>
                  </a:ext>
                </a:extLst>
              </a:tr>
              <a:tr h="278617">
                <a:tc>
                  <a:txBody>
                    <a:bodyPr/>
                    <a:lstStyle/>
                    <a:p>
                      <a:pPr algn="ctr"/>
                      <a:r>
                        <a:rPr lang="en-GB" sz="1800" b="1" dirty="0">
                          <a:latin typeface="Century Gothic" panose="020B0502020202020204" pitchFamily="34" charset="0"/>
                        </a:rPr>
                        <a:t>B.</a:t>
                      </a: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b="1" dirty="0">
                          <a:solidFill>
                            <a:schemeClr val="tx1"/>
                          </a:solidFill>
                          <a:latin typeface="Century Gothic" panose="020B0502020202020204" pitchFamily="34" charset="0"/>
                        </a:rPr>
                        <a:t>Half as many children like art than science.</a:t>
                      </a: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139789171"/>
                  </a:ext>
                </a:extLst>
              </a:tr>
              <a:tr h="278617">
                <a:tc>
                  <a:txBody>
                    <a:bodyPr/>
                    <a:lstStyle/>
                    <a:p>
                      <a:pPr algn="ctr"/>
                      <a:r>
                        <a:rPr lang="en-GB" sz="1800" b="1" dirty="0">
                          <a:latin typeface="Century Gothic" panose="020B0502020202020204" pitchFamily="34" charset="0"/>
                        </a:rPr>
                        <a:t>C.</a:t>
                      </a: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b="1" dirty="0">
                          <a:solidFill>
                            <a:schemeClr val="tx1"/>
                          </a:solidFill>
                          <a:latin typeface="Century Gothic" panose="020B0502020202020204" pitchFamily="34" charset="0"/>
                        </a:rPr>
                        <a:t>Twice as many children like PE than art.</a:t>
                      </a: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130290567"/>
                  </a:ext>
                </a:extLst>
              </a:tr>
            </a:tbl>
          </a:graphicData>
        </a:graphic>
      </p:graphicFrame>
      <p:graphicFrame>
        <p:nvGraphicFramePr>
          <p:cNvPr id="136" name="Table 135">
            <a:extLst>
              <a:ext uri="{FF2B5EF4-FFF2-40B4-BE49-F238E27FC236}">
                <a16:creationId xmlns:a16="http://schemas.microsoft.com/office/drawing/2014/main" id="{64DCEB74-3232-46B7-9291-04D9FAD4B762}"/>
              </a:ext>
            </a:extLst>
          </p:cNvPr>
          <p:cNvGraphicFramePr>
            <a:graphicFrameLocks noGrp="1"/>
          </p:cNvGraphicFramePr>
          <p:nvPr>
            <p:extLst/>
          </p:nvPr>
        </p:nvGraphicFramePr>
        <p:xfrm>
          <a:off x="163998" y="5255353"/>
          <a:ext cx="7133446" cy="835851"/>
        </p:xfrm>
        <a:graphic>
          <a:graphicData uri="http://schemas.openxmlformats.org/drawingml/2006/table">
            <a:tbl>
              <a:tblPr firstRow="1" bandRow="1">
                <a:tableStyleId>{2D5ABB26-0587-4C30-8999-92F81FD0307C}</a:tableStyleId>
              </a:tblPr>
              <a:tblGrid>
                <a:gridCol w="624359">
                  <a:extLst>
                    <a:ext uri="{9D8B030D-6E8A-4147-A177-3AD203B41FA5}">
                      <a16:colId xmlns:a16="http://schemas.microsoft.com/office/drawing/2014/main" val="2417970475"/>
                    </a:ext>
                  </a:extLst>
                </a:gridCol>
                <a:gridCol w="6509087">
                  <a:extLst>
                    <a:ext uri="{9D8B030D-6E8A-4147-A177-3AD203B41FA5}">
                      <a16:colId xmlns:a16="http://schemas.microsoft.com/office/drawing/2014/main" val="2864445475"/>
                    </a:ext>
                  </a:extLst>
                </a:gridCol>
              </a:tblGrid>
              <a:tr h="278617">
                <a:tc>
                  <a:txBody>
                    <a:bodyPr/>
                    <a:lstStyle/>
                    <a:p>
                      <a:pPr algn="ctr"/>
                      <a:r>
                        <a:rPr lang="en-GB" sz="1800" b="1" dirty="0">
                          <a:solidFill>
                            <a:srgbClr val="FF0000"/>
                          </a:solidFill>
                          <a:latin typeface="Century Gothic" panose="020B0502020202020204" pitchFamily="34" charset="0"/>
                        </a:rPr>
                        <a:t>A.</a:t>
                      </a: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buNone/>
                      </a:pPr>
                      <a:r>
                        <a:rPr lang="en-GB" b="1" dirty="0">
                          <a:solidFill>
                            <a:srgbClr val="FF0000"/>
                          </a:solidFill>
                          <a:latin typeface="Century Gothic" panose="020B0502020202020204" pitchFamily="34" charset="0"/>
                        </a:rPr>
                        <a:t>8 pictures for science</a:t>
                      </a: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969461827"/>
                  </a:ext>
                </a:extLst>
              </a:tr>
              <a:tr h="278617">
                <a:tc>
                  <a:txBody>
                    <a:bodyPr/>
                    <a:lstStyle/>
                    <a:p>
                      <a:pPr algn="ctr"/>
                      <a:r>
                        <a:rPr lang="en-GB" sz="1800" b="1" dirty="0">
                          <a:solidFill>
                            <a:srgbClr val="FF0000"/>
                          </a:solidFill>
                          <a:latin typeface="Century Gothic" panose="020B0502020202020204" pitchFamily="34" charset="0"/>
                        </a:rPr>
                        <a:t>B.</a:t>
                      </a: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buNone/>
                      </a:pPr>
                      <a:r>
                        <a:rPr lang="en-GB" b="1" dirty="0">
                          <a:solidFill>
                            <a:srgbClr val="FF0000"/>
                          </a:solidFill>
                          <a:latin typeface="Century Gothic" panose="020B0502020202020204" pitchFamily="34" charset="0"/>
                        </a:rPr>
                        <a:t>4 pictures for art</a:t>
                      </a: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139789171"/>
                  </a:ext>
                </a:extLst>
              </a:tr>
              <a:tr h="278617">
                <a:tc>
                  <a:txBody>
                    <a:bodyPr/>
                    <a:lstStyle/>
                    <a:p>
                      <a:pPr algn="ctr"/>
                      <a:r>
                        <a:rPr lang="en-GB" sz="1800" b="1" dirty="0">
                          <a:solidFill>
                            <a:srgbClr val="FF0000"/>
                          </a:solidFill>
                          <a:latin typeface="Century Gothic" panose="020B0502020202020204" pitchFamily="34" charset="0"/>
                        </a:rPr>
                        <a:t>C.</a:t>
                      </a: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buNone/>
                      </a:pPr>
                      <a:r>
                        <a:rPr lang="en-GB" b="1" dirty="0">
                          <a:solidFill>
                            <a:srgbClr val="FF0000"/>
                          </a:solidFill>
                          <a:latin typeface="Century Gothic" panose="020B0502020202020204" pitchFamily="34" charset="0"/>
                        </a:rPr>
                        <a:t>8 pictures for PE</a:t>
                      </a: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130290567"/>
                  </a:ext>
                </a:extLst>
              </a:tr>
            </a:tbl>
          </a:graphicData>
        </a:graphic>
      </p:graphicFrame>
      <p:sp>
        <p:nvSpPr>
          <p:cNvPr id="46" name="TextBox 45">
            <a:extLst>
              <a:ext uri="{FF2B5EF4-FFF2-40B4-BE49-F238E27FC236}">
                <a16:creationId xmlns:a16="http://schemas.microsoft.com/office/drawing/2014/main" id="{E1955E35-71DF-4840-A677-6142056A91CF}"/>
              </a:ext>
            </a:extLst>
          </p:cNvPr>
          <p:cNvSpPr txBox="1"/>
          <p:nvPr/>
        </p:nvSpPr>
        <p:spPr>
          <a:xfrm>
            <a:off x="8195113" y="5992541"/>
            <a:ext cx="622784" cy="276999"/>
          </a:xfrm>
          <a:prstGeom prst="rect">
            <a:avLst/>
          </a:prstGeom>
          <a:noFill/>
        </p:spPr>
        <p:txBody>
          <a:bodyPr wrap="square" rtlCol="0" anchor="ctr">
            <a:spAutoFit/>
          </a:bodyPr>
          <a:lstStyle/>
          <a:p>
            <a:pPr algn="ctr"/>
            <a:r>
              <a:rPr lang="en-US" sz="1200" b="1" dirty="0">
                <a:latin typeface="Century Gothic" panose="020B0502020202020204" pitchFamily="34" charset="0"/>
              </a:rPr>
              <a:t>Y3</a:t>
            </a:r>
          </a:p>
        </p:txBody>
      </p:sp>
    </p:spTree>
    <p:extLst>
      <p:ext uri="{BB962C8B-B14F-4D97-AF65-F5344CB8AC3E}">
        <p14:creationId xmlns:p14="http://schemas.microsoft.com/office/powerpoint/2010/main" val="40949731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2</a:t>
            </a:r>
            <a:endParaRPr lang="en-GB" sz="2000" b="1" u="sng" dirty="0">
              <a:solidFill>
                <a:schemeClr val="bg2">
                  <a:lumMod val="50000"/>
                </a:schemeClr>
              </a:solidFill>
              <a:latin typeface="Century Gothic" panose="020B0502020202020204" pitchFamily="34" charset="0"/>
            </a:endParaRPr>
          </a:p>
          <a:p>
            <a:pPr algn="ctr"/>
            <a:endParaRPr lang="en-GB" sz="2000" b="1" u="sng" dirty="0">
              <a:solidFill>
                <a:schemeClr val="bg2">
                  <a:lumMod val="50000"/>
                </a:schemeClr>
              </a:solidFill>
              <a:latin typeface="Century Gothic" panose="020B0502020202020204" pitchFamily="34" charset="0"/>
            </a:endParaRPr>
          </a:p>
          <a:p>
            <a:pPr algn="ctr"/>
            <a:r>
              <a:rPr lang="en-GB" b="1" dirty="0">
                <a:solidFill>
                  <a:schemeClr val="tx1"/>
                </a:solidFill>
                <a:latin typeface="Century Gothic" panose="020B0502020202020204" pitchFamily="34" charset="0"/>
              </a:rPr>
              <a:t>Answer the questions about the pints of milk sold.</a:t>
            </a:r>
          </a:p>
          <a:p>
            <a:endParaRPr lang="en-GB" b="1" dirty="0">
              <a:solidFill>
                <a:schemeClr val="tx1"/>
              </a:solidFill>
              <a:latin typeface="Century Gothic" panose="020B0502020202020204" pitchFamily="34" charset="0"/>
            </a:endParaRPr>
          </a:p>
          <a:p>
            <a:endParaRPr lang="en-GB" b="1" dirty="0">
              <a:solidFill>
                <a:schemeClr val="tx1"/>
              </a:solidFill>
              <a:latin typeface="Century Gothic" panose="020B0502020202020204" pitchFamily="34" charset="0"/>
            </a:endParaRPr>
          </a:p>
          <a:p>
            <a:endParaRPr lang="en-GB" b="1" dirty="0">
              <a:solidFill>
                <a:schemeClr val="tx1"/>
              </a:solidFill>
              <a:latin typeface="Century Gothic" panose="020B0502020202020204" pitchFamily="34" charset="0"/>
            </a:endParaRPr>
          </a:p>
          <a:p>
            <a:endParaRPr lang="en-GB" b="1" dirty="0">
              <a:solidFill>
                <a:schemeClr val="tx1"/>
              </a:solidFill>
              <a:latin typeface="Century Gothic" panose="020B0502020202020204" pitchFamily="34" charset="0"/>
            </a:endParaRPr>
          </a:p>
          <a:p>
            <a:endParaRPr lang="en-GB" b="1" dirty="0">
              <a:solidFill>
                <a:schemeClr val="tx1"/>
              </a:solidFill>
              <a:latin typeface="Century Gothic" panose="020B0502020202020204" pitchFamily="34" charset="0"/>
            </a:endParaRPr>
          </a:p>
          <a:p>
            <a:endParaRPr lang="en-GB" b="1" dirty="0">
              <a:solidFill>
                <a:schemeClr val="tx1"/>
              </a:solidFill>
              <a:latin typeface="Century Gothic" panose="020B0502020202020204" pitchFamily="34" charset="0"/>
            </a:endParaRPr>
          </a:p>
          <a:p>
            <a:endParaRPr lang="en-GB" b="1" dirty="0">
              <a:solidFill>
                <a:schemeClr val="tx1"/>
              </a:solidFill>
              <a:latin typeface="Century Gothic" panose="020B0502020202020204" pitchFamily="34" charset="0"/>
            </a:endParaRPr>
          </a:p>
          <a:p>
            <a:endParaRPr lang="en-GB" b="1" dirty="0">
              <a:solidFill>
                <a:schemeClr val="tx1"/>
              </a:solidFill>
              <a:latin typeface="Century Gothic" panose="020B0502020202020204" pitchFamily="34" charset="0"/>
            </a:endParaRPr>
          </a:p>
          <a:p>
            <a:endParaRPr lang="en-GB" b="1" dirty="0">
              <a:solidFill>
                <a:schemeClr val="tx1"/>
              </a:solidFill>
              <a:latin typeface="Century Gothic" panose="020B0502020202020204" pitchFamily="34" charset="0"/>
            </a:endParaRPr>
          </a:p>
          <a:p>
            <a:endParaRPr lang="en-GB" b="1" dirty="0">
              <a:solidFill>
                <a:schemeClr val="tx1"/>
              </a:solidFill>
              <a:latin typeface="Century Gothic" panose="020B0502020202020204" pitchFamily="34" charset="0"/>
            </a:endParaRPr>
          </a:p>
          <a:p>
            <a:endParaRPr lang="en-GB" b="1" dirty="0">
              <a:solidFill>
                <a:schemeClr val="tx1"/>
              </a:solidFill>
              <a:latin typeface="Century Gothic" panose="020B0502020202020204" pitchFamily="34" charset="0"/>
            </a:endParaRPr>
          </a:p>
          <a:p>
            <a:endParaRPr lang="en-GB" b="1" dirty="0">
              <a:solidFill>
                <a:schemeClr val="tx1"/>
              </a:solidFill>
              <a:latin typeface="Century Gothic" panose="020B0502020202020204" pitchFamily="34" charset="0"/>
            </a:endParaRPr>
          </a:p>
          <a:p>
            <a:pPr marL="342900" indent="-342900">
              <a:buAutoNum type="alphaUcPeriod"/>
            </a:pPr>
            <a:endParaRPr lang="en-GB" b="1" dirty="0">
              <a:solidFill>
                <a:schemeClr val="tx1"/>
              </a:solidFill>
              <a:latin typeface="Century Gothic" panose="020B0502020202020204" pitchFamily="34" charset="0"/>
            </a:endParaRPr>
          </a:p>
          <a:p>
            <a:pPr marL="342900" indent="-342900">
              <a:buAutoNum type="alphaUcPeriod"/>
            </a:pPr>
            <a:endParaRPr lang="en-GB" b="1" dirty="0">
              <a:solidFill>
                <a:schemeClr val="tx1"/>
              </a:solidFill>
              <a:latin typeface="Century Gothic" panose="020B0502020202020204" pitchFamily="34" charset="0"/>
            </a:endParaRPr>
          </a:p>
          <a:p>
            <a:endParaRPr lang="en-GB" b="1" dirty="0">
              <a:solidFill>
                <a:schemeClr val="tx1"/>
              </a:solidFill>
              <a:latin typeface="Century Gothic" panose="020B0502020202020204" pitchFamily="34" charset="0"/>
            </a:endParaRPr>
          </a:p>
          <a:p>
            <a:endParaRPr lang="en-GB" b="1" dirty="0">
              <a:latin typeface="Century Gothic" panose="020B0502020202020204" pitchFamily="34" charset="0"/>
            </a:endParaRPr>
          </a:p>
          <a:p>
            <a:endParaRPr lang="en-GB" b="1" u="sng" dirty="0">
              <a:solidFill>
                <a:schemeClr val="tx1"/>
              </a:solidFill>
              <a:latin typeface="Century Gothic" panose="020B0502020202020204" pitchFamily="34" charset="0"/>
            </a:endParaRPr>
          </a:p>
          <a:p>
            <a:pPr lvl="0" algn="ctr"/>
            <a:endParaRPr lang="en-GB" sz="2400" b="1" u="sng" dirty="0">
              <a:solidFill>
                <a:schemeClr val="tx1"/>
              </a:solidFill>
              <a:latin typeface="Century Gothic" panose="020B0502020202020204" pitchFamily="34" charset="0"/>
            </a:endParaRPr>
          </a:p>
          <a:p>
            <a:pPr lvl="0" algn="ctr"/>
            <a:endParaRPr lang="en-GB" sz="2400" b="1" u="sng"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B632E459-9B27-4467-B89C-78410207B713}"/>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sp>
        <p:nvSpPr>
          <p:cNvPr id="48" name="TextBox 47">
            <a:extLst>
              <a:ext uri="{FF2B5EF4-FFF2-40B4-BE49-F238E27FC236}">
                <a16:creationId xmlns:a16="http://schemas.microsoft.com/office/drawing/2014/main" id="{68F117E9-7C95-48D0-A8DC-607C047627B4}"/>
              </a:ext>
            </a:extLst>
          </p:cNvPr>
          <p:cNvSpPr txBox="1"/>
          <p:nvPr/>
        </p:nvSpPr>
        <p:spPr>
          <a:xfrm>
            <a:off x="3099568" y="3700183"/>
            <a:ext cx="2549679" cy="215444"/>
          </a:xfrm>
          <a:prstGeom prst="rect">
            <a:avLst/>
          </a:prstGeom>
          <a:noFill/>
        </p:spPr>
        <p:txBody>
          <a:bodyPr wrap="square" lIns="0" tIns="0" rIns="0" bIns="0" rtlCol="0" anchor="ctr">
            <a:spAutoFit/>
          </a:bodyPr>
          <a:lstStyle/>
          <a:p>
            <a:pPr algn="ctr"/>
            <a:r>
              <a:rPr lang="en-GB" sz="1400" b="1" dirty="0">
                <a:latin typeface="Century Gothic" panose="020B0502020202020204" pitchFamily="34" charset="0"/>
              </a:rPr>
              <a:t>Key: 1 picture = 5 pints</a:t>
            </a:r>
          </a:p>
        </p:txBody>
      </p:sp>
      <p:graphicFrame>
        <p:nvGraphicFramePr>
          <p:cNvPr id="32" name="Table 31">
            <a:extLst>
              <a:ext uri="{FF2B5EF4-FFF2-40B4-BE49-F238E27FC236}">
                <a16:creationId xmlns:a16="http://schemas.microsoft.com/office/drawing/2014/main" id="{852B5D5D-E76D-48FD-97A0-F44634BFA59A}"/>
              </a:ext>
            </a:extLst>
          </p:cNvPr>
          <p:cNvGraphicFramePr>
            <a:graphicFrameLocks noGrp="1"/>
          </p:cNvGraphicFramePr>
          <p:nvPr>
            <p:extLst/>
          </p:nvPr>
        </p:nvGraphicFramePr>
        <p:xfrm>
          <a:off x="2240392" y="1297950"/>
          <a:ext cx="4663216" cy="2300458"/>
        </p:xfrm>
        <a:graphic>
          <a:graphicData uri="http://schemas.openxmlformats.org/drawingml/2006/table">
            <a:tbl>
              <a:tblPr firstRow="1" bandRow="1">
                <a:tableStyleId>{2D5ABB26-0587-4C30-8999-92F81FD0307C}</a:tableStyleId>
              </a:tblPr>
              <a:tblGrid>
                <a:gridCol w="1212275">
                  <a:extLst>
                    <a:ext uri="{9D8B030D-6E8A-4147-A177-3AD203B41FA5}">
                      <a16:colId xmlns:a16="http://schemas.microsoft.com/office/drawing/2014/main" val="2417970475"/>
                    </a:ext>
                  </a:extLst>
                </a:gridCol>
                <a:gridCol w="3450941">
                  <a:extLst>
                    <a:ext uri="{9D8B030D-6E8A-4147-A177-3AD203B41FA5}">
                      <a16:colId xmlns:a16="http://schemas.microsoft.com/office/drawing/2014/main" val="2864445475"/>
                    </a:ext>
                  </a:extLst>
                </a:gridCol>
              </a:tblGrid>
              <a:tr h="446258">
                <a:tc>
                  <a:txBody>
                    <a:bodyPr/>
                    <a:lstStyle/>
                    <a:p>
                      <a:pPr algn="ctr"/>
                      <a:r>
                        <a:rPr lang="en-GB" sz="1400" b="1" dirty="0">
                          <a:latin typeface="Century Gothic" panose="020B0502020202020204" pitchFamily="34" charset="0"/>
                        </a:rPr>
                        <a:t>Day</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1400" b="1" dirty="0">
                          <a:latin typeface="Century Gothic" panose="020B0502020202020204" pitchFamily="34" charset="0"/>
                        </a:rPr>
                        <a:t>Number of pints of milk sold</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914865554"/>
                  </a:ext>
                </a:extLst>
              </a:tr>
              <a:tr h="370840">
                <a:tc>
                  <a:txBody>
                    <a:bodyPr/>
                    <a:lstStyle/>
                    <a:p>
                      <a:pPr algn="ctr"/>
                      <a:r>
                        <a:rPr lang="en-GB" sz="1400" b="1" dirty="0">
                          <a:latin typeface="Century Gothic" panose="020B0502020202020204" pitchFamily="34" charset="0"/>
                        </a:rPr>
                        <a:t>Monday</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1000" b="1" dirty="0">
                        <a:latin typeface="Century Gothic" panose="020B0502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69461827"/>
                  </a:ext>
                </a:extLst>
              </a:tr>
              <a:tr h="370840">
                <a:tc>
                  <a:txBody>
                    <a:bodyPr/>
                    <a:lstStyle/>
                    <a:p>
                      <a:pPr algn="ctr"/>
                      <a:r>
                        <a:rPr lang="en-GB" sz="1400" b="1" dirty="0">
                          <a:latin typeface="Century Gothic" panose="020B0502020202020204" pitchFamily="34" charset="0"/>
                        </a:rPr>
                        <a:t>Tuesday</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1000" b="1" dirty="0">
                        <a:latin typeface="Century Gothic" panose="020B0502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39789171"/>
                  </a:ext>
                </a:extLst>
              </a:tr>
              <a:tr h="370840">
                <a:tc>
                  <a:txBody>
                    <a:bodyPr/>
                    <a:lstStyle/>
                    <a:p>
                      <a:pPr algn="ctr"/>
                      <a:r>
                        <a:rPr lang="en-GB" sz="1400" b="1" dirty="0">
                          <a:latin typeface="Century Gothic" panose="020B0502020202020204" pitchFamily="34" charset="0"/>
                        </a:rPr>
                        <a:t>Wednesday</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1000" b="1" dirty="0">
                        <a:latin typeface="Century Gothic" panose="020B0502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30290567"/>
                  </a:ext>
                </a:extLst>
              </a:tr>
              <a:tr h="370840">
                <a:tc>
                  <a:txBody>
                    <a:bodyPr/>
                    <a:lstStyle/>
                    <a:p>
                      <a:pPr algn="ctr"/>
                      <a:r>
                        <a:rPr lang="en-GB" sz="1400" b="1" dirty="0">
                          <a:latin typeface="Century Gothic" panose="020B0502020202020204" pitchFamily="34" charset="0"/>
                        </a:rPr>
                        <a:t>Thursday</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1000" b="1" dirty="0">
                        <a:latin typeface="Century Gothic" panose="020B0502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27082662"/>
                  </a:ext>
                </a:extLst>
              </a:tr>
              <a:tr h="370840">
                <a:tc>
                  <a:txBody>
                    <a:bodyPr/>
                    <a:lstStyle/>
                    <a:p>
                      <a:pPr algn="ctr"/>
                      <a:r>
                        <a:rPr lang="en-GB" sz="1400" b="1" dirty="0">
                          <a:latin typeface="Century Gothic" panose="020B0502020202020204" pitchFamily="34" charset="0"/>
                        </a:rPr>
                        <a:t>Friday</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1000" b="1" dirty="0">
                        <a:latin typeface="Century Gothic" panose="020B0502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70514777"/>
                  </a:ext>
                </a:extLst>
              </a:tr>
            </a:tbl>
          </a:graphicData>
        </a:graphic>
      </p:graphicFrame>
      <p:sp>
        <p:nvSpPr>
          <p:cNvPr id="34" name="Chord 33">
            <a:extLst>
              <a:ext uri="{FF2B5EF4-FFF2-40B4-BE49-F238E27FC236}">
                <a16:creationId xmlns:a16="http://schemas.microsoft.com/office/drawing/2014/main" id="{636E5A3E-A3A0-428F-B0A7-86C1CC8F9ED3}"/>
              </a:ext>
            </a:extLst>
          </p:cNvPr>
          <p:cNvSpPr/>
          <p:nvPr/>
        </p:nvSpPr>
        <p:spPr>
          <a:xfrm>
            <a:off x="6128584" y="1780662"/>
            <a:ext cx="305704" cy="278912"/>
          </a:xfrm>
          <a:prstGeom prst="chord">
            <a:avLst>
              <a:gd name="adj1" fmla="val 5397506"/>
              <a:gd name="adj2" fmla="val 16200000"/>
            </a:avLst>
          </a:prstGeom>
          <a:solidFill>
            <a:schemeClr val="accent4"/>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35" name="Group 34">
            <a:extLst>
              <a:ext uri="{FF2B5EF4-FFF2-40B4-BE49-F238E27FC236}">
                <a16:creationId xmlns:a16="http://schemas.microsoft.com/office/drawing/2014/main" id="{3125B2D2-0E1D-4694-A0CA-6975D39BCA8C}"/>
              </a:ext>
            </a:extLst>
          </p:cNvPr>
          <p:cNvGrpSpPr/>
          <p:nvPr/>
        </p:nvGrpSpPr>
        <p:grpSpPr>
          <a:xfrm>
            <a:off x="3486165" y="1780662"/>
            <a:ext cx="2592070" cy="1757048"/>
            <a:chOff x="1079500" y="5520069"/>
            <a:chExt cx="1947460" cy="1320095"/>
          </a:xfrm>
        </p:grpSpPr>
        <p:sp>
          <p:nvSpPr>
            <p:cNvPr id="36" name="Oval 35">
              <a:extLst>
                <a:ext uri="{FF2B5EF4-FFF2-40B4-BE49-F238E27FC236}">
                  <a16:creationId xmlns:a16="http://schemas.microsoft.com/office/drawing/2014/main" id="{C6931268-DBA8-4DF3-BA78-F3FB676FC583}"/>
                </a:ext>
              </a:extLst>
            </p:cNvPr>
            <p:cNvSpPr/>
            <p:nvPr/>
          </p:nvSpPr>
          <p:spPr>
            <a:xfrm>
              <a:off x="1079500" y="5520069"/>
              <a:ext cx="208800" cy="207806"/>
            </a:xfrm>
            <a:prstGeom prst="ellipse">
              <a:avLst/>
            </a:prstGeom>
            <a:solidFill>
              <a:schemeClr val="accent4"/>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7" name="Oval 36">
              <a:extLst>
                <a:ext uri="{FF2B5EF4-FFF2-40B4-BE49-F238E27FC236}">
                  <a16:creationId xmlns:a16="http://schemas.microsoft.com/office/drawing/2014/main" id="{79233662-1ED4-4BFC-B025-0968A9EFA8FD}"/>
                </a:ext>
              </a:extLst>
            </p:cNvPr>
            <p:cNvSpPr/>
            <p:nvPr/>
          </p:nvSpPr>
          <p:spPr>
            <a:xfrm>
              <a:off x="1328172" y="5520069"/>
              <a:ext cx="208800" cy="207806"/>
            </a:xfrm>
            <a:prstGeom prst="ellipse">
              <a:avLst/>
            </a:prstGeom>
            <a:solidFill>
              <a:schemeClr val="accent4"/>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8" name="Oval 37">
              <a:extLst>
                <a:ext uri="{FF2B5EF4-FFF2-40B4-BE49-F238E27FC236}">
                  <a16:creationId xmlns:a16="http://schemas.microsoft.com/office/drawing/2014/main" id="{B8652D6A-8BAD-4596-97F2-EF43D39B3833}"/>
                </a:ext>
              </a:extLst>
            </p:cNvPr>
            <p:cNvSpPr/>
            <p:nvPr/>
          </p:nvSpPr>
          <p:spPr>
            <a:xfrm>
              <a:off x="1576844" y="5520069"/>
              <a:ext cx="208800" cy="207806"/>
            </a:xfrm>
            <a:prstGeom prst="ellipse">
              <a:avLst/>
            </a:prstGeom>
            <a:solidFill>
              <a:schemeClr val="accent4"/>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9" name="Oval 38">
              <a:extLst>
                <a:ext uri="{FF2B5EF4-FFF2-40B4-BE49-F238E27FC236}">
                  <a16:creationId xmlns:a16="http://schemas.microsoft.com/office/drawing/2014/main" id="{A80479F2-E4F4-4B0C-8D71-23A8666FDC94}"/>
                </a:ext>
              </a:extLst>
            </p:cNvPr>
            <p:cNvSpPr/>
            <p:nvPr/>
          </p:nvSpPr>
          <p:spPr>
            <a:xfrm>
              <a:off x="1825516" y="5520069"/>
              <a:ext cx="208800" cy="207806"/>
            </a:xfrm>
            <a:prstGeom prst="ellipse">
              <a:avLst/>
            </a:prstGeom>
            <a:solidFill>
              <a:schemeClr val="accent4"/>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Oval 39">
              <a:extLst>
                <a:ext uri="{FF2B5EF4-FFF2-40B4-BE49-F238E27FC236}">
                  <a16:creationId xmlns:a16="http://schemas.microsoft.com/office/drawing/2014/main" id="{5C7566F1-63D9-48D2-B5CE-E5F2CCDF01B3}"/>
                </a:ext>
              </a:extLst>
            </p:cNvPr>
            <p:cNvSpPr/>
            <p:nvPr/>
          </p:nvSpPr>
          <p:spPr>
            <a:xfrm>
              <a:off x="1079500" y="5795299"/>
              <a:ext cx="208800" cy="207806"/>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Oval 40">
              <a:extLst>
                <a:ext uri="{FF2B5EF4-FFF2-40B4-BE49-F238E27FC236}">
                  <a16:creationId xmlns:a16="http://schemas.microsoft.com/office/drawing/2014/main" id="{4BB3CFCD-0D78-4799-9CAE-6938CBF607DB}"/>
                </a:ext>
              </a:extLst>
            </p:cNvPr>
            <p:cNvSpPr/>
            <p:nvPr/>
          </p:nvSpPr>
          <p:spPr>
            <a:xfrm>
              <a:off x="1079500" y="6075079"/>
              <a:ext cx="208800" cy="207806"/>
            </a:xfrm>
            <a:prstGeom prst="ellipse">
              <a:avLst/>
            </a:prstGeom>
            <a:solidFill>
              <a:schemeClr val="accent6">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Oval 41">
              <a:extLst>
                <a:ext uri="{FF2B5EF4-FFF2-40B4-BE49-F238E27FC236}">
                  <a16:creationId xmlns:a16="http://schemas.microsoft.com/office/drawing/2014/main" id="{F0B6ADBF-7921-45EC-AE26-2CCC908F1DFC}"/>
                </a:ext>
              </a:extLst>
            </p:cNvPr>
            <p:cNvSpPr/>
            <p:nvPr/>
          </p:nvSpPr>
          <p:spPr>
            <a:xfrm>
              <a:off x="1328172" y="6075079"/>
              <a:ext cx="208800" cy="207806"/>
            </a:xfrm>
            <a:prstGeom prst="ellipse">
              <a:avLst/>
            </a:prstGeom>
            <a:solidFill>
              <a:schemeClr val="accent6">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3" name="Oval 42">
              <a:extLst>
                <a:ext uri="{FF2B5EF4-FFF2-40B4-BE49-F238E27FC236}">
                  <a16:creationId xmlns:a16="http://schemas.microsoft.com/office/drawing/2014/main" id="{E0810A32-66A1-4B48-8FE6-143D2FD7B31A}"/>
                </a:ext>
              </a:extLst>
            </p:cNvPr>
            <p:cNvSpPr/>
            <p:nvPr/>
          </p:nvSpPr>
          <p:spPr>
            <a:xfrm>
              <a:off x="1079500" y="6354856"/>
              <a:ext cx="208800" cy="207806"/>
            </a:xfrm>
            <a:prstGeom prst="ellipse">
              <a:avLst/>
            </a:prstGeom>
            <a:solidFill>
              <a:schemeClr val="accent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4" name="Oval 43">
              <a:extLst>
                <a:ext uri="{FF2B5EF4-FFF2-40B4-BE49-F238E27FC236}">
                  <a16:creationId xmlns:a16="http://schemas.microsoft.com/office/drawing/2014/main" id="{372FA10F-D987-4BC9-B0D2-262D39E4CD06}"/>
                </a:ext>
              </a:extLst>
            </p:cNvPr>
            <p:cNvSpPr/>
            <p:nvPr/>
          </p:nvSpPr>
          <p:spPr>
            <a:xfrm>
              <a:off x="1328172" y="6354856"/>
              <a:ext cx="208800" cy="207806"/>
            </a:xfrm>
            <a:prstGeom prst="ellipse">
              <a:avLst/>
            </a:prstGeom>
            <a:solidFill>
              <a:schemeClr val="accent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5" name="Oval 44">
              <a:extLst>
                <a:ext uri="{FF2B5EF4-FFF2-40B4-BE49-F238E27FC236}">
                  <a16:creationId xmlns:a16="http://schemas.microsoft.com/office/drawing/2014/main" id="{A37B88E2-DD9B-4F99-B60E-6A966B9E44C1}"/>
                </a:ext>
              </a:extLst>
            </p:cNvPr>
            <p:cNvSpPr/>
            <p:nvPr/>
          </p:nvSpPr>
          <p:spPr>
            <a:xfrm>
              <a:off x="1576844" y="6354856"/>
              <a:ext cx="208800" cy="207806"/>
            </a:xfrm>
            <a:prstGeom prst="ellipse">
              <a:avLst/>
            </a:prstGeom>
            <a:solidFill>
              <a:schemeClr val="accent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6" name="Oval 45">
              <a:extLst>
                <a:ext uri="{FF2B5EF4-FFF2-40B4-BE49-F238E27FC236}">
                  <a16:creationId xmlns:a16="http://schemas.microsoft.com/office/drawing/2014/main" id="{DA2A7EDB-D856-4896-BCA5-A0625267F45B}"/>
                </a:ext>
              </a:extLst>
            </p:cNvPr>
            <p:cNvSpPr/>
            <p:nvPr/>
          </p:nvSpPr>
          <p:spPr>
            <a:xfrm>
              <a:off x="1079500" y="6632358"/>
              <a:ext cx="208800" cy="207806"/>
            </a:xfrm>
            <a:prstGeom prst="ellipse">
              <a:avLst/>
            </a:prstGeom>
            <a:solidFill>
              <a:srgbClr val="FF66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3" name="Oval 72">
              <a:extLst>
                <a:ext uri="{FF2B5EF4-FFF2-40B4-BE49-F238E27FC236}">
                  <a16:creationId xmlns:a16="http://schemas.microsoft.com/office/drawing/2014/main" id="{7CF37F7C-808A-4109-B51B-88359A245761}"/>
                </a:ext>
              </a:extLst>
            </p:cNvPr>
            <p:cNvSpPr/>
            <p:nvPr/>
          </p:nvSpPr>
          <p:spPr>
            <a:xfrm>
              <a:off x="1328172" y="6632358"/>
              <a:ext cx="208800" cy="207806"/>
            </a:xfrm>
            <a:prstGeom prst="ellipse">
              <a:avLst/>
            </a:prstGeom>
            <a:solidFill>
              <a:srgbClr val="FF66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4" name="Chord 73">
              <a:extLst>
                <a:ext uri="{FF2B5EF4-FFF2-40B4-BE49-F238E27FC236}">
                  <a16:creationId xmlns:a16="http://schemas.microsoft.com/office/drawing/2014/main" id="{86B818A3-17FA-4182-8332-1D75F1531F68}"/>
                </a:ext>
              </a:extLst>
            </p:cNvPr>
            <p:cNvSpPr/>
            <p:nvPr/>
          </p:nvSpPr>
          <p:spPr>
            <a:xfrm>
              <a:off x="1328172" y="5793555"/>
              <a:ext cx="208800" cy="209550"/>
            </a:xfrm>
            <a:prstGeom prst="chord">
              <a:avLst>
                <a:gd name="adj1" fmla="val 5397506"/>
                <a:gd name="adj2" fmla="val 16200000"/>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5" name="Oval 74">
              <a:extLst>
                <a:ext uri="{FF2B5EF4-FFF2-40B4-BE49-F238E27FC236}">
                  <a16:creationId xmlns:a16="http://schemas.microsoft.com/office/drawing/2014/main" id="{89121EFE-C3D3-43A1-A176-31507A305B07}"/>
                </a:ext>
              </a:extLst>
            </p:cNvPr>
            <p:cNvSpPr/>
            <p:nvPr/>
          </p:nvSpPr>
          <p:spPr>
            <a:xfrm>
              <a:off x="1576844" y="6075079"/>
              <a:ext cx="208800" cy="207806"/>
            </a:xfrm>
            <a:prstGeom prst="ellipse">
              <a:avLst/>
            </a:prstGeom>
            <a:solidFill>
              <a:schemeClr val="accent6">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6" name="Oval 75">
              <a:extLst>
                <a:ext uri="{FF2B5EF4-FFF2-40B4-BE49-F238E27FC236}">
                  <a16:creationId xmlns:a16="http://schemas.microsoft.com/office/drawing/2014/main" id="{3E037E46-F15C-4B19-AF7E-C8CF2E7FF668}"/>
                </a:ext>
              </a:extLst>
            </p:cNvPr>
            <p:cNvSpPr/>
            <p:nvPr/>
          </p:nvSpPr>
          <p:spPr>
            <a:xfrm>
              <a:off x="1825516" y="6075079"/>
              <a:ext cx="208800" cy="207806"/>
            </a:xfrm>
            <a:prstGeom prst="ellipse">
              <a:avLst/>
            </a:prstGeom>
            <a:solidFill>
              <a:schemeClr val="accent6">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7" name="Oval 76">
              <a:extLst>
                <a:ext uri="{FF2B5EF4-FFF2-40B4-BE49-F238E27FC236}">
                  <a16:creationId xmlns:a16="http://schemas.microsoft.com/office/drawing/2014/main" id="{BD24E26D-985E-4F86-B181-ED903B82896D}"/>
                </a:ext>
              </a:extLst>
            </p:cNvPr>
            <p:cNvSpPr/>
            <p:nvPr/>
          </p:nvSpPr>
          <p:spPr>
            <a:xfrm>
              <a:off x="2074188" y="6075079"/>
              <a:ext cx="208800" cy="207806"/>
            </a:xfrm>
            <a:prstGeom prst="ellipse">
              <a:avLst/>
            </a:prstGeom>
            <a:solidFill>
              <a:schemeClr val="accent6">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8" name="Oval 77">
              <a:extLst>
                <a:ext uri="{FF2B5EF4-FFF2-40B4-BE49-F238E27FC236}">
                  <a16:creationId xmlns:a16="http://schemas.microsoft.com/office/drawing/2014/main" id="{70C00A30-ACCC-407E-8C47-CCDDED8C24CB}"/>
                </a:ext>
              </a:extLst>
            </p:cNvPr>
            <p:cNvSpPr/>
            <p:nvPr/>
          </p:nvSpPr>
          <p:spPr>
            <a:xfrm>
              <a:off x="2322860" y="6075079"/>
              <a:ext cx="208800" cy="207806"/>
            </a:xfrm>
            <a:prstGeom prst="ellipse">
              <a:avLst/>
            </a:prstGeom>
            <a:solidFill>
              <a:schemeClr val="accent6">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9" name="Chord 78">
              <a:extLst>
                <a:ext uri="{FF2B5EF4-FFF2-40B4-BE49-F238E27FC236}">
                  <a16:creationId xmlns:a16="http://schemas.microsoft.com/office/drawing/2014/main" id="{BDFC1850-D43D-42A8-9277-4795EA5DA16C}"/>
                </a:ext>
              </a:extLst>
            </p:cNvPr>
            <p:cNvSpPr/>
            <p:nvPr/>
          </p:nvSpPr>
          <p:spPr>
            <a:xfrm>
              <a:off x="1576844" y="6630614"/>
              <a:ext cx="208800" cy="209550"/>
            </a:xfrm>
            <a:prstGeom prst="chord">
              <a:avLst>
                <a:gd name="adj1" fmla="val 5397506"/>
                <a:gd name="adj2" fmla="val 16200000"/>
              </a:avLst>
            </a:prstGeom>
            <a:solidFill>
              <a:srgbClr val="FF66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0" name="Oval 79">
              <a:extLst>
                <a:ext uri="{FF2B5EF4-FFF2-40B4-BE49-F238E27FC236}">
                  <a16:creationId xmlns:a16="http://schemas.microsoft.com/office/drawing/2014/main" id="{185B4751-538A-4293-BEC6-A3BC1CA01884}"/>
                </a:ext>
              </a:extLst>
            </p:cNvPr>
            <p:cNvSpPr/>
            <p:nvPr/>
          </p:nvSpPr>
          <p:spPr>
            <a:xfrm>
              <a:off x="2074188" y="5520069"/>
              <a:ext cx="208800" cy="207806"/>
            </a:xfrm>
            <a:prstGeom prst="ellipse">
              <a:avLst/>
            </a:prstGeom>
            <a:solidFill>
              <a:schemeClr val="accent4"/>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1" name="Oval 80">
              <a:extLst>
                <a:ext uri="{FF2B5EF4-FFF2-40B4-BE49-F238E27FC236}">
                  <a16:creationId xmlns:a16="http://schemas.microsoft.com/office/drawing/2014/main" id="{95821160-DEE2-4B2B-A4E8-D009D64A160E}"/>
                </a:ext>
              </a:extLst>
            </p:cNvPr>
            <p:cNvSpPr/>
            <p:nvPr/>
          </p:nvSpPr>
          <p:spPr>
            <a:xfrm>
              <a:off x="2322860" y="5520069"/>
              <a:ext cx="208800" cy="207806"/>
            </a:xfrm>
            <a:prstGeom prst="ellipse">
              <a:avLst/>
            </a:prstGeom>
            <a:solidFill>
              <a:schemeClr val="accent4"/>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2" name="Oval 81">
              <a:extLst>
                <a:ext uri="{FF2B5EF4-FFF2-40B4-BE49-F238E27FC236}">
                  <a16:creationId xmlns:a16="http://schemas.microsoft.com/office/drawing/2014/main" id="{4CEC8246-45DE-4E46-85D2-2BD7AE9B111B}"/>
                </a:ext>
              </a:extLst>
            </p:cNvPr>
            <p:cNvSpPr/>
            <p:nvPr/>
          </p:nvSpPr>
          <p:spPr>
            <a:xfrm>
              <a:off x="2571532" y="5520069"/>
              <a:ext cx="208800" cy="207806"/>
            </a:xfrm>
            <a:prstGeom prst="ellipse">
              <a:avLst/>
            </a:prstGeom>
            <a:solidFill>
              <a:schemeClr val="accent4"/>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3" name="Oval 82">
              <a:extLst>
                <a:ext uri="{FF2B5EF4-FFF2-40B4-BE49-F238E27FC236}">
                  <a16:creationId xmlns:a16="http://schemas.microsoft.com/office/drawing/2014/main" id="{84695C3F-194C-4AA8-9148-7EEACB886538}"/>
                </a:ext>
              </a:extLst>
            </p:cNvPr>
            <p:cNvSpPr/>
            <p:nvPr/>
          </p:nvSpPr>
          <p:spPr>
            <a:xfrm>
              <a:off x="2818160" y="5520069"/>
              <a:ext cx="208800" cy="207806"/>
            </a:xfrm>
            <a:prstGeom prst="ellipse">
              <a:avLst/>
            </a:prstGeom>
            <a:solidFill>
              <a:schemeClr val="accent4"/>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aphicFrame>
        <p:nvGraphicFramePr>
          <p:cNvPr id="87" name="Table 86">
            <a:extLst>
              <a:ext uri="{FF2B5EF4-FFF2-40B4-BE49-F238E27FC236}">
                <a16:creationId xmlns:a16="http://schemas.microsoft.com/office/drawing/2014/main" id="{AED5004E-2C57-4C02-AFAD-8252C79C4272}"/>
              </a:ext>
            </a:extLst>
          </p:cNvPr>
          <p:cNvGraphicFramePr>
            <a:graphicFrameLocks noGrp="1"/>
          </p:cNvGraphicFramePr>
          <p:nvPr>
            <p:extLst/>
          </p:nvPr>
        </p:nvGraphicFramePr>
        <p:xfrm>
          <a:off x="104773" y="4184629"/>
          <a:ext cx="8713768" cy="1114468"/>
        </p:xfrm>
        <a:graphic>
          <a:graphicData uri="http://schemas.openxmlformats.org/drawingml/2006/table">
            <a:tbl>
              <a:tblPr firstRow="1" bandRow="1">
                <a:tableStyleId>{2D5ABB26-0587-4C30-8999-92F81FD0307C}</a:tableStyleId>
              </a:tblPr>
              <a:tblGrid>
                <a:gridCol w="762677">
                  <a:extLst>
                    <a:ext uri="{9D8B030D-6E8A-4147-A177-3AD203B41FA5}">
                      <a16:colId xmlns:a16="http://schemas.microsoft.com/office/drawing/2014/main" val="2417970475"/>
                    </a:ext>
                  </a:extLst>
                </a:gridCol>
                <a:gridCol w="7951091">
                  <a:extLst>
                    <a:ext uri="{9D8B030D-6E8A-4147-A177-3AD203B41FA5}">
                      <a16:colId xmlns:a16="http://schemas.microsoft.com/office/drawing/2014/main" val="2864445475"/>
                    </a:ext>
                  </a:extLst>
                </a:gridCol>
              </a:tblGrid>
              <a:tr h="278617">
                <a:tc>
                  <a:txBody>
                    <a:bodyPr/>
                    <a:lstStyle/>
                    <a:p>
                      <a:pPr algn="ctr"/>
                      <a:r>
                        <a:rPr lang="en-GB" sz="1800" b="1" dirty="0">
                          <a:latin typeface="Century Gothic" panose="020B0502020202020204" pitchFamily="34" charset="0"/>
                        </a:rPr>
                        <a:t>A.</a:t>
                      </a: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b="1" dirty="0">
                          <a:solidFill>
                            <a:schemeClr val="tx1"/>
                          </a:solidFill>
                          <a:latin typeface="Century Gothic" panose="020B0502020202020204" pitchFamily="34" charset="0"/>
                        </a:rPr>
                        <a:t>How many pints were sold on Monday?</a:t>
                      </a: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969461827"/>
                  </a:ext>
                </a:extLst>
              </a:tr>
              <a:tr h="278617">
                <a:tc>
                  <a:txBody>
                    <a:bodyPr/>
                    <a:lstStyle/>
                    <a:p>
                      <a:pPr algn="ctr"/>
                      <a:r>
                        <a:rPr lang="en-GB" sz="1800" b="1" dirty="0">
                          <a:latin typeface="Century Gothic" panose="020B0502020202020204" pitchFamily="34" charset="0"/>
                        </a:rPr>
                        <a:t>B.</a:t>
                      </a: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b="1" dirty="0">
                          <a:solidFill>
                            <a:schemeClr val="tx1"/>
                          </a:solidFill>
                          <a:latin typeface="Century Gothic" panose="020B0502020202020204" pitchFamily="34" charset="0"/>
                        </a:rPr>
                        <a:t>How many more pints were sold on Thursday than on Tuesday?</a:t>
                      </a: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139789171"/>
                  </a:ext>
                </a:extLst>
              </a:tr>
              <a:tr h="278617">
                <a:tc>
                  <a:txBody>
                    <a:bodyPr/>
                    <a:lstStyle/>
                    <a:p>
                      <a:pPr algn="ctr"/>
                      <a:r>
                        <a:rPr lang="en-GB" sz="1800" b="1" dirty="0">
                          <a:latin typeface="Century Gothic" panose="020B0502020202020204" pitchFamily="34" charset="0"/>
                        </a:rPr>
                        <a:t>C.</a:t>
                      </a: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b="1" dirty="0">
                          <a:solidFill>
                            <a:schemeClr val="tx1"/>
                          </a:solidFill>
                          <a:latin typeface="Century Gothic" panose="020B0502020202020204" pitchFamily="34" charset="0"/>
                        </a:rPr>
                        <a:t>How many pints were sold in total?</a:t>
                      </a: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130290567"/>
                  </a:ext>
                </a:extLst>
              </a:tr>
              <a:tr h="278617">
                <a:tc>
                  <a:txBody>
                    <a:bodyPr/>
                    <a:lstStyle/>
                    <a:p>
                      <a:pPr algn="ctr"/>
                      <a:r>
                        <a:rPr lang="en-GB" sz="1800" b="1" dirty="0">
                          <a:latin typeface="Century Gothic" panose="020B0502020202020204" pitchFamily="34" charset="0"/>
                        </a:rPr>
                        <a:t>D.</a:t>
                      </a: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solidFill>
                            <a:schemeClr val="tx1"/>
                          </a:solidFill>
                          <a:latin typeface="Century Gothic" panose="020B0502020202020204" pitchFamily="34" charset="0"/>
                        </a:rPr>
                        <a:t>How many fewer pints were sold on Wednesday than on Monday?</a:t>
                      </a: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802568171"/>
                  </a:ext>
                </a:extLst>
              </a:tr>
            </a:tbl>
          </a:graphicData>
        </a:graphic>
      </p:graphicFrame>
      <p:sp>
        <p:nvSpPr>
          <p:cNvPr id="33" name="TextBox 32">
            <a:extLst>
              <a:ext uri="{FF2B5EF4-FFF2-40B4-BE49-F238E27FC236}">
                <a16:creationId xmlns:a16="http://schemas.microsoft.com/office/drawing/2014/main" id="{3246DD3E-1F74-4523-9DC2-671240F26AD0}"/>
              </a:ext>
            </a:extLst>
          </p:cNvPr>
          <p:cNvSpPr txBox="1"/>
          <p:nvPr/>
        </p:nvSpPr>
        <p:spPr>
          <a:xfrm>
            <a:off x="8195113" y="5992541"/>
            <a:ext cx="622784" cy="276999"/>
          </a:xfrm>
          <a:prstGeom prst="rect">
            <a:avLst/>
          </a:prstGeom>
          <a:noFill/>
        </p:spPr>
        <p:txBody>
          <a:bodyPr wrap="square" rtlCol="0" anchor="ctr">
            <a:spAutoFit/>
          </a:bodyPr>
          <a:lstStyle/>
          <a:p>
            <a:pPr algn="ctr"/>
            <a:r>
              <a:rPr lang="en-US" sz="1200" b="1" dirty="0">
                <a:latin typeface="Century Gothic" panose="020B0502020202020204" pitchFamily="34" charset="0"/>
              </a:rPr>
              <a:t>Y3</a:t>
            </a:r>
          </a:p>
        </p:txBody>
      </p:sp>
    </p:spTree>
    <p:extLst>
      <p:ext uri="{BB962C8B-B14F-4D97-AF65-F5344CB8AC3E}">
        <p14:creationId xmlns:p14="http://schemas.microsoft.com/office/powerpoint/2010/main" val="4318663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2</a:t>
            </a:r>
            <a:endParaRPr lang="en-GB" sz="2000" b="1" u="sng" dirty="0">
              <a:solidFill>
                <a:schemeClr val="bg2">
                  <a:lumMod val="50000"/>
                </a:schemeClr>
              </a:solidFill>
              <a:latin typeface="Century Gothic" panose="020B0502020202020204" pitchFamily="34" charset="0"/>
            </a:endParaRPr>
          </a:p>
          <a:p>
            <a:pPr algn="ctr"/>
            <a:endParaRPr lang="en-GB" sz="2000" b="1" u="sng" dirty="0">
              <a:solidFill>
                <a:schemeClr val="bg2">
                  <a:lumMod val="50000"/>
                </a:schemeClr>
              </a:solidFill>
              <a:latin typeface="Century Gothic" panose="020B0502020202020204" pitchFamily="34" charset="0"/>
            </a:endParaRPr>
          </a:p>
          <a:p>
            <a:pPr algn="ctr"/>
            <a:r>
              <a:rPr lang="en-GB" b="1" dirty="0">
                <a:solidFill>
                  <a:schemeClr val="tx1"/>
                </a:solidFill>
                <a:latin typeface="Century Gothic" panose="020B0502020202020204" pitchFamily="34" charset="0"/>
              </a:rPr>
              <a:t>Answer the questions about the pints of milk sold.</a:t>
            </a:r>
          </a:p>
          <a:p>
            <a:endParaRPr lang="en-GB" b="1" dirty="0">
              <a:solidFill>
                <a:schemeClr val="tx1"/>
              </a:solidFill>
              <a:latin typeface="Century Gothic" panose="020B0502020202020204" pitchFamily="34" charset="0"/>
            </a:endParaRPr>
          </a:p>
          <a:p>
            <a:endParaRPr lang="en-GB" b="1" dirty="0">
              <a:solidFill>
                <a:schemeClr val="tx1"/>
              </a:solidFill>
              <a:latin typeface="Century Gothic" panose="020B0502020202020204" pitchFamily="34" charset="0"/>
            </a:endParaRPr>
          </a:p>
          <a:p>
            <a:endParaRPr lang="en-GB" b="1" dirty="0">
              <a:solidFill>
                <a:schemeClr val="tx1"/>
              </a:solidFill>
              <a:latin typeface="Century Gothic" panose="020B0502020202020204" pitchFamily="34" charset="0"/>
            </a:endParaRPr>
          </a:p>
          <a:p>
            <a:endParaRPr lang="en-GB" b="1" dirty="0">
              <a:solidFill>
                <a:schemeClr val="tx1"/>
              </a:solidFill>
              <a:latin typeface="Century Gothic" panose="020B0502020202020204" pitchFamily="34" charset="0"/>
            </a:endParaRPr>
          </a:p>
          <a:p>
            <a:endParaRPr lang="en-GB" b="1" dirty="0">
              <a:solidFill>
                <a:schemeClr val="tx1"/>
              </a:solidFill>
              <a:latin typeface="Century Gothic" panose="020B0502020202020204" pitchFamily="34" charset="0"/>
            </a:endParaRPr>
          </a:p>
          <a:p>
            <a:endParaRPr lang="en-GB" b="1" dirty="0">
              <a:solidFill>
                <a:schemeClr val="tx1"/>
              </a:solidFill>
              <a:latin typeface="Century Gothic" panose="020B0502020202020204" pitchFamily="34" charset="0"/>
            </a:endParaRPr>
          </a:p>
          <a:p>
            <a:endParaRPr lang="en-GB" b="1" dirty="0">
              <a:solidFill>
                <a:schemeClr val="tx1"/>
              </a:solidFill>
              <a:latin typeface="Century Gothic" panose="020B0502020202020204" pitchFamily="34" charset="0"/>
            </a:endParaRPr>
          </a:p>
          <a:p>
            <a:endParaRPr lang="en-GB" b="1" dirty="0">
              <a:solidFill>
                <a:schemeClr val="tx1"/>
              </a:solidFill>
              <a:latin typeface="Century Gothic" panose="020B0502020202020204" pitchFamily="34" charset="0"/>
            </a:endParaRPr>
          </a:p>
          <a:p>
            <a:endParaRPr lang="en-GB" b="1" dirty="0">
              <a:solidFill>
                <a:schemeClr val="tx1"/>
              </a:solidFill>
              <a:latin typeface="Century Gothic" panose="020B0502020202020204" pitchFamily="34" charset="0"/>
            </a:endParaRPr>
          </a:p>
          <a:p>
            <a:endParaRPr lang="en-GB" b="1" dirty="0">
              <a:solidFill>
                <a:schemeClr val="tx1"/>
              </a:solidFill>
              <a:latin typeface="Century Gothic" panose="020B0502020202020204" pitchFamily="34" charset="0"/>
            </a:endParaRPr>
          </a:p>
          <a:p>
            <a:endParaRPr lang="en-GB" b="1" dirty="0">
              <a:solidFill>
                <a:schemeClr val="tx1"/>
              </a:solidFill>
              <a:latin typeface="Century Gothic" panose="020B0502020202020204" pitchFamily="34" charset="0"/>
            </a:endParaRPr>
          </a:p>
          <a:p>
            <a:endParaRPr lang="en-GB" b="1" dirty="0">
              <a:solidFill>
                <a:schemeClr val="tx1"/>
              </a:solidFill>
              <a:latin typeface="Century Gothic" panose="020B0502020202020204" pitchFamily="34" charset="0"/>
            </a:endParaRPr>
          </a:p>
          <a:p>
            <a:pPr marL="342900" indent="-342900">
              <a:buAutoNum type="alphaUcPeriod"/>
            </a:pPr>
            <a:endParaRPr lang="en-GB" b="1" dirty="0">
              <a:solidFill>
                <a:schemeClr val="tx1"/>
              </a:solidFill>
              <a:latin typeface="Century Gothic" panose="020B0502020202020204" pitchFamily="34" charset="0"/>
            </a:endParaRPr>
          </a:p>
          <a:p>
            <a:pPr marL="342900" indent="-342900">
              <a:buAutoNum type="alphaUcPeriod"/>
            </a:pPr>
            <a:endParaRPr lang="en-GB" b="1" dirty="0">
              <a:solidFill>
                <a:schemeClr val="tx1"/>
              </a:solidFill>
              <a:latin typeface="Century Gothic" panose="020B0502020202020204" pitchFamily="34" charset="0"/>
            </a:endParaRPr>
          </a:p>
          <a:p>
            <a:endParaRPr lang="en-GB" b="1" dirty="0">
              <a:solidFill>
                <a:schemeClr val="tx1"/>
              </a:solidFill>
              <a:latin typeface="Century Gothic" panose="020B0502020202020204" pitchFamily="34" charset="0"/>
            </a:endParaRPr>
          </a:p>
          <a:p>
            <a:endParaRPr lang="en-GB" b="1" dirty="0">
              <a:latin typeface="Century Gothic" panose="020B0502020202020204" pitchFamily="34" charset="0"/>
            </a:endParaRPr>
          </a:p>
          <a:p>
            <a:endParaRPr lang="en-GB" b="1" u="sng" dirty="0">
              <a:solidFill>
                <a:schemeClr val="tx1"/>
              </a:solidFill>
              <a:latin typeface="Century Gothic" panose="020B0502020202020204" pitchFamily="34" charset="0"/>
            </a:endParaRPr>
          </a:p>
          <a:p>
            <a:pPr lvl="0" algn="ctr"/>
            <a:endParaRPr lang="en-GB" sz="2400" b="1" u="sng" dirty="0">
              <a:solidFill>
                <a:schemeClr val="tx1"/>
              </a:solidFill>
              <a:latin typeface="Century Gothic" panose="020B0502020202020204" pitchFamily="34" charset="0"/>
            </a:endParaRPr>
          </a:p>
          <a:p>
            <a:pPr lvl="0" algn="ctr"/>
            <a:endParaRPr lang="en-GB" sz="2400" b="1" u="sng"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B632E459-9B27-4467-B89C-78410207B713}"/>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sp>
        <p:nvSpPr>
          <p:cNvPr id="48" name="TextBox 47">
            <a:extLst>
              <a:ext uri="{FF2B5EF4-FFF2-40B4-BE49-F238E27FC236}">
                <a16:creationId xmlns:a16="http://schemas.microsoft.com/office/drawing/2014/main" id="{68F117E9-7C95-48D0-A8DC-607C047627B4}"/>
              </a:ext>
            </a:extLst>
          </p:cNvPr>
          <p:cNvSpPr txBox="1"/>
          <p:nvPr/>
        </p:nvSpPr>
        <p:spPr>
          <a:xfrm>
            <a:off x="3099568" y="3700183"/>
            <a:ext cx="2549679" cy="215444"/>
          </a:xfrm>
          <a:prstGeom prst="rect">
            <a:avLst/>
          </a:prstGeom>
          <a:noFill/>
        </p:spPr>
        <p:txBody>
          <a:bodyPr wrap="square" lIns="0" tIns="0" rIns="0" bIns="0" rtlCol="0" anchor="ctr">
            <a:spAutoFit/>
          </a:bodyPr>
          <a:lstStyle/>
          <a:p>
            <a:pPr algn="ctr"/>
            <a:r>
              <a:rPr lang="en-GB" sz="1400" b="1" dirty="0">
                <a:latin typeface="Century Gothic" panose="020B0502020202020204" pitchFamily="34" charset="0"/>
              </a:rPr>
              <a:t>Key: 1 picture = 5 pints</a:t>
            </a:r>
          </a:p>
        </p:txBody>
      </p:sp>
      <p:graphicFrame>
        <p:nvGraphicFramePr>
          <p:cNvPr id="32" name="Table 31">
            <a:extLst>
              <a:ext uri="{FF2B5EF4-FFF2-40B4-BE49-F238E27FC236}">
                <a16:creationId xmlns:a16="http://schemas.microsoft.com/office/drawing/2014/main" id="{852B5D5D-E76D-48FD-97A0-F44634BFA59A}"/>
              </a:ext>
            </a:extLst>
          </p:cNvPr>
          <p:cNvGraphicFramePr>
            <a:graphicFrameLocks noGrp="1"/>
          </p:cNvGraphicFramePr>
          <p:nvPr>
            <p:extLst/>
          </p:nvPr>
        </p:nvGraphicFramePr>
        <p:xfrm>
          <a:off x="2240392" y="1297950"/>
          <a:ext cx="4663216" cy="2300458"/>
        </p:xfrm>
        <a:graphic>
          <a:graphicData uri="http://schemas.openxmlformats.org/drawingml/2006/table">
            <a:tbl>
              <a:tblPr firstRow="1" bandRow="1">
                <a:tableStyleId>{2D5ABB26-0587-4C30-8999-92F81FD0307C}</a:tableStyleId>
              </a:tblPr>
              <a:tblGrid>
                <a:gridCol w="1212275">
                  <a:extLst>
                    <a:ext uri="{9D8B030D-6E8A-4147-A177-3AD203B41FA5}">
                      <a16:colId xmlns:a16="http://schemas.microsoft.com/office/drawing/2014/main" val="2417970475"/>
                    </a:ext>
                  </a:extLst>
                </a:gridCol>
                <a:gridCol w="3450941">
                  <a:extLst>
                    <a:ext uri="{9D8B030D-6E8A-4147-A177-3AD203B41FA5}">
                      <a16:colId xmlns:a16="http://schemas.microsoft.com/office/drawing/2014/main" val="2864445475"/>
                    </a:ext>
                  </a:extLst>
                </a:gridCol>
              </a:tblGrid>
              <a:tr h="446258">
                <a:tc>
                  <a:txBody>
                    <a:bodyPr/>
                    <a:lstStyle/>
                    <a:p>
                      <a:pPr algn="ctr"/>
                      <a:r>
                        <a:rPr lang="en-GB" sz="1400" b="1" dirty="0">
                          <a:latin typeface="Century Gothic" panose="020B0502020202020204" pitchFamily="34" charset="0"/>
                        </a:rPr>
                        <a:t>Day</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1400" b="1" dirty="0">
                          <a:latin typeface="Century Gothic" panose="020B0502020202020204" pitchFamily="34" charset="0"/>
                        </a:rPr>
                        <a:t>Number of pints of milk sold</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914865554"/>
                  </a:ext>
                </a:extLst>
              </a:tr>
              <a:tr h="370840">
                <a:tc>
                  <a:txBody>
                    <a:bodyPr/>
                    <a:lstStyle/>
                    <a:p>
                      <a:pPr algn="ctr"/>
                      <a:r>
                        <a:rPr lang="en-GB" sz="1400" b="1" dirty="0">
                          <a:latin typeface="Century Gothic" panose="020B0502020202020204" pitchFamily="34" charset="0"/>
                        </a:rPr>
                        <a:t>Monday</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1000" b="1" dirty="0">
                        <a:latin typeface="Century Gothic" panose="020B0502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69461827"/>
                  </a:ext>
                </a:extLst>
              </a:tr>
              <a:tr h="370840">
                <a:tc>
                  <a:txBody>
                    <a:bodyPr/>
                    <a:lstStyle/>
                    <a:p>
                      <a:pPr algn="ctr"/>
                      <a:r>
                        <a:rPr lang="en-GB" sz="1400" b="1" dirty="0">
                          <a:latin typeface="Century Gothic" panose="020B0502020202020204" pitchFamily="34" charset="0"/>
                        </a:rPr>
                        <a:t>Tuesday</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1000" b="1" dirty="0">
                        <a:latin typeface="Century Gothic" panose="020B0502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39789171"/>
                  </a:ext>
                </a:extLst>
              </a:tr>
              <a:tr h="370840">
                <a:tc>
                  <a:txBody>
                    <a:bodyPr/>
                    <a:lstStyle/>
                    <a:p>
                      <a:pPr algn="ctr"/>
                      <a:r>
                        <a:rPr lang="en-GB" sz="1400" b="1" dirty="0">
                          <a:latin typeface="Century Gothic" panose="020B0502020202020204" pitchFamily="34" charset="0"/>
                        </a:rPr>
                        <a:t>Wednesday</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1000" b="1" dirty="0">
                        <a:latin typeface="Century Gothic" panose="020B0502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30290567"/>
                  </a:ext>
                </a:extLst>
              </a:tr>
              <a:tr h="370840">
                <a:tc>
                  <a:txBody>
                    <a:bodyPr/>
                    <a:lstStyle/>
                    <a:p>
                      <a:pPr algn="ctr"/>
                      <a:r>
                        <a:rPr lang="en-GB" sz="1400" b="1" dirty="0">
                          <a:latin typeface="Century Gothic" panose="020B0502020202020204" pitchFamily="34" charset="0"/>
                        </a:rPr>
                        <a:t>Thursday</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1000" b="1" dirty="0">
                        <a:latin typeface="Century Gothic" panose="020B0502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27082662"/>
                  </a:ext>
                </a:extLst>
              </a:tr>
              <a:tr h="370840">
                <a:tc>
                  <a:txBody>
                    <a:bodyPr/>
                    <a:lstStyle/>
                    <a:p>
                      <a:pPr algn="ctr"/>
                      <a:r>
                        <a:rPr lang="en-GB" sz="1400" b="1" dirty="0">
                          <a:latin typeface="Century Gothic" panose="020B0502020202020204" pitchFamily="34" charset="0"/>
                        </a:rPr>
                        <a:t>Friday</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1000" b="1" dirty="0">
                        <a:latin typeface="Century Gothic" panose="020B0502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70514777"/>
                  </a:ext>
                </a:extLst>
              </a:tr>
            </a:tbl>
          </a:graphicData>
        </a:graphic>
      </p:graphicFrame>
      <p:sp>
        <p:nvSpPr>
          <p:cNvPr id="34" name="Chord 33">
            <a:extLst>
              <a:ext uri="{FF2B5EF4-FFF2-40B4-BE49-F238E27FC236}">
                <a16:creationId xmlns:a16="http://schemas.microsoft.com/office/drawing/2014/main" id="{636E5A3E-A3A0-428F-B0A7-86C1CC8F9ED3}"/>
              </a:ext>
            </a:extLst>
          </p:cNvPr>
          <p:cNvSpPr/>
          <p:nvPr/>
        </p:nvSpPr>
        <p:spPr>
          <a:xfrm>
            <a:off x="6128584" y="1780662"/>
            <a:ext cx="305704" cy="278912"/>
          </a:xfrm>
          <a:prstGeom prst="chord">
            <a:avLst>
              <a:gd name="adj1" fmla="val 5397506"/>
              <a:gd name="adj2" fmla="val 16200000"/>
            </a:avLst>
          </a:prstGeom>
          <a:solidFill>
            <a:schemeClr val="accent4"/>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35" name="Group 34">
            <a:extLst>
              <a:ext uri="{FF2B5EF4-FFF2-40B4-BE49-F238E27FC236}">
                <a16:creationId xmlns:a16="http://schemas.microsoft.com/office/drawing/2014/main" id="{3125B2D2-0E1D-4694-A0CA-6975D39BCA8C}"/>
              </a:ext>
            </a:extLst>
          </p:cNvPr>
          <p:cNvGrpSpPr/>
          <p:nvPr/>
        </p:nvGrpSpPr>
        <p:grpSpPr>
          <a:xfrm>
            <a:off x="3486165" y="1780662"/>
            <a:ext cx="2592070" cy="1757048"/>
            <a:chOff x="1079500" y="5520069"/>
            <a:chExt cx="1947460" cy="1320095"/>
          </a:xfrm>
        </p:grpSpPr>
        <p:sp>
          <p:nvSpPr>
            <p:cNvPr id="36" name="Oval 35">
              <a:extLst>
                <a:ext uri="{FF2B5EF4-FFF2-40B4-BE49-F238E27FC236}">
                  <a16:creationId xmlns:a16="http://schemas.microsoft.com/office/drawing/2014/main" id="{C6931268-DBA8-4DF3-BA78-F3FB676FC583}"/>
                </a:ext>
              </a:extLst>
            </p:cNvPr>
            <p:cNvSpPr/>
            <p:nvPr/>
          </p:nvSpPr>
          <p:spPr>
            <a:xfrm>
              <a:off x="1079500" y="5520069"/>
              <a:ext cx="208800" cy="207806"/>
            </a:xfrm>
            <a:prstGeom prst="ellipse">
              <a:avLst/>
            </a:prstGeom>
            <a:solidFill>
              <a:schemeClr val="accent4"/>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7" name="Oval 36">
              <a:extLst>
                <a:ext uri="{FF2B5EF4-FFF2-40B4-BE49-F238E27FC236}">
                  <a16:creationId xmlns:a16="http://schemas.microsoft.com/office/drawing/2014/main" id="{79233662-1ED4-4BFC-B025-0968A9EFA8FD}"/>
                </a:ext>
              </a:extLst>
            </p:cNvPr>
            <p:cNvSpPr/>
            <p:nvPr/>
          </p:nvSpPr>
          <p:spPr>
            <a:xfrm>
              <a:off x="1328172" y="5520069"/>
              <a:ext cx="208800" cy="207806"/>
            </a:xfrm>
            <a:prstGeom prst="ellipse">
              <a:avLst/>
            </a:prstGeom>
            <a:solidFill>
              <a:schemeClr val="accent4"/>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8" name="Oval 37">
              <a:extLst>
                <a:ext uri="{FF2B5EF4-FFF2-40B4-BE49-F238E27FC236}">
                  <a16:creationId xmlns:a16="http://schemas.microsoft.com/office/drawing/2014/main" id="{B8652D6A-8BAD-4596-97F2-EF43D39B3833}"/>
                </a:ext>
              </a:extLst>
            </p:cNvPr>
            <p:cNvSpPr/>
            <p:nvPr/>
          </p:nvSpPr>
          <p:spPr>
            <a:xfrm>
              <a:off x="1576844" y="5520069"/>
              <a:ext cx="208800" cy="207806"/>
            </a:xfrm>
            <a:prstGeom prst="ellipse">
              <a:avLst/>
            </a:prstGeom>
            <a:solidFill>
              <a:schemeClr val="accent4"/>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9" name="Oval 38">
              <a:extLst>
                <a:ext uri="{FF2B5EF4-FFF2-40B4-BE49-F238E27FC236}">
                  <a16:creationId xmlns:a16="http://schemas.microsoft.com/office/drawing/2014/main" id="{A80479F2-E4F4-4B0C-8D71-23A8666FDC94}"/>
                </a:ext>
              </a:extLst>
            </p:cNvPr>
            <p:cNvSpPr/>
            <p:nvPr/>
          </p:nvSpPr>
          <p:spPr>
            <a:xfrm>
              <a:off x="1825516" y="5520069"/>
              <a:ext cx="208800" cy="207806"/>
            </a:xfrm>
            <a:prstGeom prst="ellipse">
              <a:avLst/>
            </a:prstGeom>
            <a:solidFill>
              <a:schemeClr val="accent4"/>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Oval 39">
              <a:extLst>
                <a:ext uri="{FF2B5EF4-FFF2-40B4-BE49-F238E27FC236}">
                  <a16:creationId xmlns:a16="http://schemas.microsoft.com/office/drawing/2014/main" id="{5C7566F1-63D9-48D2-B5CE-E5F2CCDF01B3}"/>
                </a:ext>
              </a:extLst>
            </p:cNvPr>
            <p:cNvSpPr/>
            <p:nvPr/>
          </p:nvSpPr>
          <p:spPr>
            <a:xfrm>
              <a:off x="1079500" y="5795299"/>
              <a:ext cx="208800" cy="207806"/>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Oval 40">
              <a:extLst>
                <a:ext uri="{FF2B5EF4-FFF2-40B4-BE49-F238E27FC236}">
                  <a16:creationId xmlns:a16="http://schemas.microsoft.com/office/drawing/2014/main" id="{4BB3CFCD-0D78-4799-9CAE-6938CBF607DB}"/>
                </a:ext>
              </a:extLst>
            </p:cNvPr>
            <p:cNvSpPr/>
            <p:nvPr/>
          </p:nvSpPr>
          <p:spPr>
            <a:xfrm>
              <a:off x="1079500" y="6075079"/>
              <a:ext cx="208800" cy="207806"/>
            </a:xfrm>
            <a:prstGeom prst="ellipse">
              <a:avLst/>
            </a:prstGeom>
            <a:solidFill>
              <a:schemeClr val="accent6">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Oval 41">
              <a:extLst>
                <a:ext uri="{FF2B5EF4-FFF2-40B4-BE49-F238E27FC236}">
                  <a16:creationId xmlns:a16="http://schemas.microsoft.com/office/drawing/2014/main" id="{F0B6ADBF-7921-45EC-AE26-2CCC908F1DFC}"/>
                </a:ext>
              </a:extLst>
            </p:cNvPr>
            <p:cNvSpPr/>
            <p:nvPr/>
          </p:nvSpPr>
          <p:spPr>
            <a:xfrm>
              <a:off x="1328172" y="6075079"/>
              <a:ext cx="208800" cy="207806"/>
            </a:xfrm>
            <a:prstGeom prst="ellipse">
              <a:avLst/>
            </a:prstGeom>
            <a:solidFill>
              <a:schemeClr val="accent6">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3" name="Oval 42">
              <a:extLst>
                <a:ext uri="{FF2B5EF4-FFF2-40B4-BE49-F238E27FC236}">
                  <a16:creationId xmlns:a16="http://schemas.microsoft.com/office/drawing/2014/main" id="{E0810A32-66A1-4B48-8FE6-143D2FD7B31A}"/>
                </a:ext>
              </a:extLst>
            </p:cNvPr>
            <p:cNvSpPr/>
            <p:nvPr/>
          </p:nvSpPr>
          <p:spPr>
            <a:xfrm>
              <a:off x="1079500" y="6354856"/>
              <a:ext cx="208800" cy="207806"/>
            </a:xfrm>
            <a:prstGeom prst="ellipse">
              <a:avLst/>
            </a:prstGeom>
            <a:solidFill>
              <a:schemeClr val="accent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4" name="Oval 43">
              <a:extLst>
                <a:ext uri="{FF2B5EF4-FFF2-40B4-BE49-F238E27FC236}">
                  <a16:creationId xmlns:a16="http://schemas.microsoft.com/office/drawing/2014/main" id="{372FA10F-D987-4BC9-B0D2-262D39E4CD06}"/>
                </a:ext>
              </a:extLst>
            </p:cNvPr>
            <p:cNvSpPr/>
            <p:nvPr/>
          </p:nvSpPr>
          <p:spPr>
            <a:xfrm>
              <a:off x="1328172" y="6354856"/>
              <a:ext cx="208800" cy="207806"/>
            </a:xfrm>
            <a:prstGeom prst="ellipse">
              <a:avLst/>
            </a:prstGeom>
            <a:solidFill>
              <a:schemeClr val="accent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5" name="Oval 44">
              <a:extLst>
                <a:ext uri="{FF2B5EF4-FFF2-40B4-BE49-F238E27FC236}">
                  <a16:creationId xmlns:a16="http://schemas.microsoft.com/office/drawing/2014/main" id="{A37B88E2-DD9B-4F99-B60E-6A966B9E44C1}"/>
                </a:ext>
              </a:extLst>
            </p:cNvPr>
            <p:cNvSpPr/>
            <p:nvPr/>
          </p:nvSpPr>
          <p:spPr>
            <a:xfrm>
              <a:off x="1576844" y="6354856"/>
              <a:ext cx="208800" cy="207806"/>
            </a:xfrm>
            <a:prstGeom prst="ellipse">
              <a:avLst/>
            </a:prstGeom>
            <a:solidFill>
              <a:schemeClr val="accent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6" name="Oval 45">
              <a:extLst>
                <a:ext uri="{FF2B5EF4-FFF2-40B4-BE49-F238E27FC236}">
                  <a16:creationId xmlns:a16="http://schemas.microsoft.com/office/drawing/2014/main" id="{DA2A7EDB-D856-4896-BCA5-A0625267F45B}"/>
                </a:ext>
              </a:extLst>
            </p:cNvPr>
            <p:cNvSpPr/>
            <p:nvPr/>
          </p:nvSpPr>
          <p:spPr>
            <a:xfrm>
              <a:off x="1079500" y="6632358"/>
              <a:ext cx="208800" cy="207806"/>
            </a:xfrm>
            <a:prstGeom prst="ellipse">
              <a:avLst/>
            </a:prstGeom>
            <a:solidFill>
              <a:srgbClr val="FF66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3" name="Oval 72">
              <a:extLst>
                <a:ext uri="{FF2B5EF4-FFF2-40B4-BE49-F238E27FC236}">
                  <a16:creationId xmlns:a16="http://schemas.microsoft.com/office/drawing/2014/main" id="{7CF37F7C-808A-4109-B51B-88359A245761}"/>
                </a:ext>
              </a:extLst>
            </p:cNvPr>
            <p:cNvSpPr/>
            <p:nvPr/>
          </p:nvSpPr>
          <p:spPr>
            <a:xfrm>
              <a:off x="1328172" y="6632358"/>
              <a:ext cx="208800" cy="207806"/>
            </a:xfrm>
            <a:prstGeom prst="ellipse">
              <a:avLst/>
            </a:prstGeom>
            <a:solidFill>
              <a:srgbClr val="FF66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4" name="Chord 73">
              <a:extLst>
                <a:ext uri="{FF2B5EF4-FFF2-40B4-BE49-F238E27FC236}">
                  <a16:creationId xmlns:a16="http://schemas.microsoft.com/office/drawing/2014/main" id="{86B818A3-17FA-4182-8332-1D75F1531F68}"/>
                </a:ext>
              </a:extLst>
            </p:cNvPr>
            <p:cNvSpPr/>
            <p:nvPr/>
          </p:nvSpPr>
          <p:spPr>
            <a:xfrm>
              <a:off x="1328172" y="5793555"/>
              <a:ext cx="208800" cy="209550"/>
            </a:xfrm>
            <a:prstGeom prst="chord">
              <a:avLst>
                <a:gd name="adj1" fmla="val 5397506"/>
                <a:gd name="adj2" fmla="val 16200000"/>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5" name="Oval 74">
              <a:extLst>
                <a:ext uri="{FF2B5EF4-FFF2-40B4-BE49-F238E27FC236}">
                  <a16:creationId xmlns:a16="http://schemas.microsoft.com/office/drawing/2014/main" id="{89121EFE-C3D3-43A1-A176-31507A305B07}"/>
                </a:ext>
              </a:extLst>
            </p:cNvPr>
            <p:cNvSpPr/>
            <p:nvPr/>
          </p:nvSpPr>
          <p:spPr>
            <a:xfrm>
              <a:off x="1576844" y="6075079"/>
              <a:ext cx="208800" cy="207806"/>
            </a:xfrm>
            <a:prstGeom prst="ellipse">
              <a:avLst/>
            </a:prstGeom>
            <a:solidFill>
              <a:schemeClr val="accent6">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6" name="Oval 75">
              <a:extLst>
                <a:ext uri="{FF2B5EF4-FFF2-40B4-BE49-F238E27FC236}">
                  <a16:creationId xmlns:a16="http://schemas.microsoft.com/office/drawing/2014/main" id="{3E037E46-F15C-4B19-AF7E-C8CF2E7FF668}"/>
                </a:ext>
              </a:extLst>
            </p:cNvPr>
            <p:cNvSpPr/>
            <p:nvPr/>
          </p:nvSpPr>
          <p:spPr>
            <a:xfrm>
              <a:off x="1825516" y="6075079"/>
              <a:ext cx="208800" cy="207806"/>
            </a:xfrm>
            <a:prstGeom prst="ellipse">
              <a:avLst/>
            </a:prstGeom>
            <a:solidFill>
              <a:schemeClr val="accent6">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7" name="Oval 76">
              <a:extLst>
                <a:ext uri="{FF2B5EF4-FFF2-40B4-BE49-F238E27FC236}">
                  <a16:creationId xmlns:a16="http://schemas.microsoft.com/office/drawing/2014/main" id="{BD24E26D-985E-4F86-B181-ED903B82896D}"/>
                </a:ext>
              </a:extLst>
            </p:cNvPr>
            <p:cNvSpPr/>
            <p:nvPr/>
          </p:nvSpPr>
          <p:spPr>
            <a:xfrm>
              <a:off x="2074188" y="6075079"/>
              <a:ext cx="208800" cy="207806"/>
            </a:xfrm>
            <a:prstGeom prst="ellipse">
              <a:avLst/>
            </a:prstGeom>
            <a:solidFill>
              <a:schemeClr val="accent6">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8" name="Oval 77">
              <a:extLst>
                <a:ext uri="{FF2B5EF4-FFF2-40B4-BE49-F238E27FC236}">
                  <a16:creationId xmlns:a16="http://schemas.microsoft.com/office/drawing/2014/main" id="{70C00A30-ACCC-407E-8C47-CCDDED8C24CB}"/>
                </a:ext>
              </a:extLst>
            </p:cNvPr>
            <p:cNvSpPr/>
            <p:nvPr/>
          </p:nvSpPr>
          <p:spPr>
            <a:xfrm>
              <a:off x="2322860" y="6075079"/>
              <a:ext cx="208800" cy="207806"/>
            </a:xfrm>
            <a:prstGeom prst="ellipse">
              <a:avLst/>
            </a:prstGeom>
            <a:solidFill>
              <a:schemeClr val="accent6">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9" name="Chord 78">
              <a:extLst>
                <a:ext uri="{FF2B5EF4-FFF2-40B4-BE49-F238E27FC236}">
                  <a16:creationId xmlns:a16="http://schemas.microsoft.com/office/drawing/2014/main" id="{BDFC1850-D43D-42A8-9277-4795EA5DA16C}"/>
                </a:ext>
              </a:extLst>
            </p:cNvPr>
            <p:cNvSpPr/>
            <p:nvPr/>
          </p:nvSpPr>
          <p:spPr>
            <a:xfrm>
              <a:off x="1576844" y="6630614"/>
              <a:ext cx="208800" cy="209550"/>
            </a:xfrm>
            <a:prstGeom prst="chord">
              <a:avLst>
                <a:gd name="adj1" fmla="val 5397506"/>
                <a:gd name="adj2" fmla="val 16200000"/>
              </a:avLst>
            </a:prstGeom>
            <a:solidFill>
              <a:srgbClr val="FF66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0" name="Oval 79">
              <a:extLst>
                <a:ext uri="{FF2B5EF4-FFF2-40B4-BE49-F238E27FC236}">
                  <a16:creationId xmlns:a16="http://schemas.microsoft.com/office/drawing/2014/main" id="{185B4751-538A-4293-BEC6-A3BC1CA01884}"/>
                </a:ext>
              </a:extLst>
            </p:cNvPr>
            <p:cNvSpPr/>
            <p:nvPr/>
          </p:nvSpPr>
          <p:spPr>
            <a:xfrm>
              <a:off x="2074188" y="5520069"/>
              <a:ext cx="208800" cy="207806"/>
            </a:xfrm>
            <a:prstGeom prst="ellipse">
              <a:avLst/>
            </a:prstGeom>
            <a:solidFill>
              <a:schemeClr val="accent4"/>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1" name="Oval 80">
              <a:extLst>
                <a:ext uri="{FF2B5EF4-FFF2-40B4-BE49-F238E27FC236}">
                  <a16:creationId xmlns:a16="http://schemas.microsoft.com/office/drawing/2014/main" id="{95821160-DEE2-4B2B-A4E8-D009D64A160E}"/>
                </a:ext>
              </a:extLst>
            </p:cNvPr>
            <p:cNvSpPr/>
            <p:nvPr/>
          </p:nvSpPr>
          <p:spPr>
            <a:xfrm>
              <a:off x="2322860" y="5520069"/>
              <a:ext cx="208800" cy="207806"/>
            </a:xfrm>
            <a:prstGeom prst="ellipse">
              <a:avLst/>
            </a:prstGeom>
            <a:solidFill>
              <a:schemeClr val="accent4"/>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2" name="Oval 81">
              <a:extLst>
                <a:ext uri="{FF2B5EF4-FFF2-40B4-BE49-F238E27FC236}">
                  <a16:creationId xmlns:a16="http://schemas.microsoft.com/office/drawing/2014/main" id="{4CEC8246-45DE-4E46-85D2-2BD7AE9B111B}"/>
                </a:ext>
              </a:extLst>
            </p:cNvPr>
            <p:cNvSpPr/>
            <p:nvPr/>
          </p:nvSpPr>
          <p:spPr>
            <a:xfrm>
              <a:off x="2571532" y="5520069"/>
              <a:ext cx="208800" cy="207806"/>
            </a:xfrm>
            <a:prstGeom prst="ellipse">
              <a:avLst/>
            </a:prstGeom>
            <a:solidFill>
              <a:schemeClr val="accent4"/>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3" name="Oval 82">
              <a:extLst>
                <a:ext uri="{FF2B5EF4-FFF2-40B4-BE49-F238E27FC236}">
                  <a16:creationId xmlns:a16="http://schemas.microsoft.com/office/drawing/2014/main" id="{84695C3F-194C-4AA8-9148-7EEACB886538}"/>
                </a:ext>
              </a:extLst>
            </p:cNvPr>
            <p:cNvSpPr/>
            <p:nvPr/>
          </p:nvSpPr>
          <p:spPr>
            <a:xfrm>
              <a:off x="2818160" y="5520069"/>
              <a:ext cx="208800" cy="207806"/>
            </a:xfrm>
            <a:prstGeom prst="ellipse">
              <a:avLst/>
            </a:prstGeom>
            <a:solidFill>
              <a:schemeClr val="accent4"/>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aphicFrame>
        <p:nvGraphicFramePr>
          <p:cNvPr id="84" name="Table 83">
            <a:extLst>
              <a:ext uri="{FF2B5EF4-FFF2-40B4-BE49-F238E27FC236}">
                <a16:creationId xmlns:a16="http://schemas.microsoft.com/office/drawing/2014/main" id="{BE88B85E-9085-4D3D-B6D6-054C7E1FA9F8}"/>
              </a:ext>
            </a:extLst>
          </p:cNvPr>
          <p:cNvGraphicFramePr>
            <a:graphicFrameLocks noGrp="1"/>
          </p:cNvGraphicFramePr>
          <p:nvPr>
            <p:extLst/>
          </p:nvPr>
        </p:nvGraphicFramePr>
        <p:xfrm>
          <a:off x="104773" y="4184629"/>
          <a:ext cx="8713768" cy="1114468"/>
        </p:xfrm>
        <a:graphic>
          <a:graphicData uri="http://schemas.openxmlformats.org/drawingml/2006/table">
            <a:tbl>
              <a:tblPr firstRow="1" bandRow="1">
                <a:tableStyleId>{2D5ABB26-0587-4C30-8999-92F81FD0307C}</a:tableStyleId>
              </a:tblPr>
              <a:tblGrid>
                <a:gridCol w="762677">
                  <a:extLst>
                    <a:ext uri="{9D8B030D-6E8A-4147-A177-3AD203B41FA5}">
                      <a16:colId xmlns:a16="http://schemas.microsoft.com/office/drawing/2014/main" val="2417970475"/>
                    </a:ext>
                  </a:extLst>
                </a:gridCol>
                <a:gridCol w="7951091">
                  <a:extLst>
                    <a:ext uri="{9D8B030D-6E8A-4147-A177-3AD203B41FA5}">
                      <a16:colId xmlns:a16="http://schemas.microsoft.com/office/drawing/2014/main" val="2864445475"/>
                    </a:ext>
                  </a:extLst>
                </a:gridCol>
              </a:tblGrid>
              <a:tr h="278617">
                <a:tc>
                  <a:txBody>
                    <a:bodyPr/>
                    <a:lstStyle/>
                    <a:p>
                      <a:pPr algn="ctr"/>
                      <a:r>
                        <a:rPr lang="en-GB" sz="1800" b="1" dirty="0">
                          <a:latin typeface="Century Gothic" panose="020B0502020202020204" pitchFamily="34" charset="0"/>
                        </a:rPr>
                        <a:t>A.</a:t>
                      </a: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b="1" dirty="0">
                          <a:solidFill>
                            <a:schemeClr val="tx1"/>
                          </a:solidFill>
                          <a:latin typeface="Century Gothic" panose="020B0502020202020204" pitchFamily="34" charset="0"/>
                        </a:rPr>
                        <a:t>How many pints were sold on Monday? </a:t>
                      </a:r>
                      <a:r>
                        <a:rPr lang="en-GB" b="1" dirty="0">
                          <a:solidFill>
                            <a:srgbClr val="FF0000"/>
                          </a:solidFill>
                          <a:latin typeface="Century Gothic" panose="020B0502020202020204" pitchFamily="34" charset="0"/>
                        </a:rPr>
                        <a:t>42.5</a:t>
                      </a: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969461827"/>
                  </a:ext>
                </a:extLst>
              </a:tr>
              <a:tr h="278617">
                <a:tc>
                  <a:txBody>
                    <a:bodyPr/>
                    <a:lstStyle/>
                    <a:p>
                      <a:pPr algn="ctr"/>
                      <a:r>
                        <a:rPr lang="en-GB" sz="1800" b="1" dirty="0">
                          <a:latin typeface="Century Gothic" panose="020B0502020202020204" pitchFamily="34" charset="0"/>
                        </a:rPr>
                        <a:t>B.</a:t>
                      </a: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b="1" dirty="0">
                          <a:solidFill>
                            <a:schemeClr val="tx1"/>
                          </a:solidFill>
                          <a:latin typeface="Century Gothic" panose="020B0502020202020204" pitchFamily="34" charset="0"/>
                        </a:rPr>
                        <a:t>How many more pints were sold on Thursday than on Tuesday? </a:t>
                      </a:r>
                      <a:r>
                        <a:rPr lang="en-GB" b="1" dirty="0">
                          <a:solidFill>
                            <a:srgbClr val="FF0000"/>
                          </a:solidFill>
                          <a:latin typeface="Century Gothic" panose="020B0502020202020204" pitchFamily="34" charset="0"/>
                        </a:rPr>
                        <a:t>7.5</a:t>
                      </a: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139789171"/>
                  </a:ext>
                </a:extLst>
              </a:tr>
              <a:tr h="278617">
                <a:tc>
                  <a:txBody>
                    <a:bodyPr/>
                    <a:lstStyle/>
                    <a:p>
                      <a:pPr algn="ctr"/>
                      <a:r>
                        <a:rPr lang="en-GB" sz="1800" b="1" dirty="0">
                          <a:latin typeface="Century Gothic" panose="020B0502020202020204" pitchFamily="34" charset="0"/>
                        </a:rPr>
                        <a:t>C.</a:t>
                      </a: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b="1" dirty="0">
                          <a:solidFill>
                            <a:schemeClr val="tx1"/>
                          </a:solidFill>
                          <a:latin typeface="Century Gothic" panose="020B0502020202020204" pitchFamily="34" charset="0"/>
                        </a:rPr>
                        <a:t>How many pints were sold in total?</a:t>
                      </a:r>
                      <a:r>
                        <a:rPr lang="en-GB" b="1" dirty="0">
                          <a:solidFill>
                            <a:srgbClr val="FF0000"/>
                          </a:solidFill>
                          <a:latin typeface="Century Gothic" panose="020B0502020202020204" pitchFamily="34" charset="0"/>
                        </a:rPr>
                        <a:t>107.5</a:t>
                      </a: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130290567"/>
                  </a:ext>
                </a:extLst>
              </a:tr>
              <a:tr h="278617">
                <a:tc>
                  <a:txBody>
                    <a:bodyPr/>
                    <a:lstStyle/>
                    <a:p>
                      <a:pPr algn="ctr"/>
                      <a:r>
                        <a:rPr lang="en-GB" sz="1800" b="1" dirty="0">
                          <a:latin typeface="Century Gothic" panose="020B0502020202020204" pitchFamily="34" charset="0"/>
                        </a:rPr>
                        <a:t>D.</a:t>
                      </a: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solidFill>
                            <a:schemeClr val="tx1"/>
                          </a:solidFill>
                          <a:latin typeface="Century Gothic" panose="020B0502020202020204" pitchFamily="34" charset="0"/>
                        </a:rPr>
                        <a:t>How many fewer pints were sold on Wednesday than on Monday? </a:t>
                      </a:r>
                      <a:r>
                        <a:rPr lang="en-GB" b="1" dirty="0">
                          <a:solidFill>
                            <a:srgbClr val="FF0000"/>
                          </a:solidFill>
                          <a:latin typeface="Century Gothic" panose="020B0502020202020204" pitchFamily="34" charset="0"/>
                        </a:rPr>
                        <a:t>12.5</a:t>
                      </a: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802568171"/>
                  </a:ext>
                </a:extLst>
              </a:tr>
            </a:tbl>
          </a:graphicData>
        </a:graphic>
      </p:graphicFrame>
      <p:sp>
        <p:nvSpPr>
          <p:cNvPr id="33" name="TextBox 32">
            <a:extLst>
              <a:ext uri="{FF2B5EF4-FFF2-40B4-BE49-F238E27FC236}">
                <a16:creationId xmlns:a16="http://schemas.microsoft.com/office/drawing/2014/main" id="{3981DC31-2572-4977-B94F-62D5A6C10835}"/>
              </a:ext>
            </a:extLst>
          </p:cNvPr>
          <p:cNvSpPr txBox="1"/>
          <p:nvPr/>
        </p:nvSpPr>
        <p:spPr>
          <a:xfrm>
            <a:off x="8195113" y="5992541"/>
            <a:ext cx="622784" cy="276999"/>
          </a:xfrm>
          <a:prstGeom prst="rect">
            <a:avLst/>
          </a:prstGeom>
          <a:noFill/>
        </p:spPr>
        <p:txBody>
          <a:bodyPr wrap="square" rtlCol="0" anchor="ctr">
            <a:spAutoFit/>
          </a:bodyPr>
          <a:lstStyle/>
          <a:p>
            <a:pPr algn="ctr"/>
            <a:r>
              <a:rPr lang="en-US" sz="1200" b="1" dirty="0">
                <a:latin typeface="Century Gothic" panose="020B0502020202020204" pitchFamily="34" charset="0"/>
              </a:rPr>
              <a:t>Y3</a:t>
            </a:r>
          </a:p>
        </p:txBody>
      </p:sp>
    </p:spTree>
    <p:extLst>
      <p:ext uri="{BB962C8B-B14F-4D97-AF65-F5344CB8AC3E}">
        <p14:creationId xmlns:p14="http://schemas.microsoft.com/office/powerpoint/2010/main" val="19092690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endParaRPr lang="en-GB" sz="2000" b="1" u="sng" dirty="0">
              <a:solidFill>
                <a:schemeClr val="bg2">
                  <a:lumMod val="50000"/>
                </a:schemeClr>
              </a:solidFill>
              <a:latin typeface="Century Gothic" panose="020B0502020202020204" pitchFamily="34" charset="0"/>
            </a:endParaRPr>
          </a:p>
          <a:p>
            <a:pPr algn="ctr"/>
            <a:endParaRPr lang="en-GB" sz="2000" b="1" u="sng" dirty="0">
              <a:solidFill>
                <a:schemeClr val="bg2">
                  <a:lumMod val="50000"/>
                </a:schemeClr>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True or false? The pictogram below shows the results </a:t>
            </a:r>
          </a:p>
          <a:p>
            <a:pPr algn="ctr"/>
            <a:r>
              <a:rPr lang="en-GB" sz="2000" b="1" dirty="0">
                <a:solidFill>
                  <a:schemeClr val="tx1"/>
                </a:solidFill>
                <a:latin typeface="Century Gothic" panose="020B0502020202020204" pitchFamily="34" charset="0"/>
              </a:rPr>
              <a:t>of the tally chart. </a:t>
            </a: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r>
              <a:rPr lang="en-GB" sz="2000" b="1" dirty="0">
                <a:solidFill>
                  <a:schemeClr val="tx1"/>
                </a:solidFill>
                <a:latin typeface="Century Gothic" panose="020B0502020202020204" pitchFamily="34" charset="0"/>
              </a:rPr>
              <a:t>Explain your answer.</a:t>
            </a:r>
            <a:endParaRPr lang="en-GB" sz="2000" b="1" u="sng" dirty="0">
              <a:solidFill>
                <a:schemeClr val="tx1"/>
              </a:solidFill>
              <a:latin typeface="Century Gothic" panose="020B0502020202020204" pitchFamily="34" charset="0"/>
            </a:endParaRPr>
          </a:p>
          <a:p>
            <a:pPr algn="ctr"/>
            <a:endParaRPr lang="en-GB" sz="2000" b="1" u="sng" dirty="0">
              <a:solidFill>
                <a:schemeClr val="tx1"/>
              </a:solidFill>
              <a:latin typeface="Century Gothic" panose="020B0502020202020204" pitchFamily="34" charset="0"/>
            </a:endParaRPr>
          </a:p>
          <a:p>
            <a:pPr algn="ctr"/>
            <a:endParaRPr lang="en-GB" sz="2000" b="1" u="sng" dirty="0">
              <a:solidFill>
                <a:schemeClr val="tx1"/>
              </a:solidFill>
              <a:latin typeface="Century Gothic" panose="020B0502020202020204" pitchFamily="34" charset="0"/>
            </a:endParaRPr>
          </a:p>
          <a:p>
            <a:pPr algn="ctr"/>
            <a:endParaRPr lang="en-GB" sz="2000" b="1" u="sng" dirty="0">
              <a:solidFill>
                <a:schemeClr val="tx1"/>
              </a:solidFill>
              <a:latin typeface="Century Gothic" panose="020B0502020202020204" pitchFamily="34" charset="0"/>
            </a:endParaRPr>
          </a:p>
          <a:p>
            <a:pPr algn="ctr"/>
            <a:endParaRPr lang="en-GB" sz="2000" b="1" u="sng" dirty="0">
              <a:solidFill>
                <a:schemeClr val="tx1"/>
              </a:solidFill>
              <a:latin typeface="Century Gothic" panose="020B0502020202020204" pitchFamily="34" charset="0"/>
            </a:endParaRPr>
          </a:p>
          <a:p>
            <a:pPr algn="ctr"/>
            <a:endParaRPr lang="en-GB" sz="2000" b="1" u="sng" dirty="0">
              <a:solidFill>
                <a:schemeClr val="tx1"/>
              </a:solidFill>
              <a:latin typeface="Century Gothic" panose="020B0502020202020204" pitchFamily="34" charset="0"/>
            </a:endParaRPr>
          </a:p>
          <a:p>
            <a:pPr algn="ctr"/>
            <a:endParaRPr lang="en-GB" sz="2000" b="1" u="sng" dirty="0">
              <a:solidFill>
                <a:schemeClr val="tx1"/>
              </a:solidFill>
              <a:latin typeface="Century Gothic" panose="020B0502020202020204" pitchFamily="34" charset="0"/>
            </a:endParaRPr>
          </a:p>
          <a:p>
            <a:pPr algn="ctr"/>
            <a:endParaRPr lang="en-GB" sz="2000" b="1" u="sng" dirty="0">
              <a:solidFill>
                <a:schemeClr val="tx1"/>
              </a:solidFill>
              <a:latin typeface="Century Gothic" panose="020B0502020202020204" pitchFamily="34" charset="0"/>
            </a:endParaRPr>
          </a:p>
          <a:p>
            <a:pPr lvl="0" algn="ctr"/>
            <a:endParaRPr lang="en-GB" sz="2400" b="1" u="sng"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84B107DC-B90C-4A45-B422-BA8DE29C2552}"/>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graphicFrame>
        <p:nvGraphicFramePr>
          <p:cNvPr id="48" name="Table 47">
            <a:extLst>
              <a:ext uri="{FF2B5EF4-FFF2-40B4-BE49-F238E27FC236}">
                <a16:creationId xmlns:a16="http://schemas.microsoft.com/office/drawing/2014/main" id="{2F6C1169-4E04-41CE-A766-715A3B51E109}"/>
              </a:ext>
            </a:extLst>
          </p:cNvPr>
          <p:cNvGraphicFramePr>
            <a:graphicFrameLocks noGrp="1"/>
          </p:cNvGraphicFramePr>
          <p:nvPr>
            <p:extLst/>
          </p:nvPr>
        </p:nvGraphicFramePr>
        <p:xfrm>
          <a:off x="721639" y="1928805"/>
          <a:ext cx="3762083" cy="1732978"/>
        </p:xfrm>
        <a:graphic>
          <a:graphicData uri="http://schemas.openxmlformats.org/drawingml/2006/table">
            <a:tbl>
              <a:tblPr firstRow="1" bandRow="1">
                <a:tableStyleId>{2D5ABB26-0587-4C30-8999-92F81FD0307C}</a:tableStyleId>
              </a:tblPr>
              <a:tblGrid>
                <a:gridCol w="1159567">
                  <a:extLst>
                    <a:ext uri="{9D8B030D-6E8A-4147-A177-3AD203B41FA5}">
                      <a16:colId xmlns:a16="http://schemas.microsoft.com/office/drawing/2014/main" val="3816114136"/>
                    </a:ext>
                  </a:extLst>
                </a:gridCol>
                <a:gridCol w="2602516">
                  <a:extLst>
                    <a:ext uri="{9D8B030D-6E8A-4147-A177-3AD203B41FA5}">
                      <a16:colId xmlns:a16="http://schemas.microsoft.com/office/drawing/2014/main" val="3489683818"/>
                    </a:ext>
                  </a:extLst>
                </a:gridCol>
              </a:tblGrid>
              <a:tr h="382658">
                <a:tc>
                  <a:txBody>
                    <a:bodyPr/>
                    <a:lstStyle/>
                    <a:p>
                      <a:pPr algn="ctr"/>
                      <a:r>
                        <a:rPr lang="en-GB" sz="1700" b="1" dirty="0">
                          <a:latin typeface="Century Gothic" panose="020B0502020202020204" pitchFamily="34" charset="0"/>
                        </a:rPr>
                        <a:t>Drink</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1700" b="1" dirty="0">
                          <a:latin typeface="Century Gothic" panose="020B0502020202020204" pitchFamily="34" charset="0"/>
                        </a:rPr>
                        <a:t>Number of Drinks Sold</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819712331"/>
                  </a:ext>
                </a:extLst>
              </a:tr>
              <a:tr h="337580">
                <a:tc>
                  <a:txBody>
                    <a:bodyPr/>
                    <a:lstStyle/>
                    <a:p>
                      <a:pPr algn="ctr"/>
                      <a:r>
                        <a:rPr lang="en-GB" sz="1700" b="1" dirty="0">
                          <a:latin typeface="Century Gothic" panose="020B0502020202020204" pitchFamily="34" charset="0"/>
                        </a:rPr>
                        <a:t>Juice</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1300" b="1" dirty="0">
                        <a:latin typeface="Century Gothic" panose="020B0502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27100696"/>
                  </a:ext>
                </a:extLst>
              </a:tr>
              <a:tr h="337580">
                <a:tc>
                  <a:txBody>
                    <a:bodyPr/>
                    <a:lstStyle/>
                    <a:p>
                      <a:pPr algn="ctr"/>
                      <a:r>
                        <a:rPr lang="en-GB" sz="1700" b="1" dirty="0">
                          <a:latin typeface="Century Gothic" panose="020B0502020202020204" pitchFamily="34" charset="0"/>
                        </a:rPr>
                        <a:t>Water</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1300" b="1" dirty="0">
                        <a:latin typeface="Century Gothic" panose="020B0502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66974407"/>
                  </a:ext>
                </a:extLst>
              </a:tr>
              <a:tr h="337580">
                <a:tc>
                  <a:txBody>
                    <a:bodyPr/>
                    <a:lstStyle/>
                    <a:p>
                      <a:pPr algn="ctr"/>
                      <a:r>
                        <a:rPr lang="en-GB" sz="1700" b="1" dirty="0">
                          <a:latin typeface="Century Gothic" panose="020B0502020202020204" pitchFamily="34" charset="0"/>
                        </a:rPr>
                        <a:t>Milk</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1300" b="1">
                        <a:latin typeface="Century Gothic" panose="020B0502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04261503"/>
                  </a:ext>
                </a:extLst>
              </a:tr>
              <a:tr h="337580">
                <a:tc>
                  <a:txBody>
                    <a:bodyPr/>
                    <a:lstStyle/>
                    <a:p>
                      <a:pPr algn="ctr"/>
                      <a:r>
                        <a:rPr lang="en-GB" sz="1700" b="1" dirty="0">
                          <a:latin typeface="Century Gothic" panose="020B0502020202020204" pitchFamily="34" charset="0"/>
                        </a:rPr>
                        <a:t>Lemonade</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1300" b="1" dirty="0">
                        <a:latin typeface="Century Gothic" panose="020B0502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01686769"/>
                  </a:ext>
                </a:extLst>
              </a:tr>
            </a:tbl>
          </a:graphicData>
        </a:graphic>
      </p:graphicFrame>
      <p:graphicFrame>
        <p:nvGraphicFramePr>
          <p:cNvPr id="49" name="Table 48">
            <a:extLst>
              <a:ext uri="{FF2B5EF4-FFF2-40B4-BE49-F238E27FC236}">
                <a16:creationId xmlns:a16="http://schemas.microsoft.com/office/drawing/2014/main" id="{AB30DF9B-A1AF-489B-995C-D7D6CBEE700C}"/>
              </a:ext>
            </a:extLst>
          </p:cNvPr>
          <p:cNvGraphicFramePr>
            <a:graphicFrameLocks noGrp="1"/>
          </p:cNvGraphicFramePr>
          <p:nvPr>
            <p:extLst/>
          </p:nvPr>
        </p:nvGraphicFramePr>
        <p:xfrm>
          <a:off x="4751386" y="1937364"/>
          <a:ext cx="3762083" cy="1732978"/>
        </p:xfrm>
        <a:graphic>
          <a:graphicData uri="http://schemas.openxmlformats.org/drawingml/2006/table">
            <a:tbl>
              <a:tblPr firstRow="1" bandRow="1">
                <a:tableStyleId>{2D5ABB26-0587-4C30-8999-92F81FD0307C}</a:tableStyleId>
              </a:tblPr>
              <a:tblGrid>
                <a:gridCol w="1159567">
                  <a:extLst>
                    <a:ext uri="{9D8B030D-6E8A-4147-A177-3AD203B41FA5}">
                      <a16:colId xmlns:a16="http://schemas.microsoft.com/office/drawing/2014/main" val="3816114136"/>
                    </a:ext>
                  </a:extLst>
                </a:gridCol>
                <a:gridCol w="2602516">
                  <a:extLst>
                    <a:ext uri="{9D8B030D-6E8A-4147-A177-3AD203B41FA5}">
                      <a16:colId xmlns:a16="http://schemas.microsoft.com/office/drawing/2014/main" val="3489683818"/>
                    </a:ext>
                  </a:extLst>
                </a:gridCol>
              </a:tblGrid>
              <a:tr h="382658">
                <a:tc>
                  <a:txBody>
                    <a:bodyPr/>
                    <a:lstStyle/>
                    <a:p>
                      <a:pPr algn="ctr"/>
                      <a:r>
                        <a:rPr lang="en-GB" sz="1700" b="1" dirty="0">
                          <a:latin typeface="Century Gothic" panose="020B0502020202020204" pitchFamily="34" charset="0"/>
                        </a:rPr>
                        <a:t>Drink</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1700" b="1" dirty="0">
                          <a:latin typeface="Century Gothic" panose="020B0502020202020204" pitchFamily="34" charset="0"/>
                        </a:rPr>
                        <a:t>Number of Drinks Sold</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819712331"/>
                  </a:ext>
                </a:extLst>
              </a:tr>
              <a:tr h="337580">
                <a:tc>
                  <a:txBody>
                    <a:bodyPr/>
                    <a:lstStyle/>
                    <a:p>
                      <a:pPr algn="ctr"/>
                      <a:r>
                        <a:rPr lang="en-GB" sz="1700" b="1" dirty="0">
                          <a:latin typeface="Century Gothic" panose="020B0502020202020204" pitchFamily="34" charset="0"/>
                        </a:rPr>
                        <a:t>Juice</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1300" b="1" dirty="0">
                        <a:latin typeface="Century Gothic" panose="020B0502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27100696"/>
                  </a:ext>
                </a:extLst>
              </a:tr>
              <a:tr h="337580">
                <a:tc>
                  <a:txBody>
                    <a:bodyPr/>
                    <a:lstStyle/>
                    <a:p>
                      <a:pPr algn="ctr"/>
                      <a:r>
                        <a:rPr lang="en-GB" sz="1700" b="1" dirty="0">
                          <a:latin typeface="Century Gothic" panose="020B0502020202020204" pitchFamily="34" charset="0"/>
                        </a:rPr>
                        <a:t>Water</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1300" b="1" dirty="0">
                        <a:latin typeface="Century Gothic" panose="020B0502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66974407"/>
                  </a:ext>
                </a:extLst>
              </a:tr>
              <a:tr h="337580">
                <a:tc>
                  <a:txBody>
                    <a:bodyPr/>
                    <a:lstStyle/>
                    <a:p>
                      <a:pPr algn="ctr"/>
                      <a:r>
                        <a:rPr lang="en-GB" sz="1700" b="1" dirty="0">
                          <a:latin typeface="Century Gothic" panose="020B0502020202020204" pitchFamily="34" charset="0"/>
                        </a:rPr>
                        <a:t>Milk</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1300" b="1">
                        <a:latin typeface="Century Gothic" panose="020B0502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04261503"/>
                  </a:ext>
                </a:extLst>
              </a:tr>
              <a:tr h="337580">
                <a:tc>
                  <a:txBody>
                    <a:bodyPr/>
                    <a:lstStyle/>
                    <a:p>
                      <a:pPr algn="ctr"/>
                      <a:r>
                        <a:rPr lang="en-GB" sz="1700" b="1" dirty="0">
                          <a:latin typeface="Century Gothic" panose="020B0502020202020204" pitchFamily="34" charset="0"/>
                        </a:rPr>
                        <a:t>Lemonade</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1300" b="1" dirty="0">
                        <a:latin typeface="Century Gothic" panose="020B0502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01686769"/>
                  </a:ext>
                </a:extLst>
              </a:tr>
            </a:tbl>
          </a:graphicData>
        </a:graphic>
      </p:graphicFrame>
      <p:grpSp>
        <p:nvGrpSpPr>
          <p:cNvPr id="50" name="Group 49">
            <a:extLst>
              <a:ext uri="{FF2B5EF4-FFF2-40B4-BE49-F238E27FC236}">
                <a16:creationId xmlns:a16="http://schemas.microsoft.com/office/drawing/2014/main" id="{59DA9191-8969-4ACC-B861-4311E1BB7A7D}"/>
              </a:ext>
            </a:extLst>
          </p:cNvPr>
          <p:cNvGrpSpPr/>
          <p:nvPr/>
        </p:nvGrpSpPr>
        <p:grpSpPr>
          <a:xfrm>
            <a:off x="5984343" y="2364329"/>
            <a:ext cx="2223032" cy="1253996"/>
            <a:chOff x="4240847" y="2427694"/>
            <a:chExt cx="1254843" cy="707847"/>
          </a:xfrm>
        </p:grpSpPr>
        <p:sp>
          <p:nvSpPr>
            <p:cNvPr id="51" name="Oval 50">
              <a:extLst>
                <a:ext uri="{FF2B5EF4-FFF2-40B4-BE49-F238E27FC236}">
                  <a16:creationId xmlns:a16="http://schemas.microsoft.com/office/drawing/2014/main" id="{125F12E3-30F0-4D2D-8209-5103A9FFB9DB}"/>
                </a:ext>
              </a:extLst>
            </p:cNvPr>
            <p:cNvSpPr/>
            <p:nvPr/>
          </p:nvSpPr>
          <p:spPr>
            <a:xfrm>
              <a:off x="4240847" y="2427694"/>
              <a:ext cx="142613" cy="142613"/>
            </a:xfrm>
            <a:prstGeom prst="ellipse">
              <a:avLst/>
            </a:prstGeom>
            <a:solidFill>
              <a:srgbClr val="FF66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2" name="Oval 51">
              <a:extLst>
                <a:ext uri="{FF2B5EF4-FFF2-40B4-BE49-F238E27FC236}">
                  <a16:creationId xmlns:a16="http://schemas.microsoft.com/office/drawing/2014/main" id="{678CE159-FF6E-4316-BFEF-2D319727D79F}"/>
                </a:ext>
              </a:extLst>
            </p:cNvPr>
            <p:cNvSpPr/>
            <p:nvPr/>
          </p:nvSpPr>
          <p:spPr>
            <a:xfrm>
              <a:off x="4399155" y="2427694"/>
              <a:ext cx="142613" cy="142613"/>
            </a:xfrm>
            <a:prstGeom prst="ellipse">
              <a:avLst/>
            </a:prstGeom>
            <a:solidFill>
              <a:srgbClr val="FF66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3" name="Oval 52">
              <a:extLst>
                <a:ext uri="{FF2B5EF4-FFF2-40B4-BE49-F238E27FC236}">
                  <a16:creationId xmlns:a16="http://schemas.microsoft.com/office/drawing/2014/main" id="{530DBC6B-8DDA-4A8F-A066-4C9980108B6F}"/>
                </a:ext>
              </a:extLst>
            </p:cNvPr>
            <p:cNvSpPr/>
            <p:nvPr/>
          </p:nvSpPr>
          <p:spPr>
            <a:xfrm>
              <a:off x="4557463" y="2427694"/>
              <a:ext cx="142613" cy="142613"/>
            </a:xfrm>
            <a:prstGeom prst="ellipse">
              <a:avLst/>
            </a:prstGeom>
            <a:solidFill>
              <a:srgbClr val="FF66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4" name="Oval 53">
              <a:extLst>
                <a:ext uri="{FF2B5EF4-FFF2-40B4-BE49-F238E27FC236}">
                  <a16:creationId xmlns:a16="http://schemas.microsoft.com/office/drawing/2014/main" id="{B81CD5B5-AA2E-4ACE-8A5B-EDD000DA8E0D}"/>
                </a:ext>
              </a:extLst>
            </p:cNvPr>
            <p:cNvSpPr/>
            <p:nvPr/>
          </p:nvSpPr>
          <p:spPr>
            <a:xfrm>
              <a:off x="4715771" y="2427694"/>
              <a:ext cx="142613" cy="142613"/>
            </a:xfrm>
            <a:prstGeom prst="ellipse">
              <a:avLst/>
            </a:prstGeom>
            <a:solidFill>
              <a:srgbClr val="FF66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5" name="Oval 54">
              <a:extLst>
                <a:ext uri="{FF2B5EF4-FFF2-40B4-BE49-F238E27FC236}">
                  <a16:creationId xmlns:a16="http://schemas.microsoft.com/office/drawing/2014/main" id="{9CB94203-6B0C-4D6B-AF6C-C7C3C1675449}"/>
                </a:ext>
              </a:extLst>
            </p:cNvPr>
            <p:cNvSpPr/>
            <p:nvPr/>
          </p:nvSpPr>
          <p:spPr>
            <a:xfrm>
              <a:off x="4240847" y="2992928"/>
              <a:ext cx="142613" cy="142613"/>
            </a:xfrm>
            <a:prstGeom prst="ellipse">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6" name="Oval 55">
              <a:extLst>
                <a:ext uri="{FF2B5EF4-FFF2-40B4-BE49-F238E27FC236}">
                  <a16:creationId xmlns:a16="http://schemas.microsoft.com/office/drawing/2014/main" id="{9E66B6A5-87E2-4146-9D24-E231E1ADD2E2}"/>
                </a:ext>
              </a:extLst>
            </p:cNvPr>
            <p:cNvSpPr/>
            <p:nvPr/>
          </p:nvSpPr>
          <p:spPr>
            <a:xfrm>
              <a:off x="4399155" y="2992928"/>
              <a:ext cx="142613" cy="142613"/>
            </a:xfrm>
            <a:prstGeom prst="ellipse">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7" name="Oval 56">
              <a:extLst>
                <a:ext uri="{FF2B5EF4-FFF2-40B4-BE49-F238E27FC236}">
                  <a16:creationId xmlns:a16="http://schemas.microsoft.com/office/drawing/2014/main" id="{EAB4A4AD-DB68-4DB4-8709-B7591E371227}"/>
                </a:ext>
              </a:extLst>
            </p:cNvPr>
            <p:cNvSpPr/>
            <p:nvPr/>
          </p:nvSpPr>
          <p:spPr>
            <a:xfrm>
              <a:off x="4557463" y="2992928"/>
              <a:ext cx="142613" cy="142613"/>
            </a:xfrm>
            <a:prstGeom prst="ellipse">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8" name="Oval 57">
              <a:extLst>
                <a:ext uri="{FF2B5EF4-FFF2-40B4-BE49-F238E27FC236}">
                  <a16:creationId xmlns:a16="http://schemas.microsoft.com/office/drawing/2014/main" id="{4C3D0211-718B-4BA3-919D-75D5E5DBC4DE}"/>
                </a:ext>
              </a:extLst>
            </p:cNvPr>
            <p:cNvSpPr/>
            <p:nvPr/>
          </p:nvSpPr>
          <p:spPr>
            <a:xfrm>
              <a:off x="4715771" y="2992928"/>
              <a:ext cx="142613" cy="142613"/>
            </a:xfrm>
            <a:prstGeom prst="ellipse">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9" name="Oval 58">
              <a:extLst>
                <a:ext uri="{FF2B5EF4-FFF2-40B4-BE49-F238E27FC236}">
                  <a16:creationId xmlns:a16="http://schemas.microsoft.com/office/drawing/2014/main" id="{EA4EE590-02E7-42EC-AED3-FE95272EC430}"/>
                </a:ext>
              </a:extLst>
            </p:cNvPr>
            <p:cNvSpPr/>
            <p:nvPr/>
          </p:nvSpPr>
          <p:spPr>
            <a:xfrm>
              <a:off x="4874080" y="2992928"/>
              <a:ext cx="142613" cy="142613"/>
            </a:xfrm>
            <a:prstGeom prst="ellipse">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0" name="Oval 59">
              <a:extLst>
                <a:ext uri="{FF2B5EF4-FFF2-40B4-BE49-F238E27FC236}">
                  <a16:creationId xmlns:a16="http://schemas.microsoft.com/office/drawing/2014/main" id="{6E43AA3B-B494-4B2A-8591-12868C0CE882}"/>
                </a:ext>
              </a:extLst>
            </p:cNvPr>
            <p:cNvSpPr/>
            <p:nvPr/>
          </p:nvSpPr>
          <p:spPr>
            <a:xfrm>
              <a:off x="5032388" y="2992928"/>
              <a:ext cx="142613" cy="142613"/>
            </a:xfrm>
            <a:prstGeom prst="ellipse">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1" name="Oval 60">
              <a:extLst>
                <a:ext uri="{FF2B5EF4-FFF2-40B4-BE49-F238E27FC236}">
                  <a16:creationId xmlns:a16="http://schemas.microsoft.com/office/drawing/2014/main" id="{2561105A-8A97-4479-B85C-46D18AFE6781}"/>
                </a:ext>
              </a:extLst>
            </p:cNvPr>
            <p:cNvSpPr/>
            <p:nvPr/>
          </p:nvSpPr>
          <p:spPr>
            <a:xfrm>
              <a:off x="5190696" y="2992928"/>
              <a:ext cx="142613" cy="142613"/>
            </a:xfrm>
            <a:prstGeom prst="ellipse">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2" name="Oval 61">
              <a:extLst>
                <a:ext uri="{FF2B5EF4-FFF2-40B4-BE49-F238E27FC236}">
                  <a16:creationId xmlns:a16="http://schemas.microsoft.com/office/drawing/2014/main" id="{EFFB32C0-322A-45D4-BE1F-3BC70EA0F6B3}"/>
                </a:ext>
              </a:extLst>
            </p:cNvPr>
            <p:cNvSpPr/>
            <p:nvPr/>
          </p:nvSpPr>
          <p:spPr>
            <a:xfrm>
              <a:off x="4240847" y="2800485"/>
              <a:ext cx="142613" cy="142613"/>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3" name="Oval 62">
              <a:extLst>
                <a:ext uri="{FF2B5EF4-FFF2-40B4-BE49-F238E27FC236}">
                  <a16:creationId xmlns:a16="http://schemas.microsoft.com/office/drawing/2014/main" id="{5B2A8E5C-7504-41D0-8529-526F5FF8C24B}"/>
                </a:ext>
              </a:extLst>
            </p:cNvPr>
            <p:cNvSpPr/>
            <p:nvPr/>
          </p:nvSpPr>
          <p:spPr>
            <a:xfrm>
              <a:off x="4399155" y="2800485"/>
              <a:ext cx="142613" cy="142613"/>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4" name="Oval 63">
              <a:extLst>
                <a:ext uri="{FF2B5EF4-FFF2-40B4-BE49-F238E27FC236}">
                  <a16:creationId xmlns:a16="http://schemas.microsoft.com/office/drawing/2014/main" id="{23087739-C7A6-4EB3-9B18-B886F553C16E}"/>
                </a:ext>
              </a:extLst>
            </p:cNvPr>
            <p:cNvSpPr/>
            <p:nvPr/>
          </p:nvSpPr>
          <p:spPr>
            <a:xfrm>
              <a:off x="4557463" y="2800485"/>
              <a:ext cx="142613" cy="142613"/>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5" name="Oval 64">
              <a:extLst>
                <a:ext uri="{FF2B5EF4-FFF2-40B4-BE49-F238E27FC236}">
                  <a16:creationId xmlns:a16="http://schemas.microsoft.com/office/drawing/2014/main" id="{B0370FFA-B150-4FCE-B793-3C75AD94A8DE}"/>
                </a:ext>
              </a:extLst>
            </p:cNvPr>
            <p:cNvSpPr/>
            <p:nvPr/>
          </p:nvSpPr>
          <p:spPr>
            <a:xfrm>
              <a:off x="4715771" y="2800485"/>
              <a:ext cx="142613" cy="142613"/>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6" name="Oval 65">
              <a:extLst>
                <a:ext uri="{FF2B5EF4-FFF2-40B4-BE49-F238E27FC236}">
                  <a16:creationId xmlns:a16="http://schemas.microsoft.com/office/drawing/2014/main" id="{350A617B-B12E-4BD3-8037-5E4F2CEFBB6B}"/>
                </a:ext>
              </a:extLst>
            </p:cNvPr>
            <p:cNvSpPr/>
            <p:nvPr/>
          </p:nvSpPr>
          <p:spPr>
            <a:xfrm>
              <a:off x="4874080" y="2800485"/>
              <a:ext cx="142613" cy="142613"/>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7" name="Oval 66">
              <a:extLst>
                <a:ext uri="{FF2B5EF4-FFF2-40B4-BE49-F238E27FC236}">
                  <a16:creationId xmlns:a16="http://schemas.microsoft.com/office/drawing/2014/main" id="{FDF6F30B-F59A-478A-9A9B-815A4DE42A8D}"/>
                </a:ext>
              </a:extLst>
            </p:cNvPr>
            <p:cNvSpPr/>
            <p:nvPr/>
          </p:nvSpPr>
          <p:spPr>
            <a:xfrm>
              <a:off x="5032388" y="2800485"/>
              <a:ext cx="142613" cy="142613"/>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8" name="Oval 67">
              <a:extLst>
                <a:ext uri="{FF2B5EF4-FFF2-40B4-BE49-F238E27FC236}">
                  <a16:creationId xmlns:a16="http://schemas.microsoft.com/office/drawing/2014/main" id="{0F1A2594-95C5-46A8-B638-15A1684F8B3C}"/>
                </a:ext>
              </a:extLst>
            </p:cNvPr>
            <p:cNvSpPr/>
            <p:nvPr/>
          </p:nvSpPr>
          <p:spPr>
            <a:xfrm>
              <a:off x="4240847" y="2611665"/>
              <a:ext cx="142613" cy="142613"/>
            </a:xfrm>
            <a:prstGeom prst="ellipse">
              <a:avLst/>
            </a:prstGeom>
            <a:solidFill>
              <a:schemeClr val="accent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9" name="Oval 68">
              <a:extLst>
                <a:ext uri="{FF2B5EF4-FFF2-40B4-BE49-F238E27FC236}">
                  <a16:creationId xmlns:a16="http://schemas.microsoft.com/office/drawing/2014/main" id="{C3A059FF-06AF-456E-8619-AF9009CC0688}"/>
                </a:ext>
              </a:extLst>
            </p:cNvPr>
            <p:cNvSpPr/>
            <p:nvPr/>
          </p:nvSpPr>
          <p:spPr>
            <a:xfrm>
              <a:off x="4399155" y="2611665"/>
              <a:ext cx="142613" cy="142613"/>
            </a:xfrm>
            <a:prstGeom prst="ellipse">
              <a:avLst/>
            </a:prstGeom>
            <a:solidFill>
              <a:schemeClr val="accent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0" name="Oval 69">
              <a:extLst>
                <a:ext uri="{FF2B5EF4-FFF2-40B4-BE49-F238E27FC236}">
                  <a16:creationId xmlns:a16="http://schemas.microsoft.com/office/drawing/2014/main" id="{800EF282-7D8C-49DD-9794-A0992DE0D9CA}"/>
                </a:ext>
              </a:extLst>
            </p:cNvPr>
            <p:cNvSpPr/>
            <p:nvPr/>
          </p:nvSpPr>
          <p:spPr>
            <a:xfrm>
              <a:off x="4557463" y="2611665"/>
              <a:ext cx="142613" cy="142613"/>
            </a:xfrm>
            <a:prstGeom prst="ellipse">
              <a:avLst/>
            </a:prstGeom>
            <a:solidFill>
              <a:schemeClr val="accent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1" name="Chord 70">
              <a:extLst>
                <a:ext uri="{FF2B5EF4-FFF2-40B4-BE49-F238E27FC236}">
                  <a16:creationId xmlns:a16="http://schemas.microsoft.com/office/drawing/2014/main" id="{B5AE06D4-D53D-446C-A0C5-7992464E9E2B}"/>
                </a:ext>
              </a:extLst>
            </p:cNvPr>
            <p:cNvSpPr/>
            <p:nvPr/>
          </p:nvSpPr>
          <p:spPr>
            <a:xfrm>
              <a:off x="5353077" y="2992416"/>
              <a:ext cx="142613" cy="143125"/>
            </a:xfrm>
            <a:prstGeom prst="chord">
              <a:avLst>
                <a:gd name="adj1" fmla="val 5397506"/>
                <a:gd name="adj2" fmla="val 16200000"/>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nvGrpSpPr>
          <p:cNvPr id="72" name="Group 71">
            <a:extLst>
              <a:ext uri="{FF2B5EF4-FFF2-40B4-BE49-F238E27FC236}">
                <a16:creationId xmlns:a16="http://schemas.microsoft.com/office/drawing/2014/main" id="{D3B43543-6EAD-462F-A9A9-90A37876E962}"/>
              </a:ext>
            </a:extLst>
          </p:cNvPr>
          <p:cNvGrpSpPr/>
          <p:nvPr/>
        </p:nvGrpSpPr>
        <p:grpSpPr>
          <a:xfrm>
            <a:off x="1949075" y="2374268"/>
            <a:ext cx="934992" cy="1231012"/>
            <a:chOff x="1286677" y="1346042"/>
            <a:chExt cx="638613" cy="694874"/>
          </a:xfrm>
        </p:grpSpPr>
        <p:pic>
          <p:nvPicPr>
            <p:cNvPr id="73" name="Picture 4" descr="https://ukwest1-mediap.svc.ms/transform/thumbnail?provider=spo&amp;inputFormat=png&amp;cs=fFNQTw&amp;docid=https%3A%2F%2Fclassroomsecrets.sharepoint.com%3A443%2F_api%2Fv2.0%2Fdrives%2Fb!4IH3i2UmiEW8eFb-1CEagJBPFIa2x9BIquX16eSMw9__4AoPxClmR7JQwam-6NQw%2Fitems%2F01DGBW4YORUGC6NVBRY5EYAWLHXG6CZOIW%3Fversion%3DPublished&amp;access_token=eyJ0eXAiOiJKV1QiLCJhbGciOiJub25lIn0.eyJhdWQiOiIwMDAwMDAwMy0wMDAwLTBmZjEtY2UwMC0wMDAwMDAwMDAwMDAvY2xhc3Nyb29tc2VjcmV0cy5zaGFyZXBvaW50LmNvbUA3M2JhYTVjMC05NmU2LTQ3YjQtOTVkOS04ZTVlMWVlMDA3M2IiLCJpc3MiOiIwMDAwMDAwMy0wMDAwLTBmZjEtY2UwMC0wMDAwMDAwMDAwMDAiLCJuYmYiOiIxNTQ0NjE0MDQ3IiwiZXhwIjoiMTU0NDYzNTY0NyIsImVuZHBvaW50dXJsIjoiTG4yb1RDMnlJUExmWVpTc3ZuVFJ1M01RcmpRa0NBRDF4c3BmOFBsUllmOD0iLCJlbmRwb2ludHVybExlbmd0aCI6IjEyMyIsImlzbG9vcGJhY2siOiJUcnVlIiwiY2lkIjoiT0dNME5XRmlPV1V0TkRBMlppMDNNREF3TFRkalkyUXRNalJoTWpoaFpHRTRZMlF4IiwidmVyIjoiaGFzaGVkcHJvb2Z0b2tlbiIsInNpdGVpZCI6Ik9HSm1Oemd4WlRBdE1qWTJOUzAwTlRnNExXSmpOemd0TlRabVpXUTBNakV4WVRndyIsInNpZ25pbl9zdGF0ZSI6IltcImttc2lcIl0iLCJuYW1laWQiOiIwIy5mfG1lbWJlcnNoaXB8ZWxlYW5vci5zaW1wc29uQGNsYXNzcm9vbXNlY3JldHMuY28udWsiLCJuaWkiOiJtaWNyb3NvZnQuc2hhcmVwb2ludCIsImlzdXNlciI6InRydWUiLCJjYWNoZWtleSI6IjBoLmZ8bWVtYmVyc2hpcHwxMDAzN2ZmZWFkZmNkNmQ2QGxpdmUuY29tIiwidHQiOiIwIiwidXNlUGVyc2lzdGVudENvb2tpZSI6IjMifQ.dWMzY21mTzVEdjBmQ28zREpReXZKMTZkaVpjQWtNS3ArbUx1SW5XaGhJYz0&amp;encodeFailures=1&amp;width=260&amp;height=154&amp;srcWidth=260&amp;srcHeight=154">
              <a:extLst>
                <a:ext uri="{FF2B5EF4-FFF2-40B4-BE49-F238E27FC236}">
                  <a16:creationId xmlns:a16="http://schemas.microsoft.com/office/drawing/2014/main" id="{F4BC4259-1CDB-4C8E-B336-49FF36B7B3D0}"/>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286677" y="1723387"/>
              <a:ext cx="156117" cy="135384"/>
            </a:xfrm>
            <a:prstGeom prst="rect">
              <a:avLst/>
            </a:prstGeom>
            <a:noFill/>
            <a:extLst>
              <a:ext uri="{909E8E84-426E-40DD-AFC4-6F175D3DCCD1}">
                <a14:hiddenFill xmlns:a14="http://schemas.microsoft.com/office/drawing/2010/main">
                  <a:solidFill>
                    <a:srgbClr val="FFFFFF"/>
                  </a:solidFill>
                </a14:hiddenFill>
              </a:ext>
            </a:extLst>
          </p:spPr>
        </p:pic>
        <p:pic>
          <p:nvPicPr>
            <p:cNvPr id="74" name="Picture 4" descr="https://ukwest1-mediap.svc.ms/transform/thumbnail?provider=spo&amp;inputFormat=png&amp;cs=fFNQTw&amp;docid=https%3A%2F%2Fclassroomsecrets.sharepoint.com%3A443%2F_api%2Fv2.0%2Fdrives%2Fb!4IH3i2UmiEW8eFb-1CEagJBPFIa2x9BIquX16eSMw9__4AoPxClmR7JQwam-6NQw%2Fitems%2F01DGBW4YORUGC6NVBRY5EYAWLHXG6CZOIW%3Fversion%3DPublished&amp;access_token=eyJ0eXAiOiJKV1QiLCJhbGciOiJub25lIn0.eyJhdWQiOiIwMDAwMDAwMy0wMDAwLTBmZjEtY2UwMC0wMDAwMDAwMDAwMDAvY2xhc3Nyb29tc2VjcmV0cy5zaGFyZXBvaW50LmNvbUA3M2JhYTVjMC05NmU2LTQ3YjQtOTVkOS04ZTVlMWVlMDA3M2IiLCJpc3MiOiIwMDAwMDAwMy0wMDAwLTBmZjEtY2UwMC0wMDAwMDAwMDAwMDAiLCJuYmYiOiIxNTQ0NjE0MDQ3IiwiZXhwIjoiMTU0NDYzNTY0NyIsImVuZHBvaW50dXJsIjoiTG4yb1RDMnlJUExmWVpTc3ZuVFJ1M01RcmpRa0NBRDF4c3BmOFBsUllmOD0iLCJlbmRwb2ludHVybExlbmd0aCI6IjEyMyIsImlzbG9vcGJhY2siOiJUcnVlIiwiY2lkIjoiT0dNME5XRmlPV1V0TkRBMlppMDNNREF3TFRkalkyUXRNalJoTWpoaFpHRTRZMlF4IiwidmVyIjoiaGFzaGVkcHJvb2Z0b2tlbiIsInNpdGVpZCI6Ik9HSm1Oemd4WlRBdE1qWTJOUzAwTlRnNExXSmpOemd0TlRabVpXUTBNakV4WVRndyIsInNpZ25pbl9zdGF0ZSI6IltcImttc2lcIl0iLCJuYW1laWQiOiIwIy5mfG1lbWJlcnNoaXB8ZWxlYW5vci5zaW1wc29uQGNsYXNzcm9vbXNlY3JldHMuY28udWsiLCJuaWkiOiJtaWNyb3NvZnQuc2hhcmVwb2ludCIsImlzdXNlciI6InRydWUiLCJjYWNoZWtleSI6IjBoLmZ8bWVtYmVyc2hpcHwxMDAzN2ZmZWFkZmNkNmQ2QGxpdmUuY29tIiwidHQiOiIwIiwidXNlUGVyc2lzdGVudENvb2tpZSI6IjMifQ.dWMzY21mTzVEdjBmQ28zREpReXZKMTZkaVpjQWtNS3ArbUx1SW5XaGhJYz0&amp;encodeFailures=1&amp;width=260&amp;height=154&amp;srcWidth=260&amp;srcHeight=154">
              <a:extLst>
                <a:ext uri="{FF2B5EF4-FFF2-40B4-BE49-F238E27FC236}">
                  <a16:creationId xmlns:a16="http://schemas.microsoft.com/office/drawing/2014/main" id="{24679AEA-8AFE-449B-BCD9-D7BCBE8A803C}"/>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447509" y="1723387"/>
              <a:ext cx="156117" cy="135384"/>
            </a:xfrm>
            <a:prstGeom prst="rect">
              <a:avLst/>
            </a:prstGeom>
            <a:noFill/>
            <a:extLst>
              <a:ext uri="{909E8E84-426E-40DD-AFC4-6F175D3DCCD1}">
                <a14:hiddenFill xmlns:a14="http://schemas.microsoft.com/office/drawing/2010/main">
                  <a:solidFill>
                    <a:srgbClr val="FFFFFF"/>
                  </a:solidFill>
                </a14:hiddenFill>
              </a:ext>
            </a:extLst>
          </p:spPr>
        </p:pic>
        <p:pic>
          <p:nvPicPr>
            <p:cNvPr id="75" name="Picture 4" descr="https://ukwest1-mediap.svc.ms/transform/thumbnail?provider=spo&amp;inputFormat=png&amp;cs=fFNQTw&amp;docid=https%3A%2F%2Fclassroomsecrets.sharepoint.com%3A443%2F_api%2Fv2.0%2Fdrives%2Fb!4IH3i2UmiEW8eFb-1CEagJBPFIa2x9BIquX16eSMw9__4AoPxClmR7JQwam-6NQw%2Fitems%2F01DGBW4YORUGC6NVBRY5EYAWLHXG6CZOIW%3Fversion%3DPublished&amp;access_token=eyJ0eXAiOiJKV1QiLCJhbGciOiJub25lIn0.eyJhdWQiOiIwMDAwMDAwMy0wMDAwLTBmZjEtY2UwMC0wMDAwMDAwMDAwMDAvY2xhc3Nyb29tc2VjcmV0cy5zaGFyZXBvaW50LmNvbUA3M2JhYTVjMC05NmU2LTQ3YjQtOTVkOS04ZTVlMWVlMDA3M2IiLCJpc3MiOiIwMDAwMDAwMy0wMDAwLTBmZjEtY2UwMC0wMDAwMDAwMDAwMDAiLCJuYmYiOiIxNTQ0NjE0MDQ3IiwiZXhwIjoiMTU0NDYzNTY0NyIsImVuZHBvaW50dXJsIjoiTG4yb1RDMnlJUExmWVpTc3ZuVFJ1M01RcmpRa0NBRDF4c3BmOFBsUllmOD0iLCJlbmRwb2ludHVybExlbmd0aCI6IjEyMyIsImlzbG9vcGJhY2siOiJUcnVlIiwiY2lkIjoiT0dNME5XRmlPV1V0TkRBMlppMDNNREF3TFRkalkyUXRNalJoTWpoaFpHRTRZMlF4IiwidmVyIjoiaGFzaGVkcHJvb2Z0b2tlbiIsInNpdGVpZCI6Ik9HSm1Oemd4WlRBdE1qWTJOUzAwTlRnNExXSmpOemd0TlRabVpXUTBNakV4WVRndyIsInNpZ25pbl9zdGF0ZSI6IltcImttc2lcIl0iLCJuYW1laWQiOiIwIy5mfG1lbWJlcnNoaXB8ZWxlYW5vci5zaW1wc29uQGNsYXNzcm9vbXNlY3JldHMuY28udWsiLCJuaWkiOiJtaWNyb3NvZnQuc2hhcmVwb2ludCIsImlzdXNlciI6InRydWUiLCJjYWNoZWtleSI6IjBoLmZ8bWVtYmVyc2hpcHwxMDAzN2ZmZWFkZmNkNmQ2QGxpdmUuY29tIiwidHQiOiIwIiwidXNlUGVyc2lzdGVudENvb2tpZSI6IjMifQ.dWMzY21mTzVEdjBmQ28zREpReXZKMTZkaVpjQWtNS3ArbUx1SW5XaGhJYz0&amp;encodeFailures=1&amp;width=260&amp;height=154&amp;srcWidth=260&amp;srcHeight=154">
              <a:extLst>
                <a:ext uri="{FF2B5EF4-FFF2-40B4-BE49-F238E27FC236}">
                  <a16:creationId xmlns:a16="http://schemas.microsoft.com/office/drawing/2014/main" id="{C2FBF634-C877-42C9-99DD-C87251CCE91F}"/>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596053" y="1723387"/>
              <a:ext cx="156117" cy="135384"/>
            </a:xfrm>
            <a:prstGeom prst="rect">
              <a:avLst/>
            </a:prstGeom>
            <a:noFill/>
            <a:extLst>
              <a:ext uri="{909E8E84-426E-40DD-AFC4-6F175D3DCCD1}">
                <a14:hiddenFill xmlns:a14="http://schemas.microsoft.com/office/drawing/2010/main">
                  <a:solidFill>
                    <a:srgbClr val="FFFFFF"/>
                  </a:solidFill>
                </a14:hiddenFill>
              </a:ext>
            </a:extLst>
          </p:spPr>
        </p:pic>
        <p:pic>
          <p:nvPicPr>
            <p:cNvPr id="76" name="Picture 4" descr="https://ukwest1-mediap.svc.ms/transform/thumbnail?provider=spo&amp;inputFormat=png&amp;cs=fFNQTw&amp;docid=https%3A%2F%2Fclassroomsecrets.sharepoint.com%3A443%2F_api%2Fv2.0%2Fdrives%2Fb!4IH3i2UmiEW8eFb-1CEagJBPFIa2x9BIquX16eSMw9__4AoPxClmR7JQwam-6NQw%2Fitems%2F01DGBW4YORUGC6NVBRY5EYAWLHXG6CZOIW%3Fversion%3DPublished&amp;access_token=eyJ0eXAiOiJKV1QiLCJhbGciOiJub25lIn0.eyJhdWQiOiIwMDAwMDAwMy0wMDAwLTBmZjEtY2UwMC0wMDAwMDAwMDAwMDAvY2xhc3Nyb29tc2VjcmV0cy5zaGFyZXBvaW50LmNvbUA3M2JhYTVjMC05NmU2LTQ3YjQtOTVkOS04ZTVlMWVlMDA3M2IiLCJpc3MiOiIwMDAwMDAwMy0wMDAwLTBmZjEtY2UwMC0wMDAwMDAwMDAwMDAiLCJuYmYiOiIxNTQ0NjE0MDQ3IiwiZXhwIjoiMTU0NDYzNTY0NyIsImVuZHBvaW50dXJsIjoiTG4yb1RDMnlJUExmWVpTc3ZuVFJ1M01RcmpRa0NBRDF4c3BmOFBsUllmOD0iLCJlbmRwb2ludHVybExlbmd0aCI6IjEyMyIsImlzbG9vcGJhY2siOiJUcnVlIiwiY2lkIjoiT0dNME5XRmlPV1V0TkRBMlppMDNNREF3TFRkalkyUXRNalJoTWpoaFpHRTRZMlF4IiwidmVyIjoiaGFzaGVkcHJvb2Z0b2tlbiIsInNpdGVpZCI6Ik9HSm1Oemd4WlRBdE1qWTJOUzAwTlRnNExXSmpOemd0TlRabVpXUTBNakV4WVRndyIsInNpZ25pbl9zdGF0ZSI6IltcImttc2lcIl0iLCJuYW1laWQiOiIwIy5mfG1lbWJlcnNoaXB8ZWxlYW5vci5zaW1wc29uQGNsYXNzcm9vbXNlY3JldHMuY28udWsiLCJuaWkiOiJtaWNyb3NvZnQuc2hhcmVwb2ludCIsImlzdXNlciI6InRydWUiLCJjYWNoZWtleSI6IjBoLmZ8bWVtYmVyc2hpcHwxMDAzN2ZmZWFkZmNkNmQ2QGxpdmUuY29tIiwidHQiOiIwIiwidXNlUGVyc2lzdGVudENvb2tpZSI6IjMifQ.dWMzY21mTzVEdjBmQ28zREpReXZKMTZkaVpjQWtNS3ArbUx1SW5XaGhJYz0&amp;encodeFailures=1&amp;width=260&amp;height=154&amp;srcWidth=260&amp;srcHeight=154">
              <a:extLst>
                <a:ext uri="{FF2B5EF4-FFF2-40B4-BE49-F238E27FC236}">
                  <a16:creationId xmlns:a16="http://schemas.microsoft.com/office/drawing/2014/main" id="{E55C01C7-1E37-4AA5-A445-A5346DD49E49}"/>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769173" y="1723387"/>
              <a:ext cx="156117" cy="135384"/>
            </a:xfrm>
            <a:prstGeom prst="rect">
              <a:avLst/>
            </a:prstGeom>
            <a:noFill/>
            <a:extLst>
              <a:ext uri="{909E8E84-426E-40DD-AFC4-6F175D3DCCD1}">
                <a14:hiddenFill xmlns:a14="http://schemas.microsoft.com/office/drawing/2010/main">
                  <a:solidFill>
                    <a:srgbClr val="FFFFFF"/>
                  </a:solidFill>
                </a14:hiddenFill>
              </a:ext>
            </a:extLst>
          </p:spPr>
        </p:pic>
        <p:pic>
          <p:nvPicPr>
            <p:cNvPr id="77" name="Picture 4" descr="https://ukwest1-mediap.svc.ms/transform/thumbnail?provider=spo&amp;inputFormat=png&amp;cs=fFNQTw&amp;docid=https%3A%2F%2Fclassroomsecrets.sharepoint.com%3A443%2F_api%2Fv2.0%2Fdrives%2Fb!4IH3i2UmiEW8eFb-1CEagJBPFIa2x9BIquX16eSMw9__4AoPxClmR7JQwam-6NQw%2Fitems%2F01DGBW4YORUGC6NVBRY5EYAWLHXG6CZOIW%3Fversion%3DPublished&amp;access_token=eyJ0eXAiOiJKV1QiLCJhbGciOiJub25lIn0.eyJhdWQiOiIwMDAwMDAwMy0wMDAwLTBmZjEtY2UwMC0wMDAwMDAwMDAwMDAvY2xhc3Nyb29tc2VjcmV0cy5zaGFyZXBvaW50LmNvbUA3M2JhYTVjMC05NmU2LTQ3YjQtOTVkOS04ZTVlMWVlMDA3M2IiLCJpc3MiOiIwMDAwMDAwMy0wMDAwLTBmZjEtY2UwMC0wMDAwMDAwMDAwMDAiLCJuYmYiOiIxNTQ0NjE0MDQ3IiwiZXhwIjoiMTU0NDYzNTY0NyIsImVuZHBvaW50dXJsIjoiTG4yb1RDMnlJUExmWVpTc3ZuVFJ1M01RcmpRa0NBRDF4c3BmOFBsUllmOD0iLCJlbmRwb2ludHVybExlbmd0aCI6IjEyMyIsImlzbG9vcGJhY2siOiJUcnVlIiwiY2lkIjoiT0dNME5XRmlPV1V0TkRBMlppMDNNREF3TFRkalkyUXRNalJoTWpoaFpHRTRZMlF4IiwidmVyIjoiaGFzaGVkcHJvb2Z0b2tlbiIsInNpdGVpZCI6Ik9HSm1Oemd4WlRBdE1qWTJOUzAwTlRnNExXSmpOemd0TlRabVpXUTBNakV4WVRndyIsInNpZ25pbl9zdGF0ZSI6IltcImttc2lcIl0iLCJuYW1laWQiOiIwIy5mfG1lbWJlcnNoaXB8ZWxlYW5vci5zaW1wc29uQGNsYXNzcm9vbXNlY3JldHMuY28udWsiLCJuaWkiOiJtaWNyb3NvZnQuc2hhcmVwb2ludCIsImlzdXNlciI6InRydWUiLCJjYWNoZWtleSI6IjBoLmZ8bWVtYmVyc2hpcHwxMDAzN2ZmZWFkZmNkNmQ2QGxpdmUuY29tIiwidHQiOiIwIiwidXNlUGVyc2lzdGVudENvb2tpZSI6IjMifQ.dWMzY21mTzVEdjBmQ28zREpReXZKMTZkaVpjQWtNS3ArbUx1SW5XaGhJYz0&amp;encodeFailures=1&amp;width=260&amp;height=154&amp;srcWidth=260&amp;srcHeight=154">
              <a:extLst>
                <a:ext uri="{FF2B5EF4-FFF2-40B4-BE49-F238E27FC236}">
                  <a16:creationId xmlns:a16="http://schemas.microsoft.com/office/drawing/2014/main" id="{609D81E0-C870-4841-AB98-8D6182C740A9}"/>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286677" y="1346042"/>
              <a:ext cx="156117" cy="135384"/>
            </a:xfrm>
            <a:prstGeom prst="rect">
              <a:avLst/>
            </a:prstGeom>
            <a:noFill/>
            <a:extLst>
              <a:ext uri="{909E8E84-426E-40DD-AFC4-6F175D3DCCD1}">
                <a14:hiddenFill xmlns:a14="http://schemas.microsoft.com/office/drawing/2010/main">
                  <a:solidFill>
                    <a:srgbClr val="FFFFFF"/>
                  </a:solidFill>
                </a14:hiddenFill>
              </a:ext>
            </a:extLst>
          </p:spPr>
        </p:pic>
        <p:pic>
          <p:nvPicPr>
            <p:cNvPr id="78" name="Picture 4" descr="https://ukwest1-mediap.svc.ms/transform/thumbnail?provider=spo&amp;inputFormat=png&amp;cs=fFNQTw&amp;docid=https%3A%2F%2Fclassroomsecrets.sharepoint.com%3A443%2F_api%2Fv2.0%2Fdrives%2Fb!4IH3i2UmiEW8eFb-1CEagJBPFIa2x9BIquX16eSMw9__4AoPxClmR7JQwam-6NQw%2Fitems%2F01DGBW4YORUGC6NVBRY5EYAWLHXG6CZOIW%3Fversion%3DPublished&amp;access_token=eyJ0eXAiOiJKV1QiLCJhbGciOiJub25lIn0.eyJhdWQiOiIwMDAwMDAwMy0wMDAwLTBmZjEtY2UwMC0wMDAwMDAwMDAwMDAvY2xhc3Nyb29tc2VjcmV0cy5zaGFyZXBvaW50LmNvbUA3M2JhYTVjMC05NmU2LTQ3YjQtOTVkOS04ZTVlMWVlMDA3M2IiLCJpc3MiOiIwMDAwMDAwMy0wMDAwLTBmZjEtY2UwMC0wMDAwMDAwMDAwMDAiLCJuYmYiOiIxNTQ0NjE0MDQ3IiwiZXhwIjoiMTU0NDYzNTY0NyIsImVuZHBvaW50dXJsIjoiTG4yb1RDMnlJUExmWVpTc3ZuVFJ1M01RcmpRa0NBRDF4c3BmOFBsUllmOD0iLCJlbmRwb2ludHVybExlbmd0aCI6IjEyMyIsImlzbG9vcGJhY2siOiJUcnVlIiwiY2lkIjoiT0dNME5XRmlPV1V0TkRBMlppMDNNREF3TFRkalkyUXRNalJoTWpoaFpHRTRZMlF4IiwidmVyIjoiaGFzaGVkcHJvb2Z0b2tlbiIsInNpdGVpZCI6Ik9HSm1Oemd4WlRBdE1qWTJOUzAwTlRnNExXSmpOemd0TlRabVpXUTBNakV4WVRndyIsInNpZ25pbl9zdGF0ZSI6IltcImttc2lcIl0iLCJuYW1laWQiOiIwIy5mfG1lbWJlcnNoaXB8ZWxlYW5vci5zaW1wc29uQGNsYXNzcm9vbXNlY3JldHMuY28udWsiLCJuaWkiOiJtaWNyb3NvZnQuc2hhcmVwb2ludCIsImlzdXNlciI6InRydWUiLCJjYWNoZWtleSI6IjBoLmZ8bWVtYmVyc2hpcHwxMDAzN2ZmZWFkZmNkNmQ2QGxpdmUuY29tIiwidHQiOiIwIiwidXNlUGVyc2lzdGVudENvb2tpZSI6IjMifQ.dWMzY21mTzVEdjBmQ28zREpReXZKMTZkaVpjQWtNS3ArbUx1SW5XaGhJYz0&amp;encodeFailures=1&amp;width=260&amp;height=154&amp;srcWidth=260&amp;srcHeight=154">
              <a:extLst>
                <a:ext uri="{FF2B5EF4-FFF2-40B4-BE49-F238E27FC236}">
                  <a16:creationId xmlns:a16="http://schemas.microsoft.com/office/drawing/2014/main" id="{F6CBEDE3-A18F-4EFE-88B0-83898666F843}"/>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447509" y="1346042"/>
              <a:ext cx="156117" cy="135384"/>
            </a:xfrm>
            <a:prstGeom prst="rect">
              <a:avLst/>
            </a:prstGeom>
            <a:noFill/>
            <a:extLst>
              <a:ext uri="{909E8E84-426E-40DD-AFC4-6F175D3DCCD1}">
                <a14:hiddenFill xmlns:a14="http://schemas.microsoft.com/office/drawing/2010/main">
                  <a:solidFill>
                    <a:srgbClr val="FFFFFF"/>
                  </a:solidFill>
                </a14:hiddenFill>
              </a:ext>
            </a:extLst>
          </p:spPr>
        </p:pic>
        <p:pic>
          <p:nvPicPr>
            <p:cNvPr id="79" name="Picture 4" descr="https://ukwest1-mediap.svc.ms/transform/thumbnail?provider=spo&amp;inputFormat=png&amp;cs=fFNQTw&amp;docid=https%3A%2F%2Fclassroomsecrets.sharepoint.com%3A443%2F_api%2Fv2.0%2Fdrives%2Fb!4IH3i2UmiEW8eFb-1CEagJBPFIa2x9BIquX16eSMw9__4AoPxClmR7JQwam-6NQw%2Fitems%2F01DGBW4YORUGC6NVBRY5EYAWLHXG6CZOIW%3Fversion%3DPublished&amp;access_token=eyJ0eXAiOiJKV1QiLCJhbGciOiJub25lIn0.eyJhdWQiOiIwMDAwMDAwMy0wMDAwLTBmZjEtY2UwMC0wMDAwMDAwMDAwMDAvY2xhc3Nyb29tc2VjcmV0cy5zaGFyZXBvaW50LmNvbUA3M2JhYTVjMC05NmU2LTQ3YjQtOTVkOS04ZTVlMWVlMDA3M2IiLCJpc3MiOiIwMDAwMDAwMy0wMDAwLTBmZjEtY2UwMC0wMDAwMDAwMDAwMDAiLCJuYmYiOiIxNTQ0NjE0MDQ3IiwiZXhwIjoiMTU0NDYzNTY0NyIsImVuZHBvaW50dXJsIjoiTG4yb1RDMnlJUExmWVpTc3ZuVFJ1M01RcmpRa0NBRDF4c3BmOFBsUllmOD0iLCJlbmRwb2ludHVybExlbmd0aCI6IjEyMyIsImlzbG9vcGJhY2siOiJUcnVlIiwiY2lkIjoiT0dNME5XRmlPV1V0TkRBMlppMDNNREF3TFRkalkyUXRNalJoTWpoaFpHRTRZMlF4IiwidmVyIjoiaGFzaGVkcHJvb2Z0b2tlbiIsInNpdGVpZCI6Ik9HSm1Oemd4WlRBdE1qWTJOUzAwTlRnNExXSmpOemd0TlRabVpXUTBNakV4WVRndyIsInNpZ25pbl9zdGF0ZSI6IltcImttc2lcIl0iLCJuYW1laWQiOiIwIy5mfG1lbWJlcnNoaXB8ZWxlYW5vci5zaW1wc29uQGNsYXNzcm9vbXNlY3JldHMuY28udWsiLCJuaWkiOiJtaWNyb3NvZnQuc2hhcmVwb2ludCIsImlzdXNlciI6InRydWUiLCJjYWNoZWtleSI6IjBoLmZ8bWVtYmVyc2hpcHwxMDAzN2ZmZWFkZmNkNmQ2QGxpdmUuY29tIiwidHQiOiIwIiwidXNlUGVyc2lzdGVudENvb2tpZSI6IjMifQ.dWMzY21mTzVEdjBmQ28zREpReXZKMTZkaVpjQWtNS3ArbUx1SW5XaGhJYz0&amp;encodeFailures=1&amp;width=260&amp;height=154&amp;srcWidth=260&amp;srcHeight=154">
              <a:extLst>
                <a:ext uri="{FF2B5EF4-FFF2-40B4-BE49-F238E27FC236}">
                  <a16:creationId xmlns:a16="http://schemas.microsoft.com/office/drawing/2014/main" id="{87EF7529-5D6F-423C-A0DE-F93798ACD6EA}"/>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286677" y="1533485"/>
              <a:ext cx="156117" cy="135384"/>
            </a:xfrm>
            <a:prstGeom prst="rect">
              <a:avLst/>
            </a:prstGeom>
            <a:noFill/>
            <a:extLst>
              <a:ext uri="{909E8E84-426E-40DD-AFC4-6F175D3DCCD1}">
                <a14:hiddenFill xmlns:a14="http://schemas.microsoft.com/office/drawing/2010/main">
                  <a:solidFill>
                    <a:srgbClr val="FFFFFF"/>
                  </a:solidFill>
                </a14:hiddenFill>
              </a:ext>
            </a:extLst>
          </p:spPr>
        </p:pic>
        <p:pic>
          <p:nvPicPr>
            <p:cNvPr id="80" name="Picture 4" descr="https://ukwest1-mediap.svc.ms/transform/thumbnail?provider=spo&amp;inputFormat=png&amp;cs=fFNQTw&amp;docid=https%3A%2F%2Fclassroomsecrets.sharepoint.com%3A443%2F_api%2Fv2.0%2Fdrives%2Fb!4IH3i2UmiEW8eFb-1CEagJBPFIa2x9BIquX16eSMw9__4AoPxClmR7JQwam-6NQw%2Fitems%2F01DGBW4YORUGC6NVBRY5EYAWLHXG6CZOIW%3Fversion%3DPublished&amp;access_token=eyJ0eXAiOiJKV1QiLCJhbGciOiJub25lIn0.eyJhdWQiOiIwMDAwMDAwMy0wMDAwLTBmZjEtY2UwMC0wMDAwMDAwMDAwMDAvY2xhc3Nyb29tc2VjcmV0cy5zaGFyZXBvaW50LmNvbUA3M2JhYTVjMC05NmU2LTQ3YjQtOTVkOS04ZTVlMWVlMDA3M2IiLCJpc3MiOiIwMDAwMDAwMy0wMDAwLTBmZjEtY2UwMC0wMDAwMDAwMDAwMDAiLCJuYmYiOiIxNTQ0NjE0MDQ3IiwiZXhwIjoiMTU0NDYzNTY0NyIsImVuZHBvaW50dXJsIjoiTG4yb1RDMnlJUExmWVpTc3ZuVFJ1M01RcmpRa0NBRDF4c3BmOFBsUllmOD0iLCJlbmRwb2ludHVybExlbmd0aCI6IjEyMyIsImlzbG9vcGJhY2siOiJUcnVlIiwiY2lkIjoiT0dNME5XRmlPV1V0TkRBMlppMDNNREF3TFRkalkyUXRNalJoTWpoaFpHRTRZMlF4IiwidmVyIjoiaGFzaGVkcHJvb2Z0b2tlbiIsInNpdGVpZCI6Ik9HSm1Oemd4WlRBdE1qWTJOUzAwTlRnNExXSmpOemd0TlRabVpXUTBNakV4WVRndyIsInNpZ25pbl9zdGF0ZSI6IltcImttc2lcIl0iLCJuYW1laWQiOiIwIy5mfG1lbWJlcnNoaXB8ZWxlYW5vci5zaW1wc29uQGNsYXNzcm9vbXNlY3JldHMuY28udWsiLCJuaWkiOiJtaWNyb3NvZnQuc2hhcmVwb2ludCIsImlzdXNlciI6InRydWUiLCJjYWNoZWtleSI6IjBoLmZ8bWVtYmVyc2hpcHwxMDAzN2ZmZWFkZmNkNmQ2QGxpdmUuY29tIiwidHQiOiIwIiwidXNlUGVyc2lzdGVudENvb2tpZSI6IjMifQ.dWMzY21mTzVEdjBmQ28zREpReXZKMTZkaVpjQWtNS3ArbUx1SW5XaGhJYz0&amp;encodeFailures=1&amp;width=260&amp;height=154&amp;srcWidth=260&amp;srcHeight=154">
              <a:extLst>
                <a:ext uri="{FF2B5EF4-FFF2-40B4-BE49-F238E27FC236}">
                  <a16:creationId xmlns:a16="http://schemas.microsoft.com/office/drawing/2014/main" id="{DC4B410F-48E7-421A-B548-BB652B6F2A03}"/>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447509" y="1533485"/>
              <a:ext cx="156117" cy="135384"/>
            </a:xfrm>
            <a:prstGeom prst="rect">
              <a:avLst/>
            </a:prstGeom>
            <a:noFill/>
            <a:extLst>
              <a:ext uri="{909E8E84-426E-40DD-AFC4-6F175D3DCCD1}">
                <a14:hiddenFill xmlns:a14="http://schemas.microsoft.com/office/drawing/2010/main">
                  <a:solidFill>
                    <a:srgbClr val="FFFFFF"/>
                  </a:solidFill>
                </a14:hiddenFill>
              </a:ext>
            </a:extLst>
          </p:spPr>
        </p:pic>
        <p:pic>
          <p:nvPicPr>
            <p:cNvPr id="81" name="Picture 4" descr="https://ukwest1-mediap.svc.ms/transform/thumbnail?provider=spo&amp;inputFormat=png&amp;cs=fFNQTw&amp;docid=https%3A%2F%2Fclassroomsecrets.sharepoint.com%3A443%2F_api%2Fv2.0%2Fdrives%2Fb!4IH3i2UmiEW8eFb-1CEagJBPFIa2x9BIquX16eSMw9__4AoPxClmR7JQwam-6NQw%2Fitems%2F01DGBW4YORUGC6NVBRY5EYAWLHXG6CZOIW%3Fversion%3DPublished&amp;access_token=eyJ0eXAiOiJKV1QiLCJhbGciOiJub25lIn0.eyJhdWQiOiIwMDAwMDAwMy0wMDAwLTBmZjEtY2UwMC0wMDAwMDAwMDAwMDAvY2xhc3Nyb29tc2VjcmV0cy5zaGFyZXBvaW50LmNvbUA3M2JhYTVjMC05NmU2LTQ3YjQtOTVkOS04ZTVlMWVlMDA3M2IiLCJpc3MiOiIwMDAwMDAwMy0wMDAwLTBmZjEtY2UwMC0wMDAwMDAwMDAwMDAiLCJuYmYiOiIxNTQ0NjE0MDQ3IiwiZXhwIjoiMTU0NDYzNTY0NyIsImVuZHBvaW50dXJsIjoiTG4yb1RDMnlJUExmWVpTc3ZuVFJ1M01RcmpRa0NBRDF4c3BmOFBsUllmOD0iLCJlbmRwb2ludHVybExlbmd0aCI6IjEyMyIsImlzbG9vcGJhY2siOiJUcnVlIiwiY2lkIjoiT0dNME5XRmlPV1V0TkRBMlppMDNNREF3TFRkalkyUXRNalJoTWpoaFpHRTRZMlF4IiwidmVyIjoiaGFzaGVkcHJvb2Z0b2tlbiIsInNpdGVpZCI6Ik9HSm1Oemd4WlRBdE1qWTJOUzAwTlRnNExXSmpOemd0TlRabVpXUTBNakV4WVRndyIsInNpZ25pbl9zdGF0ZSI6IltcImttc2lcIl0iLCJuYW1laWQiOiIwIy5mfG1lbWJlcnNoaXB8ZWxlYW5vci5zaW1wc29uQGNsYXNzcm9vbXNlY3JldHMuY28udWsiLCJuaWkiOiJtaWNyb3NvZnQuc2hhcmVwb2ludCIsImlzdXNlciI6InRydWUiLCJjYWNoZWtleSI6IjBoLmZ8bWVtYmVyc2hpcHwxMDAzN2ZmZWFkZmNkNmQ2QGxpdmUuY29tIiwidHQiOiIwIiwidXNlUGVyc2lzdGVudENvb2tpZSI6IjMifQ.dWMzY21mTzVEdjBmQ28zREpReXZKMTZkaVpjQWtNS3ArbUx1SW5XaGhJYz0&amp;encodeFailures=1&amp;width=260&amp;height=154&amp;srcWidth=260&amp;srcHeight=154">
              <a:extLst>
                <a:ext uri="{FF2B5EF4-FFF2-40B4-BE49-F238E27FC236}">
                  <a16:creationId xmlns:a16="http://schemas.microsoft.com/office/drawing/2014/main" id="{FB1ECF09-A797-4765-9172-541743885C47}"/>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286677" y="1905532"/>
              <a:ext cx="156117" cy="135384"/>
            </a:xfrm>
            <a:prstGeom prst="rect">
              <a:avLst/>
            </a:prstGeom>
            <a:noFill/>
            <a:extLst>
              <a:ext uri="{909E8E84-426E-40DD-AFC4-6F175D3DCCD1}">
                <a14:hiddenFill xmlns:a14="http://schemas.microsoft.com/office/drawing/2010/main">
                  <a:solidFill>
                    <a:srgbClr val="FFFFFF"/>
                  </a:solidFill>
                </a14:hiddenFill>
              </a:ext>
            </a:extLst>
          </p:spPr>
        </p:pic>
        <p:pic>
          <p:nvPicPr>
            <p:cNvPr id="82" name="Picture 4" descr="https://ukwest1-mediap.svc.ms/transform/thumbnail?provider=spo&amp;inputFormat=png&amp;cs=fFNQTw&amp;docid=https%3A%2F%2Fclassroomsecrets.sharepoint.com%3A443%2F_api%2Fv2.0%2Fdrives%2Fb!4IH3i2UmiEW8eFb-1CEagJBPFIa2x9BIquX16eSMw9__4AoPxClmR7JQwam-6NQw%2Fitems%2F01DGBW4YORUGC6NVBRY5EYAWLHXG6CZOIW%3Fversion%3DPublished&amp;access_token=eyJ0eXAiOiJKV1QiLCJhbGciOiJub25lIn0.eyJhdWQiOiIwMDAwMDAwMy0wMDAwLTBmZjEtY2UwMC0wMDAwMDAwMDAwMDAvY2xhc3Nyb29tc2VjcmV0cy5zaGFyZXBvaW50LmNvbUA3M2JhYTVjMC05NmU2LTQ3YjQtOTVkOS04ZTVlMWVlMDA3M2IiLCJpc3MiOiIwMDAwMDAwMy0wMDAwLTBmZjEtY2UwMC0wMDAwMDAwMDAwMDAiLCJuYmYiOiIxNTQ0NjE0MDQ3IiwiZXhwIjoiMTU0NDYzNTY0NyIsImVuZHBvaW50dXJsIjoiTG4yb1RDMnlJUExmWVpTc3ZuVFJ1M01RcmpRa0NBRDF4c3BmOFBsUllmOD0iLCJlbmRwb2ludHVybExlbmd0aCI6IjEyMyIsImlzbG9vcGJhY2siOiJUcnVlIiwiY2lkIjoiT0dNME5XRmlPV1V0TkRBMlppMDNNREF3TFRkalkyUXRNalJoTWpoaFpHRTRZMlF4IiwidmVyIjoiaGFzaGVkcHJvb2Z0b2tlbiIsInNpdGVpZCI6Ik9HSm1Oemd4WlRBdE1qWTJOUzAwTlRnNExXSmpOemd0TlRabVpXUTBNakV4WVRndyIsInNpZ25pbl9zdGF0ZSI6IltcImttc2lcIl0iLCJuYW1laWQiOiIwIy5mfG1lbWJlcnNoaXB8ZWxlYW5vci5zaW1wc29uQGNsYXNzcm9vbXNlY3JldHMuY28udWsiLCJuaWkiOiJtaWNyb3NvZnQuc2hhcmVwb2ludCIsImlzdXNlciI6InRydWUiLCJjYWNoZWtleSI6IjBoLmZ8bWVtYmVyc2hpcHwxMDAzN2ZmZWFkZmNkNmQ2QGxpdmUuY29tIiwidHQiOiIwIiwidXNlUGVyc2lzdGVudENvb2tpZSI6IjMifQ.dWMzY21mTzVEdjBmQ28zREpReXZKMTZkaVpjQWtNS3ArbUx1SW5XaGhJYz0&amp;encodeFailures=1&amp;width=260&amp;height=154&amp;srcWidth=260&amp;srcHeight=154">
              <a:extLst>
                <a:ext uri="{FF2B5EF4-FFF2-40B4-BE49-F238E27FC236}">
                  <a16:creationId xmlns:a16="http://schemas.microsoft.com/office/drawing/2014/main" id="{F873BB0D-FF2D-419F-93EF-49631E76875A}"/>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447509" y="1905532"/>
              <a:ext cx="156117" cy="135384"/>
            </a:xfrm>
            <a:prstGeom prst="rect">
              <a:avLst/>
            </a:prstGeom>
            <a:noFill/>
            <a:extLst>
              <a:ext uri="{909E8E84-426E-40DD-AFC4-6F175D3DCCD1}">
                <a14:hiddenFill xmlns:a14="http://schemas.microsoft.com/office/drawing/2010/main">
                  <a:solidFill>
                    <a:srgbClr val="FFFFFF"/>
                  </a:solidFill>
                </a14:hiddenFill>
              </a:ext>
            </a:extLst>
          </p:spPr>
        </p:pic>
        <p:pic>
          <p:nvPicPr>
            <p:cNvPr id="83" name="Picture 82">
              <a:extLst>
                <a:ext uri="{FF2B5EF4-FFF2-40B4-BE49-F238E27FC236}">
                  <a16:creationId xmlns:a16="http://schemas.microsoft.com/office/drawing/2014/main" id="{76059399-1365-4D83-8955-2ABC0BE3230D}"/>
                </a:ext>
              </a:extLst>
            </p:cNvPr>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1621453" y="1538995"/>
              <a:ext cx="108000" cy="124364"/>
            </a:xfrm>
            <a:prstGeom prst="rect">
              <a:avLst/>
            </a:prstGeom>
          </p:spPr>
        </p:pic>
      </p:grpSp>
      <p:grpSp>
        <p:nvGrpSpPr>
          <p:cNvPr id="84" name="Group 83">
            <a:extLst>
              <a:ext uri="{FF2B5EF4-FFF2-40B4-BE49-F238E27FC236}">
                <a16:creationId xmlns:a16="http://schemas.microsoft.com/office/drawing/2014/main" id="{DD782E69-056B-4944-BF2B-3A25D7B089A2}"/>
              </a:ext>
            </a:extLst>
          </p:cNvPr>
          <p:cNvGrpSpPr/>
          <p:nvPr/>
        </p:nvGrpSpPr>
        <p:grpSpPr>
          <a:xfrm>
            <a:off x="3450404" y="3786321"/>
            <a:ext cx="2243192" cy="215444"/>
            <a:chOff x="3304077" y="2606983"/>
            <a:chExt cx="2177339" cy="215444"/>
          </a:xfrm>
        </p:grpSpPr>
        <p:sp>
          <p:nvSpPr>
            <p:cNvPr id="85" name="TextBox 84">
              <a:extLst>
                <a:ext uri="{FF2B5EF4-FFF2-40B4-BE49-F238E27FC236}">
                  <a16:creationId xmlns:a16="http://schemas.microsoft.com/office/drawing/2014/main" id="{1A09094C-44B7-44BD-B375-E8BAB71A0CCD}"/>
                </a:ext>
              </a:extLst>
            </p:cNvPr>
            <p:cNvSpPr txBox="1"/>
            <p:nvPr/>
          </p:nvSpPr>
          <p:spPr>
            <a:xfrm>
              <a:off x="3304077" y="2606983"/>
              <a:ext cx="2177339" cy="215444"/>
            </a:xfrm>
            <a:prstGeom prst="rect">
              <a:avLst/>
            </a:prstGeom>
            <a:noFill/>
          </p:spPr>
          <p:txBody>
            <a:bodyPr wrap="square" lIns="0" tIns="0" rIns="0" bIns="0" rtlCol="0" anchor="ctr">
              <a:spAutoFit/>
            </a:bodyPr>
            <a:lstStyle/>
            <a:p>
              <a:pPr algn="ctr"/>
              <a:r>
                <a:rPr lang="en-GB" sz="1400" b="1" dirty="0">
                  <a:latin typeface="Century Gothic" panose="020B0502020202020204" pitchFamily="34" charset="0"/>
                </a:rPr>
                <a:t>Key:      = 2 drinks</a:t>
              </a:r>
            </a:p>
          </p:txBody>
        </p:sp>
        <p:sp>
          <p:nvSpPr>
            <p:cNvPr id="86" name="Oval 85">
              <a:extLst>
                <a:ext uri="{FF2B5EF4-FFF2-40B4-BE49-F238E27FC236}">
                  <a16:creationId xmlns:a16="http://schemas.microsoft.com/office/drawing/2014/main" id="{8BE57C38-CBCA-44A6-AB5D-8862088A8607}"/>
                </a:ext>
              </a:extLst>
            </p:cNvPr>
            <p:cNvSpPr/>
            <p:nvPr/>
          </p:nvSpPr>
          <p:spPr>
            <a:xfrm>
              <a:off x="4092673" y="2645380"/>
              <a:ext cx="144000" cy="1440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45" name="TextBox 44">
            <a:extLst>
              <a:ext uri="{FF2B5EF4-FFF2-40B4-BE49-F238E27FC236}">
                <a16:creationId xmlns:a16="http://schemas.microsoft.com/office/drawing/2014/main" id="{F1C75C3C-1644-4548-95CB-BC0D9506D5C2}"/>
              </a:ext>
            </a:extLst>
          </p:cNvPr>
          <p:cNvSpPr txBox="1"/>
          <p:nvPr/>
        </p:nvSpPr>
        <p:spPr>
          <a:xfrm>
            <a:off x="8195113" y="5992541"/>
            <a:ext cx="622784" cy="276999"/>
          </a:xfrm>
          <a:prstGeom prst="rect">
            <a:avLst/>
          </a:prstGeom>
          <a:noFill/>
        </p:spPr>
        <p:txBody>
          <a:bodyPr wrap="square" rtlCol="0" anchor="ctr">
            <a:spAutoFit/>
          </a:bodyPr>
          <a:lstStyle/>
          <a:p>
            <a:pPr algn="ctr"/>
            <a:r>
              <a:rPr lang="en-US" sz="1200" b="1" dirty="0">
                <a:latin typeface="Century Gothic" panose="020B0502020202020204" pitchFamily="34" charset="0"/>
              </a:rPr>
              <a:t>Y3</a:t>
            </a:r>
          </a:p>
        </p:txBody>
      </p:sp>
    </p:spTree>
    <p:extLst>
      <p:ext uri="{BB962C8B-B14F-4D97-AF65-F5344CB8AC3E}">
        <p14:creationId xmlns:p14="http://schemas.microsoft.com/office/powerpoint/2010/main" val="230256467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E2B28500E97074E9232E002F87A0DA8" ma:contentTypeVersion="9" ma:contentTypeDescription="Create a new document." ma:contentTypeScope="" ma:versionID="4a0f88728004eb4f82c14282ae59273b">
  <xsd:schema xmlns:xsd="http://www.w3.org/2001/XMLSchema" xmlns:xs="http://www.w3.org/2001/XMLSchema" xmlns:p="http://schemas.microsoft.com/office/2006/metadata/properties" xmlns:ns2="86144f90-c7b6-48d0-aae5-f5e9e48cc3df" xmlns:ns3="5c7a0828-c5e4-45f8-a074-18a8fdc88ec6" targetNamespace="http://schemas.microsoft.com/office/2006/metadata/properties" ma:root="true" ma:fieldsID="dbda40e16343d875009b14508550e4dd" ns2:_="" ns3:_="">
    <xsd:import namespace="86144f90-c7b6-48d0-aae5-f5e9e48cc3df"/>
    <xsd:import namespace="5c7a0828-c5e4-45f8-a074-18a8fdc88ec6"/>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EventHashCode" minOccurs="0"/>
                <xsd:element ref="ns3:MediaServiceGenerationTime" minOccurs="0"/>
                <xsd:element ref="ns3: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6144f90-c7b6-48d0-aae5-f5e9e48cc3df"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c7a0828-c5e4-45f8-a074-18a8fdc88ec6"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AutoTags" ma:index="12" nillable="true" ma:displayName="MediaServiceAutoTags" ma:description="" ma:internalName="MediaServiceAutoTags"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8BE7001C-4FE1-4FF1-8D32-419BDEA7C0F6}">
  <ds:schemaRefs>
    <ds:schemaRef ds:uri="http://schemas.microsoft.com/sharepoint/v3/contenttype/forms"/>
  </ds:schemaRefs>
</ds:datastoreItem>
</file>

<file path=customXml/itemProps2.xml><?xml version="1.0" encoding="utf-8"?>
<ds:datastoreItem xmlns:ds="http://schemas.openxmlformats.org/officeDocument/2006/customXml" ds:itemID="{407AC05F-CFF3-4F44-9292-4829CEA8962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6144f90-c7b6-48d0-aae5-f5e9e48cc3df"/>
    <ds:schemaRef ds:uri="5c7a0828-c5e4-45f8-a074-18a8fdc88ec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EF8F11D-A449-4684-B8E0-461263A2E192}">
  <ds:schemaRefs>
    <ds:schemaRef ds:uri="http://schemas.microsoft.com/office/2006/documentManagement/types"/>
    <ds:schemaRef ds:uri="http://schemas.microsoft.com/office/2006/metadata/properties"/>
    <ds:schemaRef ds:uri="http://purl.org/dc/terms/"/>
    <ds:schemaRef ds:uri="http://schemas.openxmlformats.org/package/2006/metadata/core-properties"/>
    <ds:schemaRef ds:uri="http://purl.org/dc/dcmitype/"/>
    <ds:schemaRef ds:uri="http://schemas.microsoft.com/office/infopath/2007/PartnerControls"/>
    <ds:schemaRef ds:uri="86144f90-c7b6-48d0-aae5-f5e9e48cc3df"/>
    <ds:schemaRef ds:uri="5c7a0828-c5e4-45f8-a074-18a8fdc88ec6"/>
    <ds:schemaRef ds:uri="http://www.w3.org/XML/1998/namespace"/>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Office Theme</Template>
  <TotalTime>6</TotalTime>
  <Words>1018</Words>
  <Application>Microsoft Office PowerPoint</Application>
  <PresentationFormat>On-screen Show (4:3)</PresentationFormat>
  <Paragraphs>442</Paragraphs>
  <Slides>16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Calibri</vt:lpstr>
      <vt:lpstr>Calibri Light</vt:lpstr>
      <vt:lpstr>Century Gothic</vt:lpstr>
      <vt:lpstr>SassoonCRInfantMedium</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Ashleigh Sobol</dc:creator>
  <cp:lastModifiedBy>Kyle Berkeley</cp:lastModifiedBy>
  <cp:revision>6</cp:revision>
  <dcterms:created xsi:type="dcterms:W3CDTF">2018-03-17T10:08:43Z</dcterms:created>
  <dcterms:modified xsi:type="dcterms:W3CDTF">2019-05-16T10:00:09Z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0x0101002E2B28500E97074E9232E002F87A0DA8</vt:lpwstr>
  </property>
  <property fmtid="{D5CDD505-2E9C-101B-9397-08002B2CF9AE}" pid="3" name="TaxKeyword">
    <vt:lpwstr/>
  </property>
</Properties>
</file>