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301" r:id="rId6"/>
    <p:sldId id="376" r:id="rId7"/>
    <p:sldId id="361" r:id="rId8"/>
    <p:sldId id="360" r:id="rId9"/>
    <p:sldId id="363" r:id="rId10"/>
    <p:sldId id="314" r:id="rId11"/>
    <p:sldId id="377" r:id="rId12"/>
    <p:sldId id="367" r:id="rId13"/>
    <p:sldId id="378" r:id="rId14"/>
    <p:sldId id="369" r:id="rId15"/>
    <p:sldId id="379" r:id="rId16"/>
    <p:sldId id="355" r:id="rId17"/>
    <p:sldId id="371" r:id="rId18"/>
    <p:sldId id="372" r:id="rId19"/>
    <p:sldId id="380" r:id="rId20"/>
    <p:sldId id="381" r:id="rId21"/>
    <p:sldId id="374" r:id="rId22"/>
    <p:sldId id="382" r:id="rId2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99FF"/>
    <a:srgbClr val="F0E1FF"/>
    <a:srgbClr val="F2F7FC"/>
    <a:srgbClr val="E7F0F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74C3117-E791-46AC-ABAC-937967D9D30A}" v="60" dt="2019-03-29T09:58:17.70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861" autoAdjust="0"/>
    <p:restoredTop sz="94660"/>
  </p:normalViewPr>
  <p:slideViewPr>
    <p:cSldViewPr snapToGrid="0">
      <p:cViewPr varScale="1">
        <p:scale>
          <a:sx n="93" d="100"/>
          <a:sy n="93" d="100"/>
        </p:scale>
        <p:origin x="726" y="5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laire Walker" userId="ea9b7a16-6533-4bfc-968f-2b771b65ab59" providerId="ADAL" clId="{374C3117-E791-46AC-ABAC-937967D9D30A}"/>
    <pc:docChg chg="undo redo custSel addSld delSld modSld sldOrd">
      <pc:chgData name="Claire Walker" userId="ea9b7a16-6533-4bfc-968f-2b771b65ab59" providerId="ADAL" clId="{374C3117-E791-46AC-ABAC-937967D9D30A}" dt="2019-03-29T09:58:17.706" v="820"/>
      <pc:docMkLst>
        <pc:docMk/>
      </pc:docMkLst>
      <pc:sldChg chg="modSp">
        <pc:chgData name="Claire Walker" userId="ea9b7a16-6533-4bfc-968f-2b771b65ab59" providerId="ADAL" clId="{374C3117-E791-46AC-ABAC-937967D9D30A}" dt="2019-03-28T15:44:35.296" v="7" actId="404"/>
        <pc:sldMkLst>
          <pc:docMk/>
          <pc:sldMk cId="2637481266" sldId="256"/>
        </pc:sldMkLst>
        <pc:spChg chg="mod">
          <ac:chgData name="Claire Walker" userId="ea9b7a16-6533-4bfc-968f-2b771b65ab59" providerId="ADAL" clId="{374C3117-E791-46AC-ABAC-937967D9D30A}" dt="2019-03-28T15:44:35.296" v="7" actId="404"/>
          <ac:spMkLst>
            <pc:docMk/>
            <pc:sldMk cId="2637481266" sldId="256"/>
            <ac:spMk id="19" creationId="{5252A847-DE45-4FA3-A1F8-EEBEB845FF8E}"/>
          </ac:spMkLst>
        </pc:spChg>
      </pc:sldChg>
      <pc:sldChg chg="modSp">
        <pc:chgData name="Claire Walker" userId="ea9b7a16-6533-4bfc-968f-2b771b65ab59" providerId="ADAL" clId="{374C3117-E791-46AC-ABAC-937967D9D30A}" dt="2019-03-28T15:45:09.016" v="12" actId="404"/>
        <pc:sldMkLst>
          <pc:docMk/>
          <pc:sldMk cId="3855900595" sldId="301"/>
        </pc:sldMkLst>
        <pc:spChg chg="mod">
          <ac:chgData name="Claire Walker" userId="ea9b7a16-6533-4bfc-968f-2b771b65ab59" providerId="ADAL" clId="{374C3117-E791-46AC-ABAC-937967D9D30A}" dt="2019-03-28T15:45:09.016" v="12" actId="404"/>
          <ac:spMkLst>
            <pc:docMk/>
            <pc:sldMk cId="3855900595" sldId="301"/>
            <ac:spMk id="19" creationId="{5252A847-DE45-4FA3-A1F8-EEBEB845FF8E}"/>
          </ac:spMkLst>
        </pc:spChg>
      </pc:sldChg>
      <pc:sldChg chg="modSp">
        <pc:chgData name="Claire Walker" userId="ea9b7a16-6533-4bfc-968f-2b771b65ab59" providerId="ADAL" clId="{374C3117-E791-46AC-ABAC-937967D9D30A}" dt="2019-03-28T16:24:09.350" v="349" actId="404"/>
        <pc:sldMkLst>
          <pc:docMk/>
          <pc:sldMk cId="636014570" sldId="314"/>
        </pc:sldMkLst>
        <pc:spChg chg="mod">
          <ac:chgData name="Claire Walker" userId="ea9b7a16-6533-4bfc-968f-2b771b65ab59" providerId="ADAL" clId="{374C3117-E791-46AC-ABAC-937967D9D30A}" dt="2019-03-28T16:13:18.119" v="194" actId="255"/>
          <ac:spMkLst>
            <pc:docMk/>
            <pc:sldMk cId="636014570" sldId="314"/>
            <ac:spMk id="19" creationId="{5252A847-DE45-4FA3-A1F8-EEBEB845FF8E}"/>
          </ac:spMkLst>
        </pc:spChg>
        <pc:graphicFrameChg chg="mod modGraphic">
          <ac:chgData name="Claire Walker" userId="ea9b7a16-6533-4bfc-968f-2b771b65ab59" providerId="ADAL" clId="{374C3117-E791-46AC-ABAC-937967D9D30A}" dt="2019-03-28T16:24:09.350" v="349" actId="404"/>
          <ac:graphicFrameMkLst>
            <pc:docMk/>
            <pc:sldMk cId="636014570" sldId="314"/>
            <ac:graphicFrameMk id="7" creationId="{F8518A21-F747-4F3C-B3C0-207E45AFE1C4}"/>
          </ac:graphicFrameMkLst>
        </pc:graphicFrameChg>
      </pc:sldChg>
      <pc:sldChg chg="addSp modSp">
        <pc:chgData name="Claire Walker" userId="ea9b7a16-6533-4bfc-968f-2b771b65ab59" providerId="ADAL" clId="{374C3117-E791-46AC-ABAC-937967D9D30A}" dt="2019-03-28T16:33:37.263" v="611"/>
        <pc:sldMkLst>
          <pc:docMk/>
          <pc:sldMk cId="1071900124" sldId="355"/>
        </pc:sldMkLst>
        <pc:spChg chg="mod">
          <ac:chgData name="Claire Walker" userId="ea9b7a16-6533-4bfc-968f-2b771b65ab59" providerId="ADAL" clId="{374C3117-E791-46AC-ABAC-937967D9D30A}" dt="2019-03-28T16:32:44.758" v="598" actId="20577"/>
          <ac:spMkLst>
            <pc:docMk/>
            <pc:sldMk cId="1071900124" sldId="355"/>
            <ac:spMk id="19" creationId="{5252A847-DE45-4FA3-A1F8-EEBEB845FF8E}"/>
          </ac:spMkLst>
        </pc:spChg>
        <pc:graphicFrameChg chg="add mod modGraphic">
          <ac:chgData name="Claire Walker" userId="ea9b7a16-6533-4bfc-968f-2b771b65ab59" providerId="ADAL" clId="{374C3117-E791-46AC-ABAC-937967D9D30A}" dt="2019-03-28T16:33:37.263" v="611"/>
          <ac:graphicFrameMkLst>
            <pc:docMk/>
            <pc:sldMk cId="1071900124" sldId="355"/>
            <ac:graphicFrameMk id="2" creationId="{1201AF1B-618D-4575-81B4-18C158C8C711}"/>
          </ac:graphicFrameMkLst>
        </pc:graphicFrameChg>
      </pc:sldChg>
      <pc:sldChg chg="modSp">
        <pc:chgData name="Claire Walker" userId="ea9b7a16-6533-4bfc-968f-2b771b65ab59" providerId="ADAL" clId="{374C3117-E791-46AC-ABAC-937967D9D30A}" dt="2019-03-28T16:24:02.809" v="347" actId="404"/>
        <pc:sldMkLst>
          <pc:docMk/>
          <pc:sldMk cId="36917022" sldId="360"/>
        </pc:sldMkLst>
        <pc:spChg chg="mod">
          <ac:chgData name="Claire Walker" userId="ea9b7a16-6533-4bfc-968f-2b771b65ab59" providerId="ADAL" clId="{374C3117-E791-46AC-ABAC-937967D9D30A}" dt="2019-03-28T16:10:14.032" v="130" actId="404"/>
          <ac:spMkLst>
            <pc:docMk/>
            <pc:sldMk cId="36917022" sldId="360"/>
            <ac:spMk id="19" creationId="{5252A847-DE45-4FA3-A1F8-EEBEB845FF8E}"/>
          </ac:spMkLst>
        </pc:spChg>
        <pc:graphicFrameChg chg="mod modGraphic">
          <ac:chgData name="Claire Walker" userId="ea9b7a16-6533-4bfc-968f-2b771b65ab59" providerId="ADAL" clId="{374C3117-E791-46AC-ABAC-937967D9D30A}" dt="2019-03-28T16:24:02.809" v="347" actId="404"/>
          <ac:graphicFrameMkLst>
            <pc:docMk/>
            <pc:sldMk cId="36917022" sldId="360"/>
            <ac:graphicFrameMk id="7" creationId="{51025CFF-E775-43F3-8DA7-CECE05C6F77E}"/>
          </ac:graphicFrameMkLst>
        </pc:graphicFrameChg>
      </pc:sldChg>
      <pc:sldChg chg="addSp modSp">
        <pc:chgData name="Claire Walker" userId="ea9b7a16-6533-4bfc-968f-2b771b65ab59" providerId="ADAL" clId="{374C3117-E791-46AC-ABAC-937967D9D30A}" dt="2019-03-29T09:57:28.888" v="819" actId="14100"/>
        <pc:sldMkLst>
          <pc:docMk/>
          <pc:sldMk cId="1406538372" sldId="361"/>
        </pc:sldMkLst>
        <pc:spChg chg="mod">
          <ac:chgData name="Claire Walker" userId="ea9b7a16-6533-4bfc-968f-2b771b65ab59" providerId="ADAL" clId="{374C3117-E791-46AC-ABAC-937967D9D30A}" dt="2019-03-28T15:46:58.447" v="19" actId="403"/>
          <ac:spMkLst>
            <pc:docMk/>
            <pc:sldMk cId="1406538372" sldId="361"/>
            <ac:spMk id="19" creationId="{5252A847-DE45-4FA3-A1F8-EEBEB845FF8E}"/>
          </ac:spMkLst>
        </pc:spChg>
        <pc:spChg chg="add mod">
          <ac:chgData name="Claire Walker" userId="ea9b7a16-6533-4bfc-968f-2b771b65ab59" providerId="ADAL" clId="{374C3117-E791-46AC-ABAC-937967D9D30A}" dt="2019-03-28T15:52:22.921" v="108" actId="122"/>
          <ac:spMkLst>
            <pc:docMk/>
            <pc:sldMk cId="1406538372" sldId="361"/>
            <ac:spMk id="27" creationId="{BD4ED546-23BE-40B8-9E6B-1F18218C7FC8}"/>
          </ac:spMkLst>
        </pc:spChg>
        <pc:spChg chg="add mod">
          <ac:chgData name="Claire Walker" userId="ea9b7a16-6533-4bfc-968f-2b771b65ab59" providerId="ADAL" clId="{374C3117-E791-46AC-ABAC-937967D9D30A}" dt="2019-03-28T15:52:22.921" v="108" actId="122"/>
          <ac:spMkLst>
            <pc:docMk/>
            <pc:sldMk cId="1406538372" sldId="361"/>
            <ac:spMk id="28" creationId="{F65D5DD9-1B66-4D06-8F98-7AEA36258459}"/>
          </ac:spMkLst>
        </pc:spChg>
        <pc:spChg chg="add mod">
          <ac:chgData name="Claire Walker" userId="ea9b7a16-6533-4bfc-968f-2b771b65ab59" providerId="ADAL" clId="{374C3117-E791-46AC-ABAC-937967D9D30A}" dt="2019-03-28T15:52:25.551" v="109" actId="122"/>
          <ac:spMkLst>
            <pc:docMk/>
            <pc:sldMk cId="1406538372" sldId="361"/>
            <ac:spMk id="29" creationId="{104CEAEE-303D-4545-8C92-B1FAE0E030F8}"/>
          </ac:spMkLst>
        </pc:spChg>
        <pc:spChg chg="add mod">
          <ac:chgData name="Claire Walker" userId="ea9b7a16-6533-4bfc-968f-2b771b65ab59" providerId="ADAL" clId="{374C3117-E791-46AC-ABAC-937967D9D30A}" dt="2019-03-28T15:52:25.551" v="109" actId="122"/>
          <ac:spMkLst>
            <pc:docMk/>
            <pc:sldMk cId="1406538372" sldId="361"/>
            <ac:spMk id="30" creationId="{5914E3AE-07C4-4F29-8816-744288C57571}"/>
          </ac:spMkLst>
        </pc:spChg>
        <pc:spChg chg="add mod">
          <ac:chgData name="Claire Walker" userId="ea9b7a16-6533-4bfc-968f-2b771b65ab59" providerId="ADAL" clId="{374C3117-E791-46AC-ABAC-937967D9D30A}" dt="2019-03-28T15:52:25.551" v="109" actId="122"/>
          <ac:spMkLst>
            <pc:docMk/>
            <pc:sldMk cId="1406538372" sldId="361"/>
            <ac:spMk id="31" creationId="{D795753C-9BA3-428A-B0BD-47D35BE7B94A}"/>
          </ac:spMkLst>
        </pc:spChg>
        <pc:spChg chg="add mod">
          <ac:chgData name="Claire Walker" userId="ea9b7a16-6533-4bfc-968f-2b771b65ab59" providerId="ADAL" clId="{374C3117-E791-46AC-ABAC-937967D9D30A}" dt="2019-03-28T15:52:28.378" v="110" actId="122"/>
          <ac:spMkLst>
            <pc:docMk/>
            <pc:sldMk cId="1406538372" sldId="361"/>
            <ac:spMk id="32" creationId="{C86E6BBD-709D-49CE-8ED7-FBF32EB9027D}"/>
          </ac:spMkLst>
        </pc:spChg>
        <pc:spChg chg="add mod">
          <ac:chgData name="Claire Walker" userId="ea9b7a16-6533-4bfc-968f-2b771b65ab59" providerId="ADAL" clId="{374C3117-E791-46AC-ABAC-937967D9D30A}" dt="2019-03-28T15:52:28.378" v="110" actId="122"/>
          <ac:spMkLst>
            <pc:docMk/>
            <pc:sldMk cId="1406538372" sldId="361"/>
            <ac:spMk id="33" creationId="{FA52891C-5B76-4416-A259-56B632EBFFAA}"/>
          </ac:spMkLst>
        </pc:spChg>
        <pc:spChg chg="add mod">
          <ac:chgData name="Claire Walker" userId="ea9b7a16-6533-4bfc-968f-2b771b65ab59" providerId="ADAL" clId="{374C3117-E791-46AC-ABAC-937967D9D30A}" dt="2019-03-28T15:52:28.378" v="110" actId="122"/>
          <ac:spMkLst>
            <pc:docMk/>
            <pc:sldMk cId="1406538372" sldId="361"/>
            <ac:spMk id="34" creationId="{9BD2AE04-74D2-4706-A92D-897EF527E891}"/>
          </ac:spMkLst>
        </pc:spChg>
        <pc:spChg chg="add mod">
          <ac:chgData name="Claire Walker" userId="ea9b7a16-6533-4bfc-968f-2b771b65ab59" providerId="ADAL" clId="{374C3117-E791-46AC-ABAC-937967D9D30A}" dt="2019-03-28T15:52:19.951" v="107" actId="122"/>
          <ac:spMkLst>
            <pc:docMk/>
            <pc:sldMk cId="1406538372" sldId="361"/>
            <ac:spMk id="35" creationId="{5CECF77B-BFA2-4377-BB18-024C7C5AB267}"/>
          </ac:spMkLst>
        </pc:spChg>
        <pc:spChg chg="add mod">
          <ac:chgData name="Claire Walker" userId="ea9b7a16-6533-4bfc-968f-2b771b65ab59" providerId="ADAL" clId="{374C3117-E791-46AC-ABAC-937967D9D30A}" dt="2019-03-28T15:52:19.951" v="107" actId="122"/>
          <ac:spMkLst>
            <pc:docMk/>
            <pc:sldMk cId="1406538372" sldId="361"/>
            <ac:spMk id="36" creationId="{7150766B-8279-492D-83BB-42427CF92C89}"/>
          </ac:spMkLst>
        </pc:spChg>
        <pc:spChg chg="add mod">
          <ac:chgData name="Claire Walker" userId="ea9b7a16-6533-4bfc-968f-2b771b65ab59" providerId="ADAL" clId="{374C3117-E791-46AC-ABAC-937967D9D30A}" dt="2019-03-28T15:52:19.951" v="107" actId="122"/>
          <ac:spMkLst>
            <pc:docMk/>
            <pc:sldMk cId="1406538372" sldId="361"/>
            <ac:spMk id="37" creationId="{688D09C0-0678-45BB-A305-FA900D7A8F1D}"/>
          </ac:spMkLst>
        </pc:spChg>
        <pc:spChg chg="add mod">
          <ac:chgData name="Claire Walker" userId="ea9b7a16-6533-4bfc-968f-2b771b65ab59" providerId="ADAL" clId="{374C3117-E791-46AC-ABAC-937967D9D30A}" dt="2019-03-28T15:52:22.921" v="108" actId="122"/>
          <ac:spMkLst>
            <pc:docMk/>
            <pc:sldMk cId="1406538372" sldId="361"/>
            <ac:spMk id="38" creationId="{9E11CFC5-1DA4-454E-9D15-9D9A127F5184}"/>
          </ac:spMkLst>
        </pc:spChg>
        <pc:spChg chg="mod">
          <ac:chgData name="Claire Walker" userId="ea9b7a16-6533-4bfc-968f-2b771b65ab59" providerId="ADAL" clId="{374C3117-E791-46AC-ABAC-937967D9D30A}" dt="2019-03-28T15:47:23.454" v="24" actId="255"/>
          <ac:spMkLst>
            <pc:docMk/>
            <pc:sldMk cId="1406538372" sldId="361"/>
            <ac:spMk id="148" creationId="{375B3765-BAD9-4C04-8DF9-7D78C9D1301E}"/>
          </ac:spMkLst>
        </pc:spChg>
        <pc:spChg chg="mod">
          <ac:chgData name="Claire Walker" userId="ea9b7a16-6533-4bfc-968f-2b771b65ab59" providerId="ADAL" clId="{374C3117-E791-46AC-ABAC-937967D9D30A}" dt="2019-03-28T15:47:23.454" v="24" actId="255"/>
          <ac:spMkLst>
            <pc:docMk/>
            <pc:sldMk cId="1406538372" sldId="361"/>
            <ac:spMk id="149" creationId="{344BEF86-43A6-4813-99BA-BF97A8513336}"/>
          </ac:spMkLst>
        </pc:spChg>
        <pc:spChg chg="mod">
          <ac:chgData name="Claire Walker" userId="ea9b7a16-6533-4bfc-968f-2b771b65ab59" providerId="ADAL" clId="{374C3117-E791-46AC-ABAC-937967D9D30A}" dt="2019-03-28T15:47:23.454" v="24" actId="255"/>
          <ac:spMkLst>
            <pc:docMk/>
            <pc:sldMk cId="1406538372" sldId="361"/>
            <ac:spMk id="150" creationId="{0A2098B2-503D-4244-AD42-6CAB5CA618EB}"/>
          </ac:spMkLst>
        </pc:spChg>
        <pc:spChg chg="mod">
          <ac:chgData name="Claire Walker" userId="ea9b7a16-6533-4bfc-968f-2b771b65ab59" providerId="ADAL" clId="{374C3117-E791-46AC-ABAC-937967D9D30A}" dt="2019-03-28T15:47:23.454" v="24" actId="255"/>
          <ac:spMkLst>
            <pc:docMk/>
            <pc:sldMk cId="1406538372" sldId="361"/>
            <ac:spMk id="151" creationId="{A9CFA5E4-5E5F-4FEE-8A69-AFCF2C60E2C4}"/>
          </ac:spMkLst>
        </pc:spChg>
        <pc:spChg chg="mod">
          <ac:chgData name="Claire Walker" userId="ea9b7a16-6533-4bfc-968f-2b771b65ab59" providerId="ADAL" clId="{374C3117-E791-46AC-ABAC-937967D9D30A}" dt="2019-03-28T15:47:23.454" v="24" actId="255"/>
          <ac:spMkLst>
            <pc:docMk/>
            <pc:sldMk cId="1406538372" sldId="361"/>
            <ac:spMk id="152" creationId="{B0C458E8-9590-4E9E-9B84-CD8E1D4F5ED7}"/>
          </ac:spMkLst>
        </pc:spChg>
        <pc:spChg chg="mod">
          <ac:chgData name="Claire Walker" userId="ea9b7a16-6533-4bfc-968f-2b771b65ab59" providerId="ADAL" clId="{374C3117-E791-46AC-ABAC-937967D9D30A}" dt="2019-03-28T15:47:23.454" v="24" actId="255"/>
          <ac:spMkLst>
            <pc:docMk/>
            <pc:sldMk cId="1406538372" sldId="361"/>
            <ac:spMk id="153" creationId="{14B69B4A-F385-406E-A33C-94081C9880B8}"/>
          </ac:spMkLst>
        </pc:spChg>
        <pc:spChg chg="mod">
          <ac:chgData name="Claire Walker" userId="ea9b7a16-6533-4bfc-968f-2b771b65ab59" providerId="ADAL" clId="{374C3117-E791-46AC-ABAC-937967D9D30A}" dt="2019-03-28T15:47:23.454" v="24" actId="255"/>
          <ac:spMkLst>
            <pc:docMk/>
            <pc:sldMk cId="1406538372" sldId="361"/>
            <ac:spMk id="154" creationId="{1A2C1BCB-D04A-42CB-92FF-557BE3C244C7}"/>
          </ac:spMkLst>
        </pc:spChg>
        <pc:spChg chg="mod">
          <ac:chgData name="Claire Walker" userId="ea9b7a16-6533-4bfc-968f-2b771b65ab59" providerId="ADAL" clId="{374C3117-E791-46AC-ABAC-937967D9D30A}" dt="2019-03-28T15:47:23.454" v="24" actId="255"/>
          <ac:spMkLst>
            <pc:docMk/>
            <pc:sldMk cId="1406538372" sldId="361"/>
            <ac:spMk id="155" creationId="{0B50A1F0-A9CB-4505-A672-FC1A30970070}"/>
          </ac:spMkLst>
        </pc:spChg>
        <pc:spChg chg="mod">
          <ac:chgData name="Claire Walker" userId="ea9b7a16-6533-4bfc-968f-2b771b65ab59" providerId="ADAL" clId="{374C3117-E791-46AC-ABAC-937967D9D30A}" dt="2019-03-28T15:47:23.454" v="24" actId="255"/>
          <ac:spMkLst>
            <pc:docMk/>
            <pc:sldMk cId="1406538372" sldId="361"/>
            <ac:spMk id="156" creationId="{0E476616-8780-49B6-88A3-874C6686F1F1}"/>
          </ac:spMkLst>
        </pc:spChg>
        <pc:spChg chg="mod">
          <ac:chgData name="Claire Walker" userId="ea9b7a16-6533-4bfc-968f-2b771b65ab59" providerId="ADAL" clId="{374C3117-E791-46AC-ABAC-937967D9D30A}" dt="2019-03-28T15:47:23.454" v="24" actId="255"/>
          <ac:spMkLst>
            <pc:docMk/>
            <pc:sldMk cId="1406538372" sldId="361"/>
            <ac:spMk id="157" creationId="{7239CA49-6575-47F1-A343-09BC0EE6777F}"/>
          </ac:spMkLst>
        </pc:spChg>
        <pc:spChg chg="mod">
          <ac:chgData name="Claire Walker" userId="ea9b7a16-6533-4bfc-968f-2b771b65ab59" providerId="ADAL" clId="{374C3117-E791-46AC-ABAC-937967D9D30A}" dt="2019-03-28T15:47:23.454" v="24" actId="255"/>
          <ac:spMkLst>
            <pc:docMk/>
            <pc:sldMk cId="1406538372" sldId="361"/>
            <ac:spMk id="158" creationId="{2F777C9D-1F2B-4D6E-99ED-7EBB7CB2683F}"/>
          </ac:spMkLst>
        </pc:spChg>
        <pc:spChg chg="mod">
          <ac:chgData name="Claire Walker" userId="ea9b7a16-6533-4bfc-968f-2b771b65ab59" providerId="ADAL" clId="{374C3117-E791-46AC-ABAC-937967D9D30A}" dt="2019-03-28T15:47:23.454" v="24" actId="255"/>
          <ac:spMkLst>
            <pc:docMk/>
            <pc:sldMk cId="1406538372" sldId="361"/>
            <ac:spMk id="159" creationId="{3A27835E-9038-484F-87F0-EE1637FC68FB}"/>
          </ac:spMkLst>
        </pc:spChg>
        <pc:spChg chg="mod">
          <ac:chgData name="Claire Walker" userId="ea9b7a16-6533-4bfc-968f-2b771b65ab59" providerId="ADAL" clId="{374C3117-E791-46AC-ABAC-937967D9D30A}" dt="2019-03-28T15:47:23.454" v="24" actId="255"/>
          <ac:spMkLst>
            <pc:docMk/>
            <pc:sldMk cId="1406538372" sldId="361"/>
            <ac:spMk id="177" creationId="{02F13389-E627-46F3-9FEA-F128BE171D54}"/>
          </ac:spMkLst>
        </pc:spChg>
        <pc:spChg chg="mod">
          <ac:chgData name="Claire Walker" userId="ea9b7a16-6533-4bfc-968f-2b771b65ab59" providerId="ADAL" clId="{374C3117-E791-46AC-ABAC-937967D9D30A}" dt="2019-03-28T15:47:23.454" v="24" actId="255"/>
          <ac:spMkLst>
            <pc:docMk/>
            <pc:sldMk cId="1406538372" sldId="361"/>
            <ac:spMk id="178" creationId="{181E26BB-DB74-458B-8480-28D33F28E93A}"/>
          </ac:spMkLst>
        </pc:spChg>
        <pc:spChg chg="mod">
          <ac:chgData name="Claire Walker" userId="ea9b7a16-6533-4bfc-968f-2b771b65ab59" providerId="ADAL" clId="{374C3117-E791-46AC-ABAC-937967D9D30A}" dt="2019-03-28T15:47:23.454" v="24" actId="255"/>
          <ac:spMkLst>
            <pc:docMk/>
            <pc:sldMk cId="1406538372" sldId="361"/>
            <ac:spMk id="179" creationId="{7D567136-1107-4FAC-AD9B-85160F8E14D1}"/>
          </ac:spMkLst>
        </pc:spChg>
        <pc:spChg chg="mod">
          <ac:chgData name="Claire Walker" userId="ea9b7a16-6533-4bfc-968f-2b771b65ab59" providerId="ADAL" clId="{374C3117-E791-46AC-ABAC-937967D9D30A}" dt="2019-03-28T15:47:23.454" v="24" actId="255"/>
          <ac:spMkLst>
            <pc:docMk/>
            <pc:sldMk cId="1406538372" sldId="361"/>
            <ac:spMk id="180" creationId="{0A1B4F7F-E8D6-45F4-802D-D83018E0ADF4}"/>
          </ac:spMkLst>
        </pc:spChg>
        <pc:grpChg chg="mod">
          <ac:chgData name="Claire Walker" userId="ea9b7a16-6533-4bfc-968f-2b771b65ab59" providerId="ADAL" clId="{374C3117-E791-46AC-ABAC-937967D9D30A}" dt="2019-03-29T09:57:28.888" v="819" actId="14100"/>
          <ac:grpSpMkLst>
            <pc:docMk/>
            <pc:sldMk cId="1406538372" sldId="361"/>
            <ac:grpSpMk id="24" creationId="{02375EA0-2B80-47CF-8451-33FCD6C6BE31}"/>
          </ac:grpSpMkLst>
        </pc:grpChg>
      </pc:sldChg>
      <pc:sldChg chg="addSp delSp add del">
        <pc:chgData name="Claire Walker" userId="ea9b7a16-6533-4bfc-968f-2b771b65ab59" providerId="ADAL" clId="{374C3117-E791-46AC-ABAC-937967D9D30A}" dt="2019-03-28T15:52:33.854" v="111" actId="2696"/>
        <pc:sldMkLst>
          <pc:docMk/>
          <pc:sldMk cId="1844344779" sldId="362"/>
        </pc:sldMkLst>
        <pc:spChg chg="add del">
          <ac:chgData name="Claire Walker" userId="ea9b7a16-6533-4bfc-968f-2b771b65ab59" providerId="ADAL" clId="{374C3117-E791-46AC-ABAC-937967D9D30A}" dt="2019-03-28T15:50:43.995" v="39"/>
          <ac:spMkLst>
            <pc:docMk/>
            <pc:sldMk cId="1844344779" sldId="362"/>
            <ac:spMk id="148" creationId="{375B3765-BAD9-4C04-8DF9-7D78C9D1301E}"/>
          </ac:spMkLst>
        </pc:spChg>
        <pc:spChg chg="add del">
          <ac:chgData name="Claire Walker" userId="ea9b7a16-6533-4bfc-968f-2b771b65ab59" providerId="ADAL" clId="{374C3117-E791-46AC-ABAC-937967D9D30A}" dt="2019-03-28T15:50:43.995" v="39"/>
          <ac:spMkLst>
            <pc:docMk/>
            <pc:sldMk cId="1844344779" sldId="362"/>
            <ac:spMk id="149" creationId="{344BEF86-43A6-4813-99BA-BF97A8513336}"/>
          </ac:spMkLst>
        </pc:spChg>
        <pc:spChg chg="add del">
          <ac:chgData name="Claire Walker" userId="ea9b7a16-6533-4bfc-968f-2b771b65ab59" providerId="ADAL" clId="{374C3117-E791-46AC-ABAC-937967D9D30A}" dt="2019-03-28T15:50:43.995" v="39"/>
          <ac:spMkLst>
            <pc:docMk/>
            <pc:sldMk cId="1844344779" sldId="362"/>
            <ac:spMk id="150" creationId="{0A2098B2-503D-4244-AD42-6CAB5CA618EB}"/>
          </ac:spMkLst>
        </pc:spChg>
        <pc:spChg chg="add del">
          <ac:chgData name="Claire Walker" userId="ea9b7a16-6533-4bfc-968f-2b771b65ab59" providerId="ADAL" clId="{374C3117-E791-46AC-ABAC-937967D9D30A}" dt="2019-03-28T15:50:43.995" v="39"/>
          <ac:spMkLst>
            <pc:docMk/>
            <pc:sldMk cId="1844344779" sldId="362"/>
            <ac:spMk id="151" creationId="{A9CFA5E4-5E5F-4FEE-8A69-AFCF2C60E2C4}"/>
          </ac:spMkLst>
        </pc:spChg>
        <pc:spChg chg="add del">
          <ac:chgData name="Claire Walker" userId="ea9b7a16-6533-4bfc-968f-2b771b65ab59" providerId="ADAL" clId="{374C3117-E791-46AC-ABAC-937967D9D30A}" dt="2019-03-28T15:50:43.995" v="39"/>
          <ac:spMkLst>
            <pc:docMk/>
            <pc:sldMk cId="1844344779" sldId="362"/>
            <ac:spMk id="152" creationId="{B0C458E8-9590-4E9E-9B84-CD8E1D4F5ED7}"/>
          </ac:spMkLst>
        </pc:spChg>
        <pc:spChg chg="add del">
          <ac:chgData name="Claire Walker" userId="ea9b7a16-6533-4bfc-968f-2b771b65ab59" providerId="ADAL" clId="{374C3117-E791-46AC-ABAC-937967D9D30A}" dt="2019-03-28T15:50:43.995" v="39"/>
          <ac:spMkLst>
            <pc:docMk/>
            <pc:sldMk cId="1844344779" sldId="362"/>
            <ac:spMk id="153" creationId="{14B69B4A-F385-406E-A33C-94081C9880B8}"/>
          </ac:spMkLst>
        </pc:spChg>
        <pc:spChg chg="add del">
          <ac:chgData name="Claire Walker" userId="ea9b7a16-6533-4bfc-968f-2b771b65ab59" providerId="ADAL" clId="{374C3117-E791-46AC-ABAC-937967D9D30A}" dt="2019-03-28T15:50:43.995" v="39"/>
          <ac:spMkLst>
            <pc:docMk/>
            <pc:sldMk cId="1844344779" sldId="362"/>
            <ac:spMk id="154" creationId="{1A2C1BCB-D04A-42CB-92FF-557BE3C244C7}"/>
          </ac:spMkLst>
        </pc:spChg>
        <pc:spChg chg="add del">
          <ac:chgData name="Claire Walker" userId="ea9b7a16-6533-4bfc-968f-2b771b65ab59" providerId="ADAL" clId="{374C3117-E791-46AC-ABAC-937967D9D30A}" dt="2019-03-28T15:50:43.995" v="39"/>
          <ac:spMkLst>
            <pc:docMk/>
            <pc:sldMk cId="1844344779" sldId="362"/>
            <ac:spMk id="155" creationId="{0B50A1F0-A9CB-4505-A672-FC1A30970070}"/>
          </ac:spMkLst>
        </pc:spChg>
        <pc:spChg chg="add del">
          <ac:chgData name="Claire Walker" userId="ea9b7a16-6533-4bfc-968f-2b771b65ab59" providerId="ADAL" clId="{374C3117-E791-46AC-ABAC-937967D9D30A}" dt="2019-03-28T15:50:43.995" v="39"/>
          <ac:spMkLst>
            <pc:docMk/>
            <pc:sldMk cId="1844344779" sldId="362"/>
            <ac:spMk id="156" creationId="{0E476616-8780-49B6-88A3-874C6686F1F1}"/>
          </ac:spMkLst>
        </pc:spChg>
        <pc:spChg chg="add del">
          <ac:chgData name="Claire Walker" userId="ea9b7a16-6533-4bfc-968f-2b771b65ab59" providerId="ADAL" clId="{374C3117-E791-46AC-ABAC-937967D9D30A}" dt="2019-03-28T15:50:43.995" v="39"/>
          <ac:spMkLst>
            <pc:docMk/>
            <pc:sldMk cId="1844344779" sldId="362"/>
            <ac:spMk id="157" creationId="{7239CA49-6575-47F1-A343-09BC0EE6777F}"/>
          </ac:spMkLst>
        </pc:spChg>
        <pc:spChg chg="add del">
          <ac:chgData name="Claire Walker" userId="ea9b7a16-6533-4bfc-968f-2b771b65ab59" providerId="ADAL" clId="{374C3117-E791-46AC-ABAC-937967D9D30A}" dt="2019-03-28T15:50:43.995" v="39"/>
          <ac:spMkLst>
            <pc:docMk/>
            <pc:sldMk cId="1844344779" sldId="362"/>
            <ac:spMk id="158" creationId="{2F777C9D-1F2B-4D6E-99ED-7EBB7CB2683F}"/>
          </ac:spMkLst>
        </pc:spChg>
        <pc:spChg chg="add del">
          <ac:chgData name="Claire Walker" userId="ea9b7a16-6533-4bfc-968f-2b771b65ab59" providerId="ADAL" clId="{374C3117-E791-46AC-ABAC-937967D9D30A}" dt="2019-03-28T15:50:43.995" v="39"/>
          <ac:spMkLst>
            <pc:docMk/>
            <pc:sldMk cId="1844344779" sldId="362"/>
            <ac:spMk id="159" creationId="{3A27835E-9038-484F-87F0-EE1637FC68FB}"/>
          </ac:spMkLst>
        </pc:spChg>
      </pc:sldChg>
      <pc:sldChg chg="addSp delSp modSp">
        <pc:chgData name="Claire Walker" userId="ea9b7a16-6533-4bfc-968f-2b771b65ab59" providerId="ADAL" clId="{374C3117-E791-46AC-ABAC-937967D9D30A}" dt="2019-03-28T16:24:05.796" v="348" actId="404"/>
        <pc:sldMkLst>
          <pc:docMk/>
          <pc:sldMk cId="2443568687" sldId="363"/>
        </pc:sldMkLst>
        <pc:spChg chg="mod">
          <ac:chgData name="Claire Walker" userId="ea9b7a16-6533-4bfc-968f-2b771b65ab59" providerId="ADAL" clId="{374C3117-E791-46AC-ABAC-937967D9D30A}" dt="2019-03-28T16:11:00.640" v="163" actId="1036"/>
          <ac:spMkLst>
            <pc:docMk/>
            <pc:sldMk cId="2443568687" sldId="363"/>
            <ac:spMk id="11" creationId="{4EF4BD5E-7CFA-4CE6-B220-8813D3FD08B2}"/>
          </ac:spMkLst>
        </pc:spChg>
        <pc:spChg chg="mod">
          <ac:chgData name="Claire Walker" userId="ea9b7a16-6533-4bfc-968f-2b771b65ab59" providerId="ADAL" clId="{374C3117-E791-46AC-ABAC-937967D9D30A}" dt="2019-03-28T16:11:00.640" v="163" actId="1036"/>
          <ac:spMkLst>
            <pc:docMk/>
            <pc:sldMk cId="2443568687" sldId="363"/>
            <ac:spMk id="12" creationId="{70D67A57-C485-4526-A802-8D5D0935C1E2}"/>
          </ac:spMkLst>
        </pc:spChg>
        <pc:spChg chg="mod">
          <ac:chgData name="Claire Walker" userId="ea9b7a16-6533-4bfc-968f-2b771b65ab59" providerId="ADAL" clId="{374C3117-E791-46AC-ABAC-937967D9D30A}" dt="2019-03-28T16:11:15.869" v="189" actId="404"/>
          <ac:spMkLst>
            <pc:docMk/>
            <pc:sldMk cId="2443568687" sldId="363"/>
            <ac:spMk id="19" creationId="{5252A847-DE45-4FA3-A1F8-EEBEB845FF8E}"/>
          </ac:spMkLst>
        </pc:spChg>
        <pc:graphicFrameChg chg="del">
          <ac:chgData name="Claire Walker" userId="ea9b7a16-6533-4bfc-968f-2b771b65ab59" providerId="ADAL" clId="{374C3117-E791-46AC-ABAC-937967D9D30A}" dt="2019-03-28T16:10:50.344" v="139" actId="478"/>
          <ac:graphicFrameMkLst>
            <pc:docMk/>
            <pc:sldMk cId="2443568687" sldId="363"/>
            <ac:graphicFrameMk id="7" creationId="{51025CFF-E775-43F3-8DA7-CECE05C6F77E}"/>
          </ac:graphicFrameMkLst>
        </pc:graphicFrameChg>
        <pc:graphicFrameChg chg="add modGraphic">
          <ac:chgData name="Claire Walker" userId="ea9b7a16-6533-4bfc-968f-2b771b65ab59" providerId="ADAL" clId="{374C3117-E791-46AC-ABAC-937967D9D30A}" dt="2019-03-28T16:24:05.796" v="348" actId="404"/>
          <ac:graphicFrameMkLst>
            <pc:docMk/>
            <pc:sldMk cId="2443568687" sldId="363"/>
            <ac:graphicFrameMk id="10" creationId="{871DDAB6-FB25-4367-91A4-008D70F3311E}"/>
          </ac:graphicFrameMkLst>
        </pc:graphicFrameChg>
      </pc:sldChg>
      <pc:sldChg chg="del">
        <pc:chgData name="Claire Walker" userId="ea9b7a16-6533-4bfc-968f-2b771b65ab59" providerId="ADAL" clId="{374C3117-E791-46AC-ABAC-937967D9D30A}" dt="2019-03-28T16:16:15.569" v="225" actId="2696"/>
        <pc:sldMkLst>
          <pc:docMk/>
          <pc:sldMk cId="756477450" sldId="364"/>
        </pc:sldMkLst>
      </pc:sldChg>
      <pc:sldChg chg="del">
        <pc:chgData name="Claire Walker" userId="ea9b7a16-6533-4bfc-968f-2b771b65ab59" providerId="ADAL" clId="{374C3117-E791-46AC-ABAC-937967D9D30A}" dt="2019-03-28T16:17:56.052" v="242" actId="2696"/>
        <pc:sldMkLst>
          <pc:docMk/>
          <pc:sldMk cId="1587178999" sldId="365"/>
        </pc:sldMkLst>
      </pc:sldChg>
      <pc:sldChg chg="modSp del">
        <pc:chgData name="Claire Walker" userId="ea9b7a16-6533-4bfc-968f-2b771b65ab59" providerId="ADAL" clId="{374C3117-E791-46AC-ABAC-937967D9D30A}" dt="2019-03-28T16:21:36.095" v="284" actId="2696"/>
        <pc:sldMkLst>
          <pc:docMk/>
          <pc:sldMk cId="654004260" sldId="366"/>
        </pc:sldMkLst>
        <pc:spChg chg="mod">
          <ac:chgData name="Claire Walker" userId="ea9b7a16-6533-4bfc-968f-2b771b65ab59" providerId="ADAL" clId="{374C3117-E791-46AC-ABAC-937967D9D30A}" dt="2019-03-28T16:21:05.237" v="283" actId="115"/>
          <ac:spMkLst>
            <pc:docMk/>
            <pc:sldMk cId="654004260" sldId="366"/>
            <ac:spMk id="19" creationId="{5252A847-DE45-4FA3-A1F8-EEBEB845FF8E}"/>
          </ac:spMkLst>
        </pc:spChg>
      </pc:sldChg>
      <pc:sldChg chg="addSp delSp modSp">
        <pc:chgData name="Claire Walker" userId="ea9b7a16-6533-4bfc-968f-2b771b65ab59" providerId="ADAL" clId="{374C3117-E791-46AC-ABAC-937967D9D30A}" dt="2019-03-28T16:25:06.896" v="389" actId="20577"/>
        <pc:sldMkLst>
          <pc:docMk/>
          <pc:sldMk cId="1600950813" sldId="367"/>
        </pc:sldMkLst>
        <pc:spChg chg="mod">
          <ac:chgData name="Claire Walker" userId="ea9b7a16-6533-4bfc-968f-2b771b65ab59" providerId="ADAL" clId="{374C3117-E791-46AC-ABAC-937967D9D30A}" dt="2019-03-28T16:17:11" v="233" actId="404"/>
          <ac:spMkLst>
            <pc:docMk/>
            <pc:sldMk cId="1600950813" sldId="367"/>
            <ac:spMk id="19" creationId="{5252A847-DE45-4FA3-A1F8-EEBEB845FF8E}"/>
          </ac:spMkLst>
        </pc:spChg>
        <pc:graphicFrameChg chg="del mod modGraphic">
          <ac:chgData name="Claire Walker" userId="ea9b7a16-6533-4bfc-968f-2b771b65ab59" providerId="ADAL" clId="{374C3117-E791-46AC-ABAC-937967D9D30A}" dt="2019-03-28T16:18:39.272" v="253" actId="478"/>
          <ac:graphicFrameMkLst>
            <pc:docMk/>
            <pc:sldMk cId="1600950813" sldId="367"/>
            <ac:graphicFrameMk id="9" creationId="{A751C22F-DC78-44B5-BF7A-E673A996300C}"/>
          </ac:graphicFrameMkLst>
        </pc:graphicFrameChg>
        <pc:graphicFrameChg chg="add modGraphic">
          <ac:chgData name="Claire Walker" userId="ea9b7a16-6533-4bfc-968f-2b771b65ab59" providerId="ADAL" clId="{374C3117-E791-46AC-ABAC-937967D9D30A}" dt="2019-03-28T16:25:06.896" v="389" actId="20577"/>
          <ac:graphicFrameMkLst>
            <pc:docMk/>
            <pc:sldMk cId="1600950813" sldId="367"/>
            <ac:graphicFrameMk id="10" creationId="{543CF731-07D2-4C2B-ABA9-0F98D3C5E2A9}"/>
          </ac:graphicFrameMkLst>
        </pc:graphicFrameChg>
      </pc:sldChg>
      <pc:sldChg chg="add del">
        <pc:chgData name="Claire Walker" userId="ea9b7a16-6533-4bfc-968f-2b771b65ab59" providerId="ADAL" clId="{374C3117-E791-46AC-ABAC-937967D9D30A}" dt="2019-03-28T16:20:50.975" v="274" actId="2696"/>
        <pc:sldMkLst>
          <pc:docMk/>
          <pc:sldMk cId="371121494" sldId="368"/>
        </pc:sldMkLst>
      </pc:sldChg>
      <pc:sldChg chg="addSp delSp modSp">
        <pc:chgData name="Claire Walker" userId="ea9b7a16-6533-4bfc-968f-2b771b65ab59" providerId="ADAL" clId="{374C3117-E791-46AC-ABAC-937967D9D30A}" dt="2019-03-28T16:29:03.255" v="455" actId="478"/>
        <pc:sldMkLst>
          <pc:docMk/>
          <pc:sldMk cId="3184913088" sldId="369"/>
        </pc:sldMkLst>
        <pc:spChg chg="mod">
          <ac:chgData name="Claire Walker" userId="ea9b7a16-6533-4bfc-968f-2b771b65ab59" providerId="ADAL" clId="{374C3117-E791-46AC-ABAC-937967D9D30A}" dt="2019-03-28T16:22:21.217" v="294" actId="404"/>
          <ac:spMkLst>
            <pc:docMk/>
            <pc:sldMk cId="3184913088" sldId="369"/>
            <ac:spMk id="19" creationId="{5252A847-DE45-4FA3-A1F8-EEBEB845FF8E}"/>
          </ac:spMkLst>
        </pc:spChg>
        <pc:graphicFrameChg chg="del mod modGraphic">
          <ac:chgData name="Claire Walker" userId="ea9b7a16-6533-4bfc-968f-2b771b65ab59" providerId="ADAL" clId="{374C3117-E791-46AC-ABAC-937967D9D30A}" dt="2019-03-28T16:28:48.581" v="452" actId="478"/>
          <ac:graphicFrameMkLst>
            <pc:docMk/>
            <pc:sldMk cId="3184913088" sldId="369"/>
            <ac:graphicFrameMk id="7" creationId="{71DC72CB-E72E-4494-A2BC-99A36D69D9E5}"/>
          </ac:graphicFrameMkLst>
        </pc:graphicFrameChg>
        <pc:graphicFrameChg chg="add mod modGraphic">
          <ac:chgData name="Claire Walker" userId="ea9b7a16-6533-4bfc-968f-2b771b65ab59" providerId="ADAL" clId="{374C3117-E791-46AC-ABAC-937967D9D30A}" dt="2019-03-28T16:28:44.182" v="451" actId="122"/>
          <ac:graphicFrameMkLst>
            <pc:docMk/>
            <pc:sldMk cId="3184913088" sldId="369"/>
            <ac:graphicFrameMk id="9" creationId="{876874F7-5287-42D6-AAE1-BABCA5135860}"/>
          </ac:graphicFrameMkLst>
        </pc:graphicFrameChg>
        <pc:cxnChg chg="add del mod">
          <ac:chgData name="Claire Walker" userId="ea9b7a16-6533-4bfc-968f-2b771b65ab59" providerId="ADAL" clId="{374C3117-E791-46AC-ABAC-937967D9D30A}" dt="2019-03-28T16:29:03.255" v="455" actId="478"/>
          <ac:cxnSpMkLst>
            <pc:docMk/>
            <pc:sldMk cId="3184913088" sldId="369"/>
            <ac:cxnSpMk id="10" creationId="{308E296B-C089-4D0F-9DDA-FE448DE37BE5}"/>
          </ac:cxnSpMkLst>
        </pc:cxnChg>
        <pc:cxnChg chg="add del mod">
          <ac:chgData name="Claire Walker" userId="ea9b7a16-6533-4bfc-968f-2b771b65ab59" providerId="ADAL" clId="{374C3117-E791-46AC-ABAC-937967D9D30A}" dt="2019-03-28T16:29:03.255" v="455" actId="478"/>
          <ac:cxnSpMkLst>
            <pc:docMk/>
            <pc:sldMk cId="3184913088" sldId="369"/>
            <ac:cxnSpMk id="11" creationId="{634EC1D6-BDE8-4B91-B8EC-DA2BD7A4AAA5}"/>
          </ac:cxnSpMkLst>
        </pc:cxnChg>
        <pc:cxnChg chg="add del mod">
          <ac:chgData name="Claire Walker" userId="ea9b7a16-6533-4bfc-968f-2b771b65ab59" providerId="ADAL" clId="{374C3117-E791-46AC-ABAC-937967D9D30A}" dt="2019-03-28T16:29:03.255" v="455" actId="478"/>
          <ac:cxnSpMkLst>
            <pc:docMk/>
            <pc:sldMk cId="3184913088" sldId="369"/>
            <ac:cxnSpMk id="13" creationId="{C90F2A7E-8003-4E4D-9781-077EB7E2FB80}"/>
          </ac:cxnSpMkLst>
        </pc:cxnChg>
      </pc:sldChg>
      <pc:sldChg chg="del">
        <pc:chgData name="Claire Walker" userId="ea9b7a16-6533-4bfc-968f-2b771b65ab59" providerId="ADAL" clId="{374C3117-E791-46AC-ABAC-937967D9D30A}" dt="2019-03-28T16:28:55.184" v="453" actId="2696"/>
        <pc:sldMkLst>
          <pc:docMk/>
          <pc:sldMk cId="533599975" sldId="370"/>
        </pc:sldMkLst>
      </pc:sldChg>
      <pc:sldChg chg="modSp">
        <pc:chgData name="Claire Walker" userId="ea9b7a16-6533-4bfc-968f-2b771b65ab59" providerId="ADAL" clId="{374C3117-E791-46AC-ABAC-937967D9D30A}" dt="2019-03-29T08:45:54.016" v="650" actId="20577"/>
        <pc:sldMkLst>
          <pc:docMk/>
          <pc:sldMk cId="3419018229" sldId="371"/>
        </pc:sldMkLst>
        <pc:spChg chg="mod">
          <ac:chgData name="Claire Walker" userId="ea9b7a16-6533-4bfc-968f-2b771b65ab59" providerId="ADAL" clId="{374C3117-E791-46AC-ABAC-937967D9D30A}" dt="2019-03-29T08:45:54.016" v="650" actId="20577"/>
          <ac:spMkLst>
            <pc:docMk/>
            <pc:sldMk cId="3419018229" sldId="371"/>
            <ac:spMk id="19" creationId="{5252A847-DE45-4FA3-A1F8-EEBEB845FF8E}"/>
          </ac:spMkLst>
        </pc:spChg>
      </pc:sldChg>
      <pc:sldChg chg="modSp">
        <pc:chgData name="Claire Walker" userId="ea9b7a16-6533-4bfc-968f-2b771b65ab59" providerId="ADAL" clId="{374C3117-E791-46AC-ABAC-937967D9D30A}" dt="2019-03-29T08:55:23.698" v="744" actId="20577"/>
        <pc:sldMkLst>
          <pc:docMk/>
          <pc:sldMk cId="1207843768" sldId="372"/>
        </pc:sldMkLst>
        <pc:spChg chg="mod">
          <ac:chgData name="Claire Walker" userId="ea9b7a16-6533-4bfc-968f-2b771b65ab59" providerId="ADAL" clId="{374C3117-E791-46AC-ABAC-937967D9D30A}" dt="2019-03-29T08:54:44.891" v="671" actId="408"/>
          <ac:spMkLst>
            <pc:docMk/>
            <pc:sldMk cId="1207843768" sldId="372"/>
            <ac:spMk id="7" creationId="{4D05B7AC-1EF3-4D64-BC0B-B6F8C28E12ED}"/>
          </ac:spMkLst>
        </pc:spChg>
        <pc:spChg chg="mod">
          <ac:chgData name="Claire Walker" userId="ea9b7a16-6533-4bfc-968f-2b771b65ab59" providerId="ADAL" clId="{374C3117-E791-46AC-ABAC-937967D9D30A}" dt="2019-03-29T08:54:44.891" v="671" actId="408"/>
          <ac:spMkLst>
            <pc:docMk/>
            <pc:sldMk cId="1207843768" sldId="372"/>
            <ac:spMk id="9" creationId="{A6ACBCFA-E200-4A36-86CC-C7345537792C}"/>
          </ac:spMkLst>
        </pc:spChg>
        <pc:spChg chg="mod">
          <ac:chgData name="Claire Walker" userId="ea9b7a16-6533-4bfc-968f-2b771b65ab59" providerId="ADAL" clId="{374C3117-E791-46AC-ABAC-937967D9D30A}" dt="2019-03-29T08:54:44.891" v="671" actId="408"/>
          <ac:spMkLst>
            <pc:docMk/>
            <pc:sldMk cId="1207843768" sldId="372"/>
            <ac:spMk id="10" creationId="{34395A76-912A-4BD0-99CC-AB0EB9420A15}"/>
          </ac:spMkLst>
        </pc:spChg>
        <pc:spChg chg="mod">
          <ac:chgData name="Claire Walker" userId="ea9b7a16-6533-4bfc-968f-2b771b65ab59" providerId="ADAL" clId="{374C3117-E791-46AC-ABAC-937967D9D30A}" dt="2019-03-29T08:55:23.698" v="744" actId="20577"/>
          <ac:spMkLst>
            <pc:docMk/>
            <pc:sldMk cId="1207843768" sldId="372"/>
            <ac:spMk id="19" creationId="{5252A847-DE45-4FA3-A1F8-EEBEB845FF8E}"/>
          </ac:spMkLst>
        </pc:spChg>
      </pc:sldChg>
      <pc:sldChg chg="del">
        <pc:chgData name="Claire Walker" userId="ea9b7a16-6533-4bfc-968f-2b771b65ab59" providerId="ADAL" clId="{374C3117-E791-46AC-ABAC-937967D9D30A}" dt="2019-03-29T08:55:53.251" v="755" actId="2696"/>
        <pc:sldMkLst>
          <pc:docMk/>
          <pc:sldMk cId="2923851380" sldId="373"/>
        </pc:sldMkLst>
      </pc:sldChg>
      <pc:sldChg chg="modSp">
        <pc:chgData name="Claire Walker" userId="ea9b7a16-6533-4bfc-968f-2b771b65ab59" providerId="ADAL" clId="{374C3117-E791-46AC-ABAC-937967D9D30A}" dt="2019-03-29T08:59:41.381" v="797" actId="20577"/>
        <pc:sldMkLst>
          <pc:docMk/>
          <pc:sldMk cId="3128014815" sldId="374"/>
        </pc:sldMkLst>
        <pc:spChg chg="mod">
          <ac:chgData name="Claire Walker" userId="ea9b7a16-6533-4bfc-968f-2b771b65ab59" providerId="ADAL" clId="{374C3117-E791-46AC-ABAC-937967D9D30A}" dt="2019-03-29T08:59:41.381" v="797" actId="20577"/>
          <ac:spMkLst>
            <pc:docMk/>
            <pc:sldMk cId="3128014815" sldId="374"/>
            <ac:spMk id="19" creationId="{5252A847-DE45-4FA3-A1F8-EEBEB845FF8E}"/>
          </ac:spMkLst>
        </pc:spChg>
        <pc:graphicFrameChg chg="mod modGraphic">
          <ac:chgData name="Claire Walker" userId="ea9b7a16-6533-4bfc-968f-2b771b65ab59" providerId="ADAL" clId="{374C3117-E791-46AC-ABAC-937967D9D30A}" dt="2019-03-29T08:58:51.013" v="765" actId="207"/>
          <ac:graphicFrameMkLst>
            <pc:docMk/>
            <pc:sldMk cId="3128014815" sldId="374"/>
            <ac:graphicFrameMk id="7" creationId="{C6531F3E-7F74-4CB5-A48A-50A3550B46ED}"/>
          </ac:graphicFrameMkLst>
        </pc:graphicFrameChg>
      </pc:sldChg>
      <pc:sldChg chg="del">
        <pc:chgData name="Claire Walker" userId="ea9b7a16-6533-4bfc-968f-2b771b65ab59" providerId="ADAL" clId="{374C3117-E791-46AC-ABAC-937967D9D30A}" dt="2019-03-29T08:59:23.701" v="783" actId="2696"/>
        <pc:sldMkLst>
          <pc:docMk/>
          <pc:sldMk cId="1325025746" sldId="375"/>
        </pc:sldMkLst>
      </pc:sldChg>
      <pc:sldChg chg="delSp add ord">
        <pc:chgData name="Claire Walker" userId="ea9b7a16-6533-4bfc-968f-2b771b65ab59" providerId="ADAL" clId="{374C3117-E791-46AC-ABAC-937967D9D30A}" dt="2019-03-29T09:58:17.706" v="820"/>
        <pc:sldMkLst>
          <pc:docMk/>
          <pc:sldMk cId="1622239617" sldId="376"/>
        </pc:sldMkLst>
        <pc:spChg chg="del">
          <ac:chgData name="Claire Walker" userId="ea9b7a16-6533-4bfc-968f-2b771b65ab59" providerId="ADAL" clId="{374C3117-E791-46AC-ABAC-937967D9D30A}" dt="2019-03-28T15:52:46.690" v="113" actId="478"/>
          <ac:spMkLst>
            <pc:docMk/>
            <pc:sldMk cId="1622239617" sldId="376"/>
            <ac:spMk id="27" creationId="{BD4ED546-23BE-40B8-9E6B-1F18218C7FC8}"/>
          </ac:spMkLst>
        </pc:spChg>
        <pc:spChg chg="del">
          <ac:chgData name="Claire Walker" userId="ea9b7a16-6533-4bfc-968f-2b771b65ab59" providerId="ADAL" clId="{374C3117-E791-46AC-ABAC-937967D9D30A}" dt="2019-03-28T15:52:46.690" v="113" actId="478"/>
          <ac:spMkLst>
            <pc:docMk/>
            <pc:sldMk cId="1622239617" sldId="376"/>
            <ac:spMk id="28" creationId="{F65D5DD9-1B66-4D06-8F98-7AEA36258459}"/>
          </ac:spMkLst>
        </pc:spChg>
        <pc:spChg chg="del">
          <ac:chgData name="Claire Walker" userId="ea9b7a16-6533-4bfc-968f-2b771b65ab59" providerId="ADAL" clId="{374C3117-E791-46AC-ABAC-937967D9D30A}" dt="2019-03-28T15:52:46.690" v="113" actId="478"/>
          <ac:spMkLst>
            <pc:docMk/>
            <pc:sldMk cId="1622239617" sldId="376"/>
            <ac:spMk id="29" creationId="{104CEAEE-303D-4545-8C92-B1FAE0E030F8}"/>
          </ac:spMkLst>
        </pc:spChg>
        <pc:spChg chg="del">
          <ac:chgData name="Claire Walker" userId="ea9b7a16-6533-4bfc-968f-2b771b65ab59" providerId="ADAL" clId="{374C3117-E791-46AC-ABAC-937967D9D30A}" dt="2019-03-28T15:52:46.690" v="113" actId="478"/>
          <ac:spMkLst>
            <pc:docMk/>
            <pc:sldMk cId="1622239617" sldId="376"/>
            <ac:spMk id="30" creationId="{5914E3AE-07C4-4F29-8816-744288C57571}"/>
          </ac:spMkLst>
        </pc:spChg>
        <pc:spChg chg="del">
          <ac:chgData name="Claire Walker" userId="ea9b7a16-6533-4bfc-968f-2b771b65ab59" providerId="ADAL" clId="{374C3117-E791-46AC-ABAC-937967D9D30A}" dt="2019-03-28T15:52:46.690" v="113" actId="478"/>
          <ac:spMkLst>
            <pc:docMk/>
            <pc:sldMk cId="1622239617" sldId="376"/>
            <ac:spMk id="31" creationId="{D795753C-9BA3-428A-B0BD-47D35BE7B94A}"/>
          </ac:spMkLst>
        </pc:spChg>
        <pc:spChg chg="del">
          <ac:chgData name="Claire Walker" userId="ea9b7a16-6533-4bfc-968f-2b771b65ab59" providerId="ADAL" clId="{374C3117-E791-46AC-ABAC-937967D9D30A}" dt="2019-03-28T15:52:46.690" v="113" actId="478"/>
          <ac:spMkLst>
            <pc:docMk/>
            <pc:sldMk cId="1622239617" sldId="376"/>
            <ac:spMk id="32" creationId="{C86E6BBD-709D-49CE-8ED7-FBF32EB9027D}"/>
          </ac:spMkLst>
        </pc:spChg>
        <pc:spChg chg="del">
          <ac:chgData name="Claire Walker" userId="ea9b7a16-6533-4bfc-968f-2b771b65ab59" providerId="ADAL" clId="{374C3117-E791-46AC-ABAC-937967D9D30A}" dt="2019-03-28T15:52:46.690" v="113" actId="478"/>
          <ac:spMkLst>
            <pc:docMk/>
            <pc:sldMk cId="1622239617" sldId="376"/>
            <ac:spMk id="33" creationId="{FA52891C-5B76-4416-A259-56B632EBFFAA}"/>
          </ac:spMkLst>
        </pc:spChg>
        <pc:spChg chg="del">
          <ac:chgData name="Claire Walker" userId="ea9b7a16-6533-4bfc-968f-2b771b65ab59" providerId="ADAL" clId="{374C3117-E791-46AC-ABAC-937967D9D30A}" dt="2019-03-28T15:52:46.690" v="113" actId="478"/>
          <ac:spMkLst>
            <pc:docMk/>
            <pc:sldMk cId="1622239617" sldId="376"/>
            <ac:spMk id="34" creationId="{9BD2AE04-74D2-4706-A92D-897EF527E891}"/>
          </ac:spMkLst>
        </pc:spChg>
        <pc:spChg chg="del">
          <ac:chgData name="Claire Walker" userId="ea9b7a16-6533-4bfc-968f-2b771b65ab59" providerId="ADAL" clId="{374C3117-E791-46AC-ABAC-937967D9D30A}" dt="2019-03-28T15:52:46.690" v="113" actId="478"/>
          <ac:spMkLst>
            <pc:docMk/>
            <pc:sldMk cId="1622239617" sldId="376"/>
            <ac:spMk id="35" creationId="{5CECF77B-BFA2-4377-BB18-024C7C5AB267}"/>
          </ac:spMkLst>
        </pc:spChg>
        <pc:spChg chg="del">
          <ac:chgData name="Claire Walker" userId="ea9b7a16-6533-4bfc-968f-2b771b65ab59" providerId="ADAL" clId="{374C3117-E791-46AC-ABAC-937967D9D30A}" dt="2019-03-28T15:52:46.690" v="113" actId="478"/>
          <ac:spMkLst>
            <pc:docMk/>
            <pc:sldMk cId="1622239617" sldId="376"/>
            <ac:spMk id="36" creationId="{7150766B-8279-492D-83BB-42427CF92C89}"/>
          </ac:spMkLst>
        </pc:spChg>
        <pc:spChg chg="del">
          <ac:chgData name="Claire Walker" userId="ea9b7a16-6533-4bfc-968f-2b771b65ab59" providerId="ADAL" clId="{374C3117-E791-46AC-ABAC-937967D9D30A}" dt="2019-03-28T15:52:46.690" v="113" actId="478"/>
          <ac:spMkLst>
            <pc:docMk/>
            <pc:sldMk cId="1622239617" sldId="376"/>
            <ac:spMk id="37" creationId="{688D09C0-0678-45BB-A305-FA900D7A8F1D}"/>
          </ac:spMkLst>
        </pc:spChg>
        <pc:spChg chg="del">
          <ac:chgData name="Claire Walker" userId="ea9b7a16-6533-4bfc-968f-2b771b65ab59" providerId="ADAL" clId="{374C3117-E791-46AC-ABAC-937967D9D30A}" dt="2019-03-28T15:52:46.690" v="113" actId="478"/>
          <ac:spMkLst>
            <pc:docMk/>
            <pc:sldMk cId="1622239617" sldId="376"/>
            <ac:spMk id="38" creationId="{9E11CFC5-1DA4-454E-9D15-9D9A127F5184}"/>
          </ac:spMkLst>
        </pc:spChg>
      </pc:sldChg>
      <pc:sldChg chg="add del">
        <pc:chgData name="Claire Walker" userId="ea9b7a16-6533-4bfc-968f-2b771b65ab59" providerId="ADAL" clId="{374C3117-E791-46AC-ABAC-937967D9D30A}" dt="2019-03-28T15:50:41.735" v="38"/>
        <pc:sldMkLst>
          <pc:docMk/>
          <pc:sldMk cId="2842595351" sldId="376"/>
        </pc:sldMkLst>
      </pc:sldChg>
      <pc:sldChg chg="add del">
        <pc:chgData name="Claire Walker" userId="ea9b7a16-6533-4bfc-968f-2b771b65ab59" providerId="ADAL" clId="{374C3117-E791-46AC-ABAC-937967D9D30A}" dt="2019-03-28T15:50:38.879" v="36"/>
        <pc:sldMkLst>
          <pc:docMk/>
          <pc:sldMk cId="1739141733" sldId="377"/>
        </pc:sldMkLst>
      </pc:sldChg>
      <pc:sldChg chg="modSp add">
        <pc:chgData name="Claire Walker" userId="ea9b7a16-6533-4bfc-968f-2b771b65ab59" providerId="ADAL" clId="{374C3117-E791-46AC-ABAC-937967D9D30A}" dt="2019-03-28T16:24:12.999" v="350" actId="404"/>
        <pc:sldMkLst>
          <pc:docMk/>
          <pc:sldMk cId="2965373006" sldId="377"/>
        </pc:sldMkLst>
        <pc:graphicFrameChg chg="modGraphic">
          <ac:chgData name="Claire Walker" userId="ea9b7a16-6533-4bfc-968f-2b771b65ab59" providerId="ADAL" clId="{374C3117-E791-46AC-ABAC-937967D9D30A}" dt="2019-03-28T16:24:12.999" v="350" actId="404"/>
          <ac:graphicFrameMkLst>
            <pc:docMk/>
            <pc:sldMk cId="2965373006" sldId="377"/>
            <ac:graphicFrameMk id="7" creationId="{F8518A21-F747-4F3C-B3C0-207E45AFE1C4}"/>
          </ac:graphicFrameMkLst>
        </pc:graphicFrameChg>
      </pc:sldChg>
      <pc:sldChg chg="modSp add">
        <pc:chgData name="Claire Walker" userId="ea9b7a16-6533-4bfc-968f-2b771b65ab59" providerId="ADAL" clId="{374C3117-E791-46AC-ABAC-937967D9D30A}" dt="2019-03-28T16:25:17.471" v="397" actId="115"/>
        <pc:sldMkLst>
          <pc:docMk/>
          <pc:sldMk cId="1594577252" sldId="378"/>
        </pc:sldMkLst>
        <pc:graphicFrameChg chg="mod modGraphic">
          <ac:chgData name="Claire Walker" userId="ea9b7a16-6533-4bfc-968f-2b771b65ab59" providerId="ADAL" clId="{374C3117-E791-46AC-ABAC-937967D9D30A}" dt="2019-03-28T16:25:17.471" v="397" actId="115"/>
          <ac:graphicFrameMkLst>
            <pc:docMk/>
            <pc:sldMk cId="1594577252" sldId="378"/>
            <ac:graphicFrameMk id="9" creationId="{A751C22F-DC78-44B5-BF7A-E673A996300C}"/>
          </ac:graphicFrameMkLst>
        </pc:graphicFrameChg>
      </pc:sldChg>
      <pc:sldChg chg="add">
        <pc:chgData name="Claire Walker" userId="ea9b7a16-6533-4bfc-968f-2b771b65ab59" providerId="ADAL" clId="{374C3117-E791-46AC-ABAC-937967D9D30A}" dt="2019-03-28T16:28:57.579" v="454"/>
        <pc:sldMkLst>
          <pc:docMk/>
          <pc:sldMk cId="257814802" sldId="379"/>
        </pc:sldMkLst>
      </pc:sldChg>
      <pc:sldChg chg="add">
        <pc:chgData name="Claire Walker" userId="ea9b7a16-6533-4bfc-968f-2b771b65ab59" providerId="ADAL" clId="{374C3117-E791-46AC-ABAC-937967D9D30A}" dt="2019-03-29T08:55:20.386" v="743"/>
        <pc:sldMkLst>
          <pc:docMk/>
          <pc:sldMk cId="1944059219" sldId="380"/>
        </pc:sldMkLst>
      </pc:sldChg>
      <pc:sldChg chg="modSp add">
        <pc:chgData name="Claire Walker" userId="ea9b7a16-6533-4bfc-968f-2b771b65ab59" providerId="ADAL" clId="{374C3117-E791-46AC-ABAC-937967D9D30A}" dt="2019-03-29T08:55:44.193" v="754" actId="2711"/>
        <pc:sldMkLst>
          <pc:docMk/>
          <pc:sldMk cId="2165174207" sldId="381"/>
        </pc:sldMkLst>
        <pc:spChg chg="mod">
          <ac:chgData name="Claire Walker" userId="ea9b7a16-6533-4bfc-968f-2b771b65ab59" providerId="ADAL" clId="{374C3117-E791-46AC-ABAC-937967D9D30A}" dt="2019-03-29T08:55:44.193" v="754" actId="2711"/>
          <ac:spMkLst>
            <pc:docMk/>
            <pc:sldMk cId="2165174207" sldId="381"/>
            <ac:spMk id="19" creationId="{5252A847-DE45-4FA3-A1F8-EEBEB845FF8E}"/>
          </ac:spMkLst>
        </pc:spChg>
      </pc:sldChg>
      <pc:sldChg chg="modSp add">
        <pc:chgData name="Claire Walker" userId="ea9b7a16-6533-4bfc-968f-2b771b65ab59" providerId="ADAL" clId="{374C3117-E791-46AC-ABAC-937967D9D30A}" dt="2019-03-29T08:59:48.725" v="811" actId="20577"/>
        <pc:sldMkLst>
          <pc:docMk/>
          <pc:sldMk cId="758526750" sldId="382"/>
        </pc:sldMkLst>
        <pc:spChg chg="mod">
          <ac:chgData name="Claire Walker" userId="ea9b7a16-6533-4bfc-968f-2b771b65ab59" providerId="ADAL" clId="{374C3117-E791-46AC-ABAC-937967D9D30A}" dt="2019-03-29T08:59:48.725" v="811" actId="20577"/>
          <ac:spMkLst>
            <pc:docMk/>
            <pc:sldMk cId="758526750" sldId="382"/>
            <ac:spMk id="19" creationId="{5252A847-DE45-4FA3-A1F8-EEBEB845FF8E}"/>
          </ac:spMkLst>
        </pc:spChg>
        <pc:graphicFrameChg chg="modGraphic">
          <ac:chgData name="Claire Walker" userId="ea9b7a16-6533-4bfc-968f-2b771b65ab59" providerId="ADAL" clId="{374C3117-E791-46AC-ABAC-937967D9D30A}" dt="2019-03-29T08:59:21.149" v="782" actId="20577"/>
          <ac:graphicFrameMkLst>
            <pc:docMk/>
            <pc:sldMk cId="758526750" sldId="382"/>
            <ac:graphicFrameMk id="7" creationId="{C6531F3E-7F74-4CB5-A48A-50A3550B46ED}"/>
          </ac:graphicFrameMkLst>
        </pc:graphicFrameChg>
      </pc:sldChg>
    </pc:docChg>
  </pc:docChgLst>
  <pc:docChgLst>
    <pc:chgData name="Liz Axup" userId="f0cf2359-c867-42e7-8ac2-6b3e19dcb7ab" providerId="ADAL" clId="{7FFB8586-E78D-4094-84CD-6B591202508F}"/>
  </pc:docChgLst>
  <pc:docChgLst>
    <pc:chgData name="Liz Axup" userId="f0cf2359-c867-42e7-8ac2-6b3e19dcb7ab" providerId="ADAL" clId="{2539F389-B3B6-4D26-9C8A-F7C9CE6F46CA}"/>
  </pc:docChgLst>
  <pc:docChgLst>
    <pc:chgData name="Sian Stebbings" userId="e14ea2a2-07d0-4302-97b9-16dc822a37cc" providerId="ADAL" clId="{9B822971-778A-4ED6-9DAA-935F516E0B74}"/>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19/05/2020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268681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19/05/2020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11748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19/05/2020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303999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19/05/2020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14666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C43C518-2E58-4E98-8F61-29A47E1D445A}" type="datetimeFigureOut">
              <a:rPr lang="en-GB" smtClean="0"/>
              <a:t>19/05/2020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68116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C43C518-2E58-4E98-8F61-29A47E1D445A}" type="datetimeFigureOut">
              <a:rPr lang="en-GB" smtClean="0"/>
              <a:t>19/05/2020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093138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C43C518-2E58-4E98-8F61-29A47E1D445A}" type="datetimeFigureOut">
              <a:rPr lang="en-GB" smtClean="0"/>
              <a:t>19/05/2020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321331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C43C518-2E58-4E98-8F61-29A47E1D445A}" type="datetimeFigureOut">
              <a:rPr lang="en-GB" smtClean="0"/>
              <a:t>19/05/2020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232838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43C518-2E58-4E98-8F61-29A47E1D445A}" type="datetimeFigureOut">
              <a:rPr lang="en-GB" smtClean="0"/>
              <a:t>19/05/2020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131063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19/05/2020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38760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19/05/2020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45848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43C518-2E58-4E98-8F61-29A47E1D445A}" type="datetimeFigureOut">
              <a:rPr lang="en-GB" smtClean="0"/>
              <a:t>19/05/2020</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B0018D-5503-4B9E-8996-530C5B2D4BAD}" type="slidenum">
              <a:rPr lang="en-GB" smtClean="0"/>
              <a:t>‹#›</a:t>
            </a:fld>
            <a:endParaRPr lang="en-GB"/>
          </a:p>
        </p:txBody>
      </p:sp>
    </p:spTree>
    <p:extLst>
      <p:ext uri="{BB962C8B-B14F-4D97-AF65-F5344CB8AC3E}">
        <p14:creationId xmlns:p14="http://schemas.microsoft.com/office/powerpoint/2010/main" val="42524114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https://classroomsecrets.co.uk/months-years-year-3-time-free-resource-pack" TargetMode="External"/><Relationship Id="rId5" Type="http://schemas.openxmlformats.org/officeDocument/2006/relationships/hyperlink" Target="https://classroomsecrets.co.uk/category/maths/year-3/summer-block-2-time/" TargetMode="External"/><Relationship Id="rId4" Type="http://schemas.openxmlformats.org/officeDocument/2006/relationships/hyperlink" Target="https://classroomsecrets.co.uk/content-domain-filter/?fwp_contentdomain=3m4e"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3 – Summer Block 2 – Time – Months and Years</a:t>
            </a:r>
            <a:br>
              <a:rPr lang="en-GB" b="1" dirty="0">
                <a:solidFill>
                  <a:schemeClr val="bg2">
                    <a:lumMod val="50000"/>
                  </a:schemeClr>
                </a:solidFill>
                <a:latin typeface="Century Gothic" panose="020B0502020202020204" pitchFamily="34" charset="0"/>
              </a:rPr>
            </a:br>
            <a:endParaRPr lang="en-GB" b="1" dirty="0">
              <a:solidFill>
                <a:srgbClr val="E7E6E6">
                  <a:lumMod val="25000"/>
                </a:srgbClr>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About This Resource:</a:t>
            </a:r>
          </a:p>
          <a:p>
            <a:pPr lvl="0" defTabSz="457200">
              <a:defRPr/>
            </a:pPr>
            <a:endParaRPr lang="en-GB" sz="1400" b="1" dirty="0">
              <a:solidFill>
                <a:prstClr val="black"/>
              </a:solidFill>
              <a:latin typeface="Century Gothic" panose="020B0502020202020204" pitchFamily="34" charset="0"/>
            </a:endParaRPr>
          </a:p>
          <a:p>
            <a:pPr lvl="0" defTabSz="457200">
              <a:defRPr/>
            </a:pPr>
            <a:r>
              <a:rPr lang="en-GB" sz="1200" b="1" dirty="0">
                <a:solidFill>
                  <a:prstClr val="black"/>
                </a:solidFill>
                <a:latin typeface="Century Gothic" panose="020B0502020202020204" pitchFamily="34" charset="0"/>
              </a:rPr>
              <a:t>This PowerPoint has been designed to support your teaching of this small step. It includes a starter activity and an example of each question from the Varied Fluency and Reasoning and Problem Solving resources also provided in this pack. You can choose to work through all examples provided or a selection of them depending on the needs of your class.</a:t>
            </a:r>
          </a:p>
          <a:p>
            <a:pPr lvl="0" defTabSz="457200">
              <a:defRPr/>
            </a:pPr>
            <a:endParaRPr lang="en-GB" sz="1400" b="1" dirty="0">
              <a:solidFill>
                <a:prstClr val="black"/>
              </a:solidFill>
              <a:latin typeface="Century Gothic" panose="020B0502020202020204" pitchFamily="34" charset="0"/>
            </a:endParaRPr>
          </a:p>
          <a:p>
            <a:pPr lvl="0" defTabSz="457200">
              <a:defRPr/>
            </a:pPr>
            <a:endParaRPr lang="en-GB" sz="1400" b="1" dirty="0">
              <a:solidFill>
                <a:prstClr val="black"/>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National Curriculum Objectives:</a:t>
            </a:r>
            <a:endParaRPr lang="en-GB" sz="1600" b="1" dirty="0">
              <a:solidFill>
                <a:srgbClr val="FF0000"/>
              </a:solidFill>
              <a:latin typeface="Century Gothic" panose="020B0502020202020204" pitchFamily="34" charset="0"/>
            </a:endParaRPr>
          </a:p>
          <a:p>
            <a:pPr lvl="0" fontAlgn="base">
              <a:defRPr/>
            </a:pPr>
            <a:endParaRPr lang="en-GB" sz="1400" b="1" dirty="0">
              <a:solidFill>
                <a:prstClr val="black"/>
              </a:solidFill>
              <a:latin typeface="Century Gothic" panose="020B0502020202020204" pitchFamily="34" charset="0"/>
            </a:endParaRPr>
          </a:p>
          <a:p>
            <a:pPr>
              <a:defRPr/>
            </a:pPr>
            <a:r>
              <a:rPr lang="en-GB" altLang="en-US" sz="1200" b="1" dirty="0">
                <a:solidFill>
                  <a:srgbClr val="000000"/>
                </a:solidFill>
                <a:latin typeface="Century Gothic" panose="020B0502020202020204" pitchFamily="34" charset="0"/>
                <a:ea typeface="SimSun" panose="02010600030101010101" pitchFamily="2" charset="-122"/>
              </a:rPr>
              <a:t>Mathematics Year 3: (3M4e) </a:t>
            </a:r>
            <a:r>
              <a:rPr lang="en-GB" altLang="en-US" sz="1200" b="1" dirty="0">
                <a:solidFill>
                  <a:srgbClr val="000000"/>
                </a:solidFill>
                <a:latin typeface="Century Gothic" panose="020B0502020202020204" pitchFamily="34" charset="0"/>
                <a:ea typeface="SimSun" panose="02010600030101010101" pitchFamily="2" charset="-122"/>
                <a:hlinkClick r:id="rId4"/>
              </a:rPr>
              <a:t>Know the number of seconds in a minute and the number of days in each month, year and leap year </a:t>
            </a:r>
            <a:br>
              <a:rPr lang="en-GB" sz="1400" b="1" u="sng" dirty="0">
                <a:solidFill>
                  <a:prstClr val="black"/>
                </a:solidFill>
                <a:latin typeface="Century Gothic" panose="020B0502020202020204" pitchFamily="34" charset="0"/>
              </a:rPr>
            </a:br>
            <a:endParaRPr lang="en-GB" sz="1400" b="1" u="sng"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400" b="1" u="sng" dirty="0">
              <a:solidFill>
                <a:prstClr val="black"/>
              </a:solidFill>
              <a:latin typeface="Century Gothic" panose="020B0502020202020204" pitchFamily="34" charset="0"/>
            </a:endParaRPr>
          </a:p>
          <a:p>
            <a:pPr>
              <a:defRPr/>
            </a:pPr>
            <a:r>
              <a:rPr lang="en-GB" sz="1600" b="1" dirty="0">
                <a:solidFill>
                  <a:prstClr val="black"/>
                </a:solidFill>
                <a:latin typeface="Century Gothic" panose="020B0502020202020204" pitchFamily="34" charset="0"/>
              </a:rPr>
              <a:t>More </a:t>
            </a:r>
            <a:r>
              <a:rPr lang="en-GB" sz="1600" b="1" dirty="0">
                <a:solidFill>
                  <a:prstClr val="black"/>
                </a:solidFill>
                <a:latin typeface="Century Gothic" panose="020B0502020202020204" pitchFamily="34" charset="0"/>
                <a:hlinkClick r:id="rId5"/>
              </a:rPr>
              <a:t>Year 3 Time</a:t>
            </a:r>
            <a:r>
              <a:rPr lang="en-GB" sz="1600" b="1" dirty="0">
                <a:solidFill>
                  <a:prstClr val="black"/>
                </a:solidFill>
                <a:latin typeface="Century Gothic" panose="020B0502020202020204" pitchFamily="34" charset="0"/>
              </a:rPr>
              <a:t> resources.</a:t>
            </a:r>
          </a:p>
          <a:p>
            <a:pPr lvl="0" defTabSz="457200">
              <a:lnSpc>
                <a:spcPct val="100000"/>
              </a:lnSpc>
              <a:spcAft>
                <a:spcPts val="0"/>
              </a:spcAft>
              <a:buClrTx/>
              <a:buSzTx/>
              <a:tabLst/>
              <a:defRPr/>
            </a:pPr>
            <a:endParaRPr lang="en-GB" sz="1600" b="1"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600" b="1" dirty="0">
              <a:solidFill>
                <a:prstClr val="black"/>
              </a:solidFill>
              <a:latin typeface="Century Gothic" panose="020B0502020202020204" pitchFamily="34" charset="0"/>
            </a:endParaRPr>
          </a:p>
          <a:p>
            <a:pPr lvl="0">
              <a:defRPr/>
            </a:pPr>
            <a:r>
              <a:rPr lang="en-GB" sz="1600" b="1" dirty="0">
                <a:solidFill>
                  <a:prstClr val="black"/>
                </a:solidFill>
                <a:latin typeface="Century Gothic" panose="020B0502020202020204" pitchFamily="34" charset="0"/>
              </a:rPr>
              <a:t>Did you like this resource? Don’t forget to </a:t>
            </a:r>
            <a:r>
              <a:rPr lang="en-GB" altLang="en-US" sz="1600" b="1" dirty="0">
                <a:solidFill>
                  <a:srgbClr val="000000"/>
                </a:solidFill>
                <a:latin typeface="Century Gothic" panose="020B0502020202020204" pitchFamily="34" charset="0"/>
                <a:ea typeface="SimSun" panose="02010600030101010101" pitchFamily="2" charset="-122"/>
                <a:hlinkClick r:id="rId6"/>
              </a:rPr>
              <a:t>review</a:t>
            </a:r>
            <a:r>
              <a:rPr lang="en-GB" sz="1600" b="1" dirty="0">
                <a:solidFill>
                  <a:prstClr val="black"/>
                </a:solidFill>
                <a:latin typeface="Century Gothic" panose="020B0502020202020204" pitchFamily="34" charset="0"/>
              </a:rPr>
              <a:t> it on our website.</a:t>
            </a:r>
          </a:p>
        </p:txBody>
      </p:sp>
    </p:spTree>
    <p:extLst>
      <p:ext uri="{BB962C8B-B14F-4D97-AF65-F5344CB8AC3E}">
        <p14:creationId xmlns:p14="http://schemas.microsoft.com/office/powerpoint/2010/main" val="26374812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Complete the table.</a:t>
            </a:r>
          </a:p>
          <a:p>
            <a:pPr algn="ctr"/>
            <a:endParaRPr lang="en-GB" sz="2000" b="1" u="sng" dirty="0">
              <a:solidFill>
                <a:schemeClr val="bg2">
                  <a:lumMod val="50000"/>
                </a:schemeClr>
              </a:solidFill>
              <a:latin typeface="Century Gothic" panose="020B0502020202020204" pitchFamily="34" charset="0"/>
            </a:endParaRPr>
          </a:p>
          <a:p>
            <a:pPr lvl="0"/>
            <a:endParaRPr lang="en-GB" sz="2800" b="1" dirty="0">
              <a:solidFill>
                <a:srgbClr val="E7E6E6">
                  <a:lumMod val="25000"/>
                </a:srgbClr>
              </a:solidFill>
              <a:latin typeface="Century Gothic" panose="020B0502020202020204" pitchFamily="34" charset="0"/>
            </a:endParaRPr>
          </a:p>
        </p:txBody>
      </p:sp>
      <p:graphicFrame>
        <p:nvGraphicFramePr>
          <p:cNvPr id="9" name="Table 8">
            <a:extLst>
              <a:ext uri="{FF2B5EF4-FFF2-40B4-BE49-F238E27FC236}">
                <a16:creationId xmlns:a16="http://schemas.microsoft.com/office/drawing/2014/main" id="{A751C22F-DC78-44B5-BF7A-E673A996300C}"/>
              </a:ext>
            </a:extLst>
          </p:cNvPr>
          <p:cNvGraphicFramePr>
            <a:graphicFrameLocks noGrp="1"/>
          </p:cNvGraphicFramePr>
          <p:nvPr>
            <p:extLst>
              <p:ext uri="{D42A27DB-BD31-4B8C-83A1-F6EECF244321}">
                <p14:modId xmlns:p14="http://schemas.microsoft.com/office/powerpoint/2010/main" val="1624253784"/>
              </p:ext>
            </p:extLst>
          </p:nvPr>
        </p:nvGraphicFramePr>
        <p:xfrm>
          <a:off x="781878" y="1799303"/>
          <a:ext cx="7222435" cy="2911230"/>
        </p:xfrm>
        <a:graphic>
          <a:graphicData uri="http://schemas.openxmlformats.org/drawingml/2006/table">
            <a:tbl>
              <a:tblPr firstRow="1" bandRow="1">
                <a:tableStyleId>{5940675A-B579-460E-94D1-54222C63F5DA}</a:tableStyleId>
              </a:tblPr>
              <a:tblGrid>
                <a:gridCol w="5349950">
                  <a:extLst>
                    <a:ext uri="{9D8B030D-6E8A-4147-A177-3AD203B41FA5}">
                      <a16:colId xmlns:a16="http://schemas.microsoft.com/office/drawing/2014/main" val="20000"/>
                    </a:ext>
                  </a:extLst>
                </a:gridCol>
                <a:gridCol w="1872485">
                  <a:extLst>
                    <a:ext uri="{9D8B030D-6E8A-4147-A177-3AD203B41FA5}">
                      <a16:colId xmlns:a16="http://schemas.microsoft.com/office/drawing/2014/main" val="20001"/>
                    </a:ext>
                  </a:extLst>
                </a:gridCol>
              </a:tblGrid>
              <a:tr h="970410">
                <a:tc>
                  <a:txBody>
                    <a:bodyPr/>
                    <a:lstStyle/>
                    <a:p>
                      <a:r>
                        <a:rPr lang="en-GB" sz="2400" b="1" dirty="0">
                          <a:latin typeface="Century Gothic" panose="020B0502020202020204" pitchFamily="34" charset="0"/>
                        </a:rPr>
                        <a:t>Number</a:t>
                      </a:r>
                      <a:r>
                        <a:rPr lang="en-GB" sz="2400" b="1" baseline="0" dirty="0">
                          <a:latin typeface="Century Gothic" panose="020B0502020202020204" pitchFamily="34" charset="0"/>
                        </a:rPr>
                        <a:t> of days in the fifth month of the year</a:t>
                      </a:r>
                      <a:endParaRPr lang="en-GB" sz="2400" b="1" dirty="0">
                        <a:latin typeface="Century Gothic" panose="020B0502020202020204" pitchFamily="34" charset="0"/>
                      </a:endParaRPr>
                    </a:p>
                  </a:txBody>
                  <a:tcPr marL="168191" marR="168191" marT="84075" marB="84075" anchor="ctr">
                    <a:solidFill>
                      <a:schemeClr val="bg1"/>
                    </a:solidFill>
                  </a:tcPr>
                </a:tc>
                <a:tc>
                  <a:txBody>
                    <a:bodyPr/>
                    <a:lstStyle/>
                    <a:p>
                      <a:pPr algn="ctr"/>
                      <a:r>
                        <a:rPr lang="en-GB" sz="2400" b="1" dirty="0">
                          <a:solidFill>
                            <a:srgbClr val="FF0000"/>
                          </a:solidFill>
                          <a:latin typeface="Century Gothic" panose="020B0502020202020204" pitchFamily="34" charset="0"/>
                        </a:rPr>
                        <a:t>31</a:t>
                      </a:r>
                    </a:p>
                  </a:txBody>
                  <a:tcPr marL="168191" marR="168191" marT="84075" marB="84075" anchor="ctr">
                    <a:solidFill>
                      <a:schemeClr val="bg1"/>
                    </a:solidFill>
                  </a:tcPr>
                </a:tc>
                <a:extLst>
                  <a:ext uri="{0D108BD9-81ED-4DB2-BD59-A6C34878D82A}">
                    <a16:rowId xmlns:a16="http://schemas.microsoft.com/office/drawing/2014/main" val="10000"/>
                  </a:ext>
                </a:extLst>
              </a:tr>
              <a:tr h="970410">
                <a:tc>
                  <a:txBody>
                    <a:bodyPr/>
                    <a:lstStyle/>
                    <a:p>
                      <a:r>
                        <a:rPr lang="en-GB" sz="2400" b="1" dirty="0">
                          <a:latin typeface="Century Gothic" panose="020B0502020202020204" pitchFamily="34" charset="0"/>
                        </a:rPr>
                        <a:t>Number</a:t>
                      </a:r>
                      <a:r>
                        <a:rPr lang="en-GB" sz="2400" b="1" baseline="0" dirty="0">
                          <a:latin typeface="Century Gothic" panose="020B0502020202020204" pitchFamily="34" charset="0"/>
                        </a:rPr>
                        <a:t> of days in 2019</a:t>
                      </a:r>
                      <a:endParaRPr lang="en-GB" sz="2400" b="1" dirty="0">
                        <a:latin typeface="Century Gothic" panose="020B0502020202020204" pitchFamily="34" charset="0"/>
                      </a:endParaRPr>
                    </a:p>
                  </a:txBody>
                  <a:tcPr marL="168191" marR="168191" marT="84075" marB="84075" anchor="ctr">
                    <a:solidFill>
                      <a:schemeClr val="bg1"/>
                    </a:solidFill>
                  </a:tcPr>
                </a:tc>
                <a:tc>
                  <a:txBody>
                    <a:bodyPr/>
                    <a:lstStyle/>
                    <a:p>
                      <a:pPr algn="ctr"/>
                      <a:r>
                        <a:rPr lang="en-GB" sz="2400" b="1" dirty="0">
                          <a:solidFill>
                            <a:srgbClr val="FF0000"/>
                          </a:solidFill>
                          <a:latin typeface="Century Gothic" panose="020B0502020202020204" pitchFamily="34" charset="0"/>
                        </a:rPr>
                        <a:t>365</a:t>
                      </a:r>
                    </a:p>
                  </a:txBody>
                  <a:tcPr marL="168191" marR="168191" marT="84075" marB="84075" anchor="ctr">
                    <a:solidFill>
                      <a:schemeClr val="bg1"/>
                    </a:solidFill>
                  </a:tcPr>
                </a:tc>
                <a:extLst>
                  <a:ext uri="{0D108BD9-81ED-4DB2-BD59-A6C34878D82A}">
                    <a16:rowId xmlns:a16="http://schemas.microsoft.com/office/drawing/2014/main" val="10001"/>
                  </a:ext>
                </a:extLst>
              </a:tr>
              <a:tr h="970410">
                <a:tc>
                  <a:txBody>
                    <a:bodyPr/>
                    <a:lstStyle/>
                    <a:p>
                      <a:r>
                        <a:rPr lang="en-GB" sz="2400" b="1" dirty="0">
                          <a:latin typeface="Century Gothic" panose="020B0502020202020204" pitchFamily="34" charset="0"/>
                        </a:rPr>
                        <a:t>Number of days in</a:t>
                      </a:r>
                      <a:r>
                        <a:rPr lang="en-GB" sz="2400" b="1" baseline="0" dirty="0">
                          <a:latin typeface="Century Gothic" panose="020B0502020202020204" pitchFamily="34" charset="0"/>
                        </a:rPr>
                        <a:t> February in a </a:t>
                      </a:r>
                      <a:r>
                        <a:rPr lang="en-GB" sz="2400" b="1" u="sng" baseline="0" dirty="0">
                          <a:solidFill>
                            <a:srgbClr val="FF0000"/>
                          </a:solidFill>
                          <a:latin typeface="Century Gothic" panose="020B0502020202020204" pitchFamily="34" charset="0"/>
                        </a:rPr>
                        <a:t>leap</a:t>
                      </a:r>
                      <a:r>
                        <a:rPr lang="en-GB" sz="2400" b="1" baseline="0" dirty="0">
                          <a:latin typeface="Century Gothic" panose="020B0502020202020204" pitchFamily="34" charset="0"/>
                        </a:rPr>
                        <a:t> year</a:t>
                      </a:r>
                      <a:endParaRPr lang="en-GB" sz="2400" b="1" dirty="0">
                        <a:latin typeface="Century Gothic" panose="020B0502020202020204" pitchFamily="34" charset="0"/>
                      </a:endParaRPr>
                    </a:p>
                  </a:txBody>
                  <a:tcPr marL="168191" marR="168191" marT="84075" marB="84075" anchor="ctr">
                    <a:solidFill>
                      <a:schemeClr val="bg1"/>
                    </a:solidFill>
                  </a:tcPr>
                </a:tc>
                <a:tc>
                  <a:txBody>
                    <a:bodyPr/>
                    <a:lstStyle/>
                    <a:p>
                      <a:pPr algn="ctr"/>
                      <a:r>
                        <a:rPr lang="en-GB" sz="2400" b="1" dirty="0">
                          <a:latin typeface="Century Gothic" panose="020B0502020202020204" pitchFamily="34" charset="0"/>
                        </a:rPr>
                        <a:t>29</a:t>
                      </a:r>
                    </a:p>
                  </a:txBody>
                  <a:tcPr marL="168191" marR="168191" marT="84075" marB="84075" anchor="ctr">
                    <a:solidFill>
                      <a:schemeClr val="bg1"/>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5945772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4</a:t>
            </a:r>
          </a:p>
          <a:p>
            <a:pPr algn="ctr"/>
            <a:endParaRPr lang="en-GB" sz="2000" b="1" u="sng" dirty="0">
              <a:solidFill>
                <a:schemeClr val="bg2">
                  <a:lumMod val="50000"/>
                </a:schemeClr>
              </a:solidFill>
              <a:latin typeface="Century Gothic" panose="020B0502020202020204" pitchFamily="34" charset="0"/>
            </a:endParaRPr>
          </a:p>
          <a:p>
            <a:pPr lvl="0" algn="ctr" defTabSz="685800">
              <a:defRPr/>
            </a:pPr>
            <a:r>
              <a:rPr lang="en-GB" sz="2000" b="1" dirty="0">
                <a:solidFill>
                  <a:schemeClr val="tx1"/>
                </a:solidFill>
                <a:latin typeface="Century Gothic" panose="020B0502020202020204" pitchFamily="34" charset="0"/>
              </a:rPr>
              <a:t>Draw lines to match the statements to the missing parts.</a:t>
            </a:r>
          </a:p>
          <a:p>
            <a:pPr lvl="0"/>
            <a:endParaRPr lang="en-GB" sz="2800" b="1" dirty="0">
              <a:solidFill>
                <a:srgbClr val="E7E6E6">
                  <a:lumMod val="25000"/>
                </a:srgbClr>
              </a:solidFill>
              <a:latin typeface="Century Gothic" panose="020B0502020202020204" pitchFamily="34" charset="0"/>
            </a:endParaRPr>
          </a:p>
        </p:txBody>
      </p:sp>
      <p:graphicFrame>
        <p:nvGraphicFramePr>
          <p:cNvPr id="9" name="Table 8">
            <a:extLst>
              <a:ext uri="{FF2B5EF4-FFF2-40B4-BE49-F238E27FC236}">
                <a16:creationId xmlns:a16="http://schemas.microsoft.com/office/drawing/2014/main" id="{876874F7-5287-42D6-AAE1-BABCA5135860}"/>
              </a:ext>
            </a:extLst>
          </p:cNvPr>
          <p:cNvGraphicFramePr>
            <a:graphicFrameLocks noGrp="1"/>
          </p:cNvGraphicFramePr>
          <p:nvPr>
            <p:extLst>
              <p:ext uri="{D42A27DB-BD31-4B8C-83A1-F6EECF244321}">
                <p14:modId xmlns:p14="http://schemas.microsoft.com/office/powerpoint/2010/main" val="581135209"/>
              </p:ext>
            </p:extLst>
          </p:nvPr>
        </p:nvGraphicFramePr>
        <p:xfrm>
          <a:off x="665151" y="1676938"/>
          <a:ext cx="7605392" cy="4267902"/>
        </p:xfrm>
        <a:graphic>
          <a:graphicData uri="http://schemas.openxmlformats.org/drawingml/2006/table">
            <a:tbl>
              <a:tblPr firstRow="1" bandRow="1">
                <a:tableStyleId>{5940675A-B579-460E-94D1-54222C63F5DA}</a:tableStyleId>
              </a:tblPr>
              <a:tblGrid>
                <a:gridCol w="5189739">
                  <a:extLst>
                    <a:ext uri="{9D8B030D-6E8A-4147-A177-3AD203B41FA5}">
                      <a16:colId xmlns:a16="http://schemas.microsoft.com/office/drawing/2014/main" val="20000"/>
                    </a:ext>
                  </a:extLst>
                </a:gridCol>
                <a:gridCol w="1463738">
                  <a:extLst>
                    <a:ext uri="{9D8B030D-6E8A-4147-A177-3AD203B41FA5}">
                      <a16:colId xmlns:a16="http://schemas.microsoft.com/office/drawing/2014/main" val="20001"/>
                    </a:ext>
                  </a:extLst>
                </a:gridCol>
                <a:gridCol w="951915">
                  <a:extLst>
                    <a:ext uri="{9D8B030D-6E8A-4147-A177-3AD203B41FA5}">
                      <a16:colId xmlns:a16="http://schemas.microsoft.com/office/drawing/2014/main" val="2275220844"/>
                    </a:ext>
                  </a:extLst>
                </a:gridCol>
              </a:tblGrid>
              <a:tr h="900000">
                <a:tc>
                  <a:txBody>
                    <a:bodyPr/>
                    <a:lstStyle/>
                    <a:p>
                      <a:r>
                        <a:rPr lang="en-GB" sz="2400" b="1" dirty="0">
                          <a:latin typeface="Century Gothic" panose="020B0502020202020204" pitchFamily="34" charset="0"/>
                        </a:rPr>
                        <a:t>There</a:t>
                      </a:r>
                      <a:r>
                        <a:rPr lang="en-GB" sz="2400" b="1" baseline="0" dirty="0">
                          <a:latin typeface="Century Gothic" panose="020B0502020202020204" pitchFamily="34" charset="0"/>
                        </a:rPr>
                        <a:t> are  </a:t>
                      </a:r>
                      <a:r>
                        <a:rPr lang="en-GB" sz="2400" b="1" spc="-300" dirty="0">
                          <a:latin typeface="Century Gothic" panose="020B0502020202020204" pitchFamily="34" charset="0"/>
                        </a:rPr>
                        <a:t>________</a:t>
                      </a:r>
                      <a:r>
                        <a:rPr lang="en-GB" sz="2400" b="1" baseline="0" dirty="0">
                          <a:latin typeface="Century Gothic" panose="020B0502020202020204" pitchFamily="34" charset="0"/>
                        </a:rPr>
                        <a:t>  days in the 10</a:t>
                      </a:r>
                      <a:r>
                        <a:rPr lang="en-GB" sz="2400" b="1" baseline="30000" dirty="0">
                          <a:latin typeface="Century Gothic" panose="020B0502020202020204" pitchFamily="34" charset="0"/>
                        </a:rPr>
                        <a:t>th</a:t>
                      </a:r>
                      <a:r>
                        <a:rPr lang="en-GB" sz="2400" b="1" baseline="0" dirty="0">
                          <a:latin typeface="Century Gothic" panose="020B0502020202020204" pitchFamily="34" charset="0"/>
                        </a:rPr>
                        <a:t> month of the year</a:t>
                      </a:r>
                      <a:endParaRPr lang="en-GB" sz="2400" b="1" dirty="0">
                        <a:latin typeface="Century Gothic" panose="020B0502020202020204" pitchFamily="34" charset="0"/>
                      </a:endParaRPr>
                    </a:p>
                  </a:txBody>
                  <a:tcPr marT="45701" marB="4570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5">
                  <a:txBody>
                    <a:bodyPr/>
                    <a:lstStyle/>
                    <a:p>
                      <a:endParaRPr lang="en-GB" sz="2400" b="1" dirty="0">
                        <a:latin typeface="Century Gothic" panose="020B0502020202020204" pitchFamily="34" charset="0"/>
                      </a:endParaRPr>
                    </a:p>
                  </a:txBody>
                  <a:tcPr marT="45701" marB="45701"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en-GB" sz="2400" b="1" dirty="0">
                          <a:latin typeface="Century Gothic" panose="020B0502020202020204" pitchFamily="34" charset="0"/>
                        </a:rPr>
                        <a:t>8</a:t>
                      </a:r>
                    </a:p>
                  </a:txBody>
                  <a:tcPr marT="45701" marB="45701"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684000">
                <a:tc>
                  <a:txBody>
                    <a:bodyPr/>
                    <a:lstStyle/>
                    <a:p>
                      <a:endParaRPr lang="en-GB" sz="2400" b="1" dirty="0">
                        <a:latin typeface="Century Gothic" panose="020B050202020202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vMerge="1">
                  <a:txBody>
                    <a:bodyPr/>
                    <a:lstStyle/>
                    <a:p>
                      <a:endParaRPr lang="en-GB"/>
                    </a:p>
                  </a:txBody>
                  <a:tcPr>
                    <a:lnL w="12700" cmpd="sng">
                      <a:noFill/>
                    </a:lnL>
                    <a:lnT w="12700" cmpd="sng">
                      <a:noFill/>
                    </a:lnT>
                  </a:tcPr>
                </a:tc>
                <a:tc>
                  <a:txBody>
                    <a:bodyPr/>
                    <a:lstStyle/>
                    <a:p>
                      <a:pPr algn="ctr"/>
                      <a:endParaRPr lang="en-GB" sz="2400" b="1" dirty="0">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49948428"/>
                  </a:ext>
                </a:extLst>
              </a:tr>
              <a:tr h="1028801">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2400" b="1" dirty="0">
                          <a:latin typeface="Century Gothic" panose="020B0502020202020204" pitchFamily="34" charset="0"/>
                        </a:rPr>
                        <a:t>August is the </a:t>
                      </a:r>
                      <a:r>
                        <a:rPr lang="en-GB" sz="2400" b="1" spc="-300" dirty="0">
                          <a:latin typeface="Century Gothic" panose="020B0502020202020204" pitchFamily="34" charset="0"/>
                        </a:rPr>
                        <a:t>________ </a:t>
                      </a:r>
                      <a:r>
                        <a:rPr lang="en-GB" sz="2400" b="1" spc="0" dirty="0" err="1">
                          <a:latin typeface="Century Gothic" panose="020B0502020202020204" pitchFamily="34" charset="0"/>
                        </a:rPr>
                        <a:t>th</a:t>
                      </a:r>
                      <a:r>
                        <a:rPr lang="en-GB" sz="2400" b="1" spc="-300" dirty="0">
                          <a:latin typeface="Century Gothic" panose="020B0502020202020204" pitchFamily="34" charset="0"/>
                        </a:rPr>
                        <a:t> </a:t>
                      </a:r>
                      <a:r>
                        <a:rPr lang="en-GB" sz="2400" b="1" spc="0" dirty="0">
                          <a:latin typeface="Century Gothic" panose="020B0502020202020204" pitchFamily="34" charset="0"/>
                        </a:rPr>
                        <a:t>month of the year</a:t>
                      </a:r>
                    </a:p>
                  </a:txBody>
                  <a:tcPr marT="45701" marB="4570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GB"/>
                    </a:p>
                  </a:txBody>
                  <a:tcPr>
                    <a:lnL w="12700" cap="flat" cmpd="sng" algn="ctr">
                      <a:solidFill>
                        <a:schemeClr val="tx1"/>
                      </a:solidFill>
                      <a:prstDash val="solid"/>
                      <a:round/>
                      <a:headEnd type="none" w="med" len="med"/>
                      <a:tailEnd type="none" w="med" len="med"/>
                    </a:lnL>
                    <a:lnT w="12700" cmpd="sng">
                      <a:noFill/>
                    </a:lnT>
                  </a:tcPr>
                </a:tc>
                <a:tc>
                  <a:txBody>
                    <a:bodyPr/>
                    <a:lstStyle/>
                    <a:p>
                      <a:pPr algn="ctr"/>
                      <a:r>
                        <a:rPr lang="en-GB" sz="2400" b="1" dirty="0">
                          <a:latin typeface="Century Gothic" panose="020B0502020202020204" pitchFamily="34" charset="0"/>
                        </a:rPr>
                        <a:t>31</a:t>
                      </a:r>
                      <a:endParaRPr lang="en-GB" dirty="0"/>
                    </a:p>
                  </a:txBody>
                  <a:tcPr marT="45701" marB="45701" anchor="ct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416404236"/>
                  </a:ext>
                </a:extLst>
              </a:tr>
              <a:tr h="755101">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lang="en-GB" sz="2400" b="1" dirty="0">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lang="en-GB"/>
                    </a:p>
                  </a:txBody>
                  <a:tcPr>
                    <a:lnL w="12700" cmpd="sng">
                      <a:noFill/>
                    </a:lnL>
                    <a:lnT w="12700" cmpd="sng">
                      <a:noFill/>
                    </a:lnT>
                  </a:tcPr>
                </a:tc>
                <a:tc>
                  <a:txBody>
                    <a:bodyPr/>
                    <a:lstStyle/>
                    <a:p>
                      <a:pPr algn="ctr"/>
                      <a:endParaRPr lang="en-GB" sz="2400" b="1" dirty="0">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44125728"/>
                  </a:ext>
                </a:extLst>
              </a:tr>
              <a:tr h="900000">
                <a:tc>
                  <a:txBody>
                    <a:bodyPr/>
                    <a:lstStyle/>
                    <a:p>
                      <a:r>
                        <a:rPr lang="en-GB" sz="2400" b="1" dirty="0">
                          <a:latin typeface="Century Gothic" panose="020B0502020202020204" pitchFamily="34" charset="0"/>
                        </a:rPr>
                        <a:t>The month after March has  </a:t>
                      </a:r>
                      <a:r>
                        <a:rPr lang="en-GB" sz="2400" b="1" spc="-300" dirty="0">
                          <a:latin typeface="Century Gothic" panose="020B0502020202020204" pitchFamily="34" charset="0"/>
                        </a:rPr>
                        <a:t>________</a:t>
                      </a:r>
                      <a:r>
                        <a:rPr lang="en-GB" sz="2400" b="1" dirty="0">
                          <a:latin typeface="Century Gothic" panose="020B0502020202020204" pitchFamily="34" charset="0"/>
                        </a:rPr>
                        <a:t>  days</a:t>
                      </a:r>
                    </a:p>
                  </a:txBody>
                  <a:tcPr marT="45701" marB="4570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GB"/>
                    </a:p>
                  </a:txBody>
                  <a:tcPr>
                    <a:lnL w="12700" cap="flat" cmpd="sng" algn="ctr">
                      <a:solidFill>
                        <a:schemeClr val="tx1"/>
                      </a:solidFill>
                      <a:prstDash val="solid"/>
                      <a:round/>
                      <a:headEnd type="none" w="med" len="med"/>
                      <a:tailEnd type="none" w="med" len="med"/>
                    </a:lnL>
                    <a:lnT w="12700" cmpd="sng">
                      <a:noFill/>
                    </a:lnT>
                  </a:tcPr>
                </a:tc>
                <a:tc>
                  <a:txBody>
                    <a:bodyPr/>
                    <a:lstStyle/>
                    <a:p>
                      <a:pPr algn="ctr"/>
                      <a:r>
                        <a:rPr lang="en-GB" sz="2400" b="1" dirty="0">
                          <a:latin typeface="Century Gothic" panose="020B0502020202020204" pitchFamily="34" charset="0"/>
                        </a:rPr>
                        <a:t> 30</a:t>
                      </a:r>
                    </a:p>
                  </a:txBody>
                  <a:tcPr marT="45701" marB="45701" anchor="ct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13258016"/>
                  </a:ext>
                </a:extLst>
              </a:tr>
            </a:tbl>
          </a:graphicData>
        </a:graphic>
      </p:graphicFrame>
    </p:spTree>
    <p:extLst>
      <p:ext uri="{BB962C8B-B14F-4D97-AF65-F5344CB8AC3E}">
        <p14:creationId xmlns:p14="http://schemas.microsoft.com/office/powerpoint/2010/main" val="31849130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4</a:t>
            </a:r>
          </a:p>
          <a:p>
            <a:pPr algn="ctr"/>
            <a:endParaRPr lang="en-GB" sz="2000" b="1" u="sng" dirty="0">
              <a:solidFill>
                <a:schemeClr val="bg2">
                  <a:lumMod val="50000"/>
                </a:schemeClr>
              </a:solidFill>
              <a:latin typeface="Century Gothic" panose="020B0502020202020204" pitchFamily="34" charset="0"/>
            </a:endParaRPr>
          </a:p>
          <a:p>
            <a:pPr lvl="0" algn="ctr" defTabSz="685800">
              <a:defRPr/>
            </a:pPr>
            <a:r>
              <a:rPr lang="en-GB" sz="2000" b="1" dirty="0">
                <a:solidFill>
                  <a:schemeClr val="tx1"/>
                </a:solidFill>
                <a:latin typeface="Century Gothic" panose="020B0502020202020204" pitchFamily="34" charset="0"/>
              </a:rPr>
              <a:t>Draw lines to match the statements to the missing parts.</a:t>
            </a:r>
          </a:p>
          <a:p>
            <a:pPr lvl="0"/>
            <a:endParaRPr lang="en-GB" sz="2800" b="1" dirty="0">
              <a:solidFill>
                <a:srgbClr val="E7E6E6">
                  <a:lumMod val="25000"/>
                </a:srgbClr>
              </a:solidFill>
              <a:latin typeface="Century Gothic" panose="020B0502020202020204" pitchFamily="34" charset="0"/>
            </a:endParaRPr>
          </a:p>
        </p:txBody>
      </p:sp>
      <p:graphicFrame>
        <p:nvGraphicFramePr>
          <p:cNvPr id="9" name="Table 8">
            <a:extLst>
              <a:ext uri="{FF2B5EF4-FFF2-40B4-BE49-F238E27FC236}">
                <a16:creationId xmlns:a16="http://schemas.microsoft.com/office/drawing/2014/main" id="{876874F7-5287-42D6-AAE1-BABCA5135860}"/>
              </a:ext>
            </a:extLst>
          </p:cNvPr>
          <p:cNvGraphicFramePr>
            <a:graphicFrameLocks noGrp="1"/>
          </p:cNvGraphicFramePr>
          <p:nvPr>
            <p:extLst>
              <p:ext uri="{D42A27DB-BD31-4B8C-83A1-F6EECF244321}">
                <p14:modId xmlns:p14="http://schemas.microsoft.com/office/powerpoint/2010/main" val="2529732943"/>
              </p:ext>
            </p:extLst>
          </p:nvPr>
        </p:nvGraphicFramePr>
        <p:xfrm>
          <a:off x="665151" y="1676938"/>
          <a:ext cx="7605392" cy="4267902"/>
        </p:xfrm>
        <a:graphic>
          <a:graphicData uri="http://schemas.openxmlformats.org/drawingml/2006/table">
            <a:tbl>
              <a:tblPr firstRow="1" bandRow="1">
                <a:tableStyleId>{5940675A-B579-460E-94D1-54222C63F5DA}</a:tableStyleId>
              </a:tblPr>
              <a:tblGrid>
                <a:gridCol w="5189739">
                  <a:extLst>
                    <a:ext uri="{9D8B030D-6E8A-4147-A177-3AD203B41FA5}">
                      <a16:colId xmlns:a16="http://schemas.microsoft.com/office/drawing/2014/main" val="20000"/>
                    </a:ext>
                  </a:extLst>
                </a:gridCol>
                <a:gridCol w="1463738">
                  <a:extLst>
                    <a:ext uri="{9D8B030D-6E8A-4147-A177-3AD203B41FA5}">
                      <a16:colId xmlns:a16="http://schemas.microsoft.com/office/drawing/2014/main" val="20001"/>
                    </a:ext>
                  </a:extLst>
                </a:gridCol>
                <a:gridCol w="951915">
                  <a:extLst>
                    <a:ext uri="{9D8B030D-6E8A-4147-A177-3AD203B41FA5}">
                      <a16:colId xmlns:a16="http://schemas.microsoft.com/office/drawing/2014/main" val="2275220844"/>
                    </a:ext>
                  </a:extLst>
                </a:gridCol>
              </a:tblGrid>
              <a:tr h="900000">
                <a:tc>
                  <a:txBody>
                    <a:bodyPr/>
                    <a:lstStyle/>
                    <a:p>
                      <a:r>
                        <a:rPr lang="en-GB" sz="2400" b="1" dirty="0">
                          <a:latin typeface="Century Gothic" panose="020B0502020202020204" pitchFamily="34" charset="0"/>
                        </a:rPr>
                        <a:t>There</a:t>
                      </a:r>
                      <a:r>
                        <a:rPr lang="en-GB" sz="2400" b="1" baseline="0" dirty="0">
                          <a:latin typeface="Century Gothic" panose="020B0502020202020204" pitchFamily="34" charset="0"/>
                        </a:rPr>
                        <a:t> are  </a:t>
                      </a:r>
                      <a:r>
                        <a:rPr lang="en-GB" sz="2400" b="1" spc="-300" dirty="0">
                          <a:latin typeface="Century Gothic" panose="020B0502020202020204" pitchFamily="34" charset="0"/>
                        </a:rPr>
                        <a:t>________</a:t>
                      </a:r>
                      <a:r>
                        <a:rPr lang="en-GB" sz="2400" b="1" baseline="0" dirty="0">
                          <a:latin typeface="Century Gothic" panose="020B0502020202020204" pitchFamily="34" charset="0"/>
                        </a:rPr>
                        <a:t>  days in the 10</a:t>
                      </a:r>
                      <a:r>
                        <a:rPr lang="en-GB" sz="2400" b="1" baseline="30000" dirty="0">
                          <a:latin typeface="Century Gothic" panose="020B0502020202020204" pitchFamily="34" charset="0"/>
                        </a:rPr>
                        <a:t>th</a:t>
                      </a:r>
                      <a:r>
                        <a:rPr lang="en-GB" sz="2400" b="1" baseline="0" dirty="0">
                          <a:latin typeface="Century Gothic" panose="020B0502020202020204" pitchFamily="34" charset="0"/>
                        </a:rPr>
                        <a:t> month of the year</a:t>
                      </a:r>
                      <a:endParaRPr lang="en-GB" sz="2400" b="1" dirty="0">
                        <a:latin typeface="Century Gothic" panose="020B0502020202020204" pitchFamily="34" charset="0"/>
                      </a:endParaRPr>
                    </a:p>
                  </a:txBody>
                  <a:tcPr marT="45701" marB="4570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5">
                  <a:txBody>
                    <a:bodyPr/>
                    <a:lstStyle/>
                    <a:p>
                      <a:endParaRPr lang="en-GB" sz="2400" b="1" dirty="0">
                        <a:latin typeface="Century Gothic" panose="020B0502020202020204" pitchFamily="34" charset="0"/>
                      </a:endParaRPr>
                    </a:p>
                  </a:txBody>
                  <a:tcPr marT="45701" marB="45701"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en-GB" sz="2400" b="1" dirty="0">
                          <a:latin typeface="Century Gothic" panose="020B0502020202020204" pitchFamily="34" charset="0"/>
                        </a:rPr>
                        <a:t>8</a:t>
                      </a:r>
                    </a:p>
                  </a:txBody>
                  <a:tcPr marT="45701" marB="45701"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684000">
                <a:tc>
                  <a:txBody>
                    <a:bodyPr/>
                    <a:lstStyle/>
                    <a:p>
                      <a:endParaRPr lang="en-GB" sz="2400" b="1" dirty="0">
                        <a:latin typeface="Century Gothic" panose="020B050202020202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vMerge="1">
                  <a:txBody>
                    <a:bodyPr/>
                    <a:lstStyle/>
                    <a:p>
                      <a:endParaRPr lang="en-GB"/>
                    </a:p>
                  </a:txBody>
                  <a:tcPr>
                    <a:lnL w="12700" cmpd="sng">
                      <a:noFill/>
                    </a:lnL>
                    <a:lnT w="12700" cmpd="sng">
                      <a:noFill/>
                    </a:lnT>
                  </a:tcPr>
                </a:tc>
                <a:tc>
                  <a:txBody>
                    <a:bodyPr/>
                    <a:lstStyle/>
                    <a:p>
                      <a:pPr algn="ctr"/>
                      <a:endParaRPr lang="en-GB" sz="2400" b="1" dirty="0">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49948428"/>
                  </a:ext>
                </a:extLst>
              </a:tr>
              <a:tr h="1028801">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2400" b="1" dirty="0">
                          <a:latin typeface="Century Gothic" panose="020B0502020202020204" pitchFamily="34" charset="0"/>
                        </a:rPr>
                        <a:t>August is the </a:t>
                      </a:r>
                      <a:r>
                        <a:rPr lang="en-GB" sz="2400" b="1" spc="-300" dirty="0">
                          <a:latin typeface="Century Gothic" panose="020B0502020202020204" pitchFamily="34" charset="0"/>
                        </a:rPr>
                        <a:t>________ </a:t>
                      </a:r>
                      <a:r>
                        <a:rPr lang="en-GB" sz="2400" b="1" spc="0" dirty="0" err="1">
                          <a:latin typeface="Century Gothic" panose="020B0502020202020204" pitchFamily="34" charset="0"/>
                        </a:rPr>
                        <a:t>th</a:t>
                      </a:r>
                      <a:r>
                        <a:rPr lang="en-GB" sz="2400" b="1" spc="-300" dirty="0">
                          <a:latin typeface="Century Gothic" panose="020B0502020202020204" pitchFamily="34" charset="0"/>
                        </a:rPr>
                        <a:t> </a:t>
                      </a:r>
                      <a:r>
                        <a:rPr lang="en-GB" sz="2400" b="1" spc="0" dirty="0">
                          <a:latin typeface="Century Gothic" panose="020B0502020202020204" pitchFamily="34" charset="0"/>
                        </a:rPr>
                        <a:t>month of the year</a:t>
                      </a:r>
                    </a:p>
                  </a:txBody>
                  <a:tcPr marT="45701" marB="4570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GB"/>
                    </a:p>
                  </a:txBody>
                  <a:tcPr>
                    <a:lnL w="12700" cap="flat" cmpd="sng" algn="ctr">
                      <a:solidFill>
                        <a:schemeClr val="tx1"/>
                      </a:solidFill>
                      <a:prstDash val="solid"/>
                      <a:round/>
                      <a:headEnd type="none" w="med" len="med"/>
                      <a:tailEnd type="none" w="med" len="med"/>
                    </a:lnL>
                    <a:lnT w="12700" cmpd="sng">
                      <a:noFill/>
                    </a:lnT>
                  </a:tcPr>
                </a:tc>
                <a:tc>
                  <a:txBody>
                    <a:bodyPr/>
                    <a:lstStyle/>
                    <a:p>
                      <a:pPr algn="ctr"/>
                      <a:r>
                        <a:rPr lang="en-GB" sz="2400" b="1" dirty="0">
                          <a:latin typeface="Century Gothic" panose="020B0502020202020204" pitchFamily="34" charset="0"/>
                        </a:rPr>
                        <a:t>31</a:t>
                      </a:r>
                      <a:endParaRPr lang="en-GB" dirty="0"/>
                    </a:p>
                  </a:txBody>
                  <a:tcPr marT="45701" marB="45701" anchor="ct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416404236"/>
                  </a:ext>
                </a:extLst>
              </a:tr>
              <a:tr h="755101">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lang="en-GB" sz="2400" b="1" dirty="0">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lang="en-GB"/>
                    </a:p>
                  </a:txBody>
                  <a:tcPr>
                    <a:lnL w="12700" cmpd="sng">
                      <a:noFill/>
                    </a:lnL>
                    <a:lnT w="12700" cmpd="sng">
                      <a:noFill/>
                    </a:lnT>
                  </a:tcPr>
                </a:tc>
                <a:tc>
                  <a:txBody>
                    <a:bodyPr/>
                    <a:lstStyle/>
                    <a:p>
                      <a:pPr algn="ctr"/>
                      <a:endParaRPr lang="en-GB" sz="2400" b="1" dirty="0">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44125728"/>
                  </a:ext>
                </a:extLst>
              </a:tr>
              <a:tr h="900000">
                <a:tc>
                  <a:txBody>
                    <a:bodyPr/>
                    <a:lstStyle/>
                    <a:p>
                      <a:r>
                        <a:rPr lang="en-GB" sz="2400" b="1" dirty="0">
                          <a:latin typeface="Century Gothic" panose="020B0502020202020204" pitchFamily="34" charset="0"/>
                        </a:rPr>
                        <a:t>The month after March has  </a:t>
                      </a:r>
                      <a:r>
                        <a:rPr lang="en-GB" sz="2400" b="1" spc="-300" dirty="0">
                          <a:latin typeface="Century Gothic" panose="020B0502020202020204" pitchFamily="34" charset="0"/>
                        </a:rPr>
                        <a:t>________</a:t>
                      </a:r>
                      <a:r>
                        <a:rPr lang="en-GB" sz="2400" b="1" dirty="0">
                          <a:latin typeface="Century Gothic" panose="020B0502020202020204" pitchFamily="34" charset="0"/>
                        </a:rPr>
                        <a:t>  days</a:t>
                      </a:r>
                    </a:p>
                  </a:txBody>
                  <a:tcPr marT="45701" marB="4570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GB"/>
                    </a:p>
                  </a:txBody>
                  <a:tcPr>
                    <a:lnL w="12700" cap="flat" cmpd="sng" algn="ctr">
                      <a:solidFill>
                        <a:schemeClr val="tx1"/>
                      </a:solidFill>
                      <a:prstDash val="solid"/>
                      <a:round/>
                      <a:headEnd type="none" w="med" len="med"/>
                      <a:tailEnd type="none" w="med" len="med"/>
                    </a:lnL>
                    <a:lnT w="12700" cmpd="sng">
                      <a:noFill/>
                    </a:lnT>
                  </a:tcPr>
                </a:tc>
                <a:tc>
                  <a:txBody>
                    <a:bodyPr/>
                    <a:lstStyle/>
                    <a:p>
                      <a:pPr algn="ctr"/>
                      <a:r>
                        <a:rPr lang="en-GB" sz="2400" b="1" dirty="0">
                          <a:latin typeface="Century Gothic" panose="020B0502020202020204" pitchFamily="34" charset="0"/>
                        </a:rPr>
                        <a:t> 30</a:t>
                      </a:r>
                    </a:p>
                  </a:txBody>
                  <a:tcPr marT="45701" marB="45701" anchor="ct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13258016"/>
                  </a:ext>
                </a:extLst>
              </a:tr>
            </a:tbl>
          </a:graphicData>
        </a:graphic>
      </p:graphicFrame>
      <p:cxnSp>
        <p:nvCxnSpPr>
          <p:cNvPr id="10" name="Straight Connector 9">
            <a:extLst>
              <a:ext uri="{FF2B5EF4-FFF2-40B4-BE49-F238E27FC236}">
                <a16:creationId xmlns:a16="http://schemas.microsoft.com/office/drawing/2014/main" id="{308E296B-C089-4D0F-9DDA-FE448DE37BE5}"/>
              </a:ext>
            </a:extLst>
          </p:cNvPr>
          <p:cNvCxnSpPr>
            <a:cxnSpLocks/>
          </p:cNvCxnSpPr>
          <p:nvPr/>
        </p:nvCxnSpPr>
        <p:spPr>
          <a:xfrm>
            <a:off x="5857546" y="5483000"/>
            <a:ext cx="1716891"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634EC1D6-BDE8-4B91-B8EC-DA2BD7A4AAA5}"/>
              </a:ext>
            </a:extLst>
          </p:cNvPr>
          <p:cNvCxnSpPr>
            <a:cxnSpLocks/>
          </p:cNvCxnSpPr>
          <p:nvPr/>
        </p:nvCxnSpPr>
        <p:spPr>
          <a:xfrm flipV="1">
            <a:off x="5857546" y="2192853"/>
            <a:ext cx="1667516" cy="1618036"/>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C90F2A7E-8003-4E4D-9781-077EB7E2FB80}"/>
              </a:ext>
            </a:extLst>
          </p:cNvPr>
          <p:cNvCxnSpPr>
            <a:cxnSpLocks/>
          </p:cNvCxnSpPr>
          <p:nvPr/>
        </p:nvCxnSpPr>
        <p:spPr>
          <a:xfrm>
            <a:off x="5857546" y="2068168"/>
            <a:ext cx="1692203" cy="1707416"/>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78148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Are the following statements always true, sometimes true or never true? </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400" b="1" dirty="0">
                <a:solidFill>
                  <a:schemeClr val="tx1"/>
                </a:solidFill>
                <a:latin typeface="Century Gothic" panose="020B0502020202020204" pitchFamily="34" charset="0"/>
              </a:rPr>
              <a:t>       March has fewer days than September</a:t>
            </a:r>
          </a:p>
          <a:p>
            <a:pPr defTabSz="514350">
              <a:defRPr/>
            </a:pPr>
            <a:endParaRPr lang="en-GB" sz="2400" b="1" dirty="0">
              <a:solidFill>
                <a:schemeClr val="tx1"/>
              </a:solidFill>
              <a:latin typeface="Century Gothic" panose="020B0502020202020204" pitchFamily="34" charset="0"/>
            </a:endParaRPr>
          </a:p>
          <a:p>
            <a:pPr defTabSz="514350">
              <a:defRPr/>
            </a:pPr>
            <a:r>
              <a:rPr lang="en-GB" sz="2400" b="1" dirty="0">
                <a:solidFill>
                  <a:schemeClr val="tx1"/>
                </a:solidFill>
                <a:latin typeface="Century Gothic" panose="020B0502020202020204" pitchFamily="34" charset="0"/>
              </a:rPr>
              <a:t>       A year has 366 days</a:t>
            </a:r>
          </a:p>
          <a:p>
            <a:endParaRPr lang="en-GB" sz="2400" b="1" dirty="0">
              <a:solidFill>
                <a:schemeClr val="tx1"/>
              </a:solidFill>
              <a:latin typeface="Century Gothic" panose="020B0502020202020204" pitchFamily="34" charset="0"/>
            </a:endParaRPr>
          </a:p>
          <a:p>
            <a:r>
              <a:rPr lang="en-GB" sz="2400" b="1" dirty="0">
                <a:solidFill>
                  <a:schemeClr val="tx1"/>
                </a:solidFill>
                <a:latin typeface="Century Gothic" panose="020B0502020202020204" pitchFamily="34" charset="0"/>
              </a:rPr>
              <a:t>       January is the first month of the year</a:t>
            </a:r>
          </a:p>
          <a:p>
            <a:endParaRPr lang="en-GB" sz="2400" b="1" dirty="0">
              <a:solidFill>
                <a:schemeClr val="tx1"/>
              </a:solidFill>
              <a:latin typeface="Century Gothic" panose="020B0502020202020204" pitchFamily="34" charset="0"/>
            </a:endParaRPr>
          </a:p>
          <a:p>
            <a:r>
              <a:rPr lang="en-GB" sz="2400" b="1" dirty="0">
                <a:solidFill>
                  <a:schemeClr val="tx1"/>
                </a:solidFill>
                <a:latin typeface="Century Gothic" panose="020B0502020202020204" pitchFamily="34" charset="0"/>
              </a:rPr>
              <a:t>       2020 will be a leap year</a:t>
            </a:r>
          </a:p>
          <a:p>
            <a:pPr marL="285750" indent="-285750">
              <a:buFont typeface="Arial" panose="020B0604020202020204" pitchFamily="34" charset="0"/>
              <a:buChar char="•"/>
            </a:pPr>
            <a:endParaRPr lang="en-GB" sz="2400" b="1" dirty="0">
              <a:solidFill>
                <a:schemeClr val="tx1"/>
              </a:solidFill>
              <a:latin typeface="Century Gothic" panose="020B0502020202020204" pitchFamily="34" charset="0"/>
            </a:endParaRPr>
          </a:p>
          <a:p>
            <a:pPr marL="285750" indent="-285750">
              <a:buFont typeface="Arial" panose="020B0604020202020204" pitchFamily="34" charset="0"/>
              <a:buChar char="•"/>
            </a:pPr>
            <a:endParaRPr lang="en-GB" sz="16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Explain your reasoning.</a:t>
            </a:r>
          </a:p>
          <a:p>
            <a:pPr algn="ctr"/>
            <a:endParaRPr lang="en-GB" sz="2000" b="1" u="sng" dirty="0">
              <a:solidFill>
                <a:schemeClr val="bg2">
                  <a:lumMod val="50000"/>
                </a:schemeClr>
              </a:solidFill>
              <a:latin typeface="Century Gothic" panose="020B0502020202020204" pitchFamily="34" charset="0"/>
            </a:endParaRPr>
          </a:p>
          <a:p>
            <a:pPr algn="ctr"/>
            <a:endParaRPr lang="en-GB" sz="2800" b="1" dirty="0">
              <a:solidFill>
                <a:srgbClr val="FF0000"/>
              </a:solidFill>
              <a:latin typeface="Century Gothic" panose="020B0502020202020204" pitchFamily="34" charset="0"/>
            </a:endParaRPr>
          </a:p>
        </p:txBody>
      </p:sp>
      <p:graphicFrame>
        <p:nvGraphicFramePr>
          <p:cNvPr id="2" name="Table 1">
            <a:extLst>
              <a:ext uri="{FF2B5EF4-FFF2-40B4-BE49-F238E27FC236}">
                <a16:creationId xmlns:a16="http://schemas.microsoft.com/office/drawing/2014/main" id="{1201AF1B-618D-4575-81B4-18C158C8C711}"/>
              </a:ext>
            </a:extLst>
          </p:cNvPr>
          <p:cNvGraphicFramePr>
            <a:graphicFrameLocks noGrp="1"/>
          </p:cNvGraphicFramePr>
          <p:nvPr>
            <p:extLst>
              <p:ext uri="{D42A27DB-BD31-4B8C-83A1-F6EECF244321}">
                <p14:modId xmlns:p14="http://schemas.microsoft.com/office/powerpoint/2010/main" val="2904736328"/>
              </p:ext>
            </p:extLst>
          </p:nvPr>
        </p:nvGraphicFramePr>
        <p:xfrm>
          <a:off x="385746" y="2019751"/>
          <a:ext cx="558809" cy="2998788"/>
        </p:xfrm>
        <a:graphic>
          <a:graphicData uri="http://schemas.openxmlformats.org/drawingml/2006/table">
            <a:tbl>
              <a:tblPr firstRow="1" bandRow="1">
                <a:tableStyleId>{5C22544A-7EE6-4342-B048-85BDC9FD1C3A}</a:tableStyleId>
              </a:tblPr>
              <a:tblGrid>
                <a:gridCol w="558809">
                  <a:extLst>
                    <a:ext uri="{9D8B030D-6E8A-4147-A177-3AD203B41FA5}">
                      <a16:colId xmlns:a16="http://schemas.microsoft.com/office/drawing/2014/main" val="2236293438"/>
                    </a:ext>
                  </a:extLst>
                </a:gridCol>
              </a:tblGrid>
              <a:tr h="785094">
                <a:tc>
                  <a:txBody>
                    <a:bodyPr/>
                    <a:lstStyle/>
                    <a:p>
                      <a:r>
                        <a:rPr lang="en-GB" sz="2400" b="1" dirty="0">
                          <a:solidFill>
                            <a:schemeClr val="tx1"/>
                          </a:solidFill>
                          <a:latin typeface="Century Gothic" panose="020B0502020202020204" pitchFamily="34" charset="0"/>
                        </a:rPr>
                        <a:t>A.</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841311213"/>
                  </a:ext>
                </a:extLst>
              </a:tr>
              <a:tr h="708917">
                <a:tc>
                  <a:txBody>
                    <a:bodyPr/>
                    <a:lstStyle/>
                    <a:p>
                      <a:r>
                        <a:rPr lang="en-GB" sz="2400" b="1" dirty="0">
                          <a:solidFill>
                            <a:schemeClr val="tx1"/>
                          </a:solidFill>
                          <a:latin typeface="Century Gothic" panose="020B0502020202020204" pitchFamily="34" charset="0"/>
                        </a:rPr>
                        <a:t>B.</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872786541"/>
                  </a:ext>
                </a:extLst>
              </a:tr>
              <a:tr h="719191">
                <a:tc>
                  <a:txBody>
                    <a:bodyPr/>
                    <a:lstStyle/>
                    <a:p>
                      <a:r>
                        <a:rPr lang="en-GB" sz="2400" b="1" dirty="0">
                          <a:solidFill>
                            <a:schemeClr val="tx1"/>
                          </a:solidFill>
                          <a:latin typeface="Century Gothic" panose="020B0502020202020204" pitchFamily="34" charset="0"/>
                        </a:rPr>
                        <a:t>C.</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299064418"/>
                  </a:ext>
                </a:extLst>
              </a:tr>
              <a:tr h="785586">
                <a:tc>
                  <a:txBody>
                    <a:bodyPr/>
                    <a:lstStyle/>
                    <a:p>
                      <a:r>
                        <a:rPr lang="en-GB" sz="2400" b="1" dirty="0">
                          <a:solidFill>
                            <a:schemeClr val="tx1"/>
                          </a:solidFill>
                          <a:latin typeface="Century Gothic" panose="020B0502020202020204" pitchFamily="34" charset="0"/>
                        </a:rPr>
                        <a:t>D.</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501583058"/>
                  </a:ext>
                </a:extLst>
              </a:tr>
            </a:tbl>
          </a:graphicData>
        </a:graphic>
      </p:graphicFrame>
    </p:spTree>
    <p:extLst>
      <p:ext uri="{BB962C8B-B14F-4D97-AF65-F5344CB8AC3E}">
        <p14:creationId xmlns:p14="http://schemas.microsoft.com/office/powerpoint/2010/main" val="10719001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Are the following statements always true, sometimes true or never true?</a:t>
            </a:r>
          </a:p>
          <a:p>
            <a:r>
              <a:rPr lang="en-GB" sz="2000" b="1" dirty="0">
                <a:solidFill>
                  <a:schemeClr val="tx1"/>
                </a:solidFill>
                <a:latin typeface="Century Gothic" panose="020B0502020202020204" pitchFamily="34" charset="0"/>
              </a:rPr>
              <a:t> </a:t>
            </a:r>
          </a:p>
          <a:p>
            <a:pPr marL="457200" indent="-457200">
              <a:buAutoNum type="alphaUcPeriod"/>
            </a:pPr>
            <a:r>
              <a:rPr lang="en-GB" sz="2400" b="1" dirty="0">
                <a:solidFill>
                  <a:schemeClr val="tx1"/>
                </a:solidFill>
                <a:latin typeface="Century Gothic" panose="020B0502020202020204" pitchFamily="34" charset="0"/>
              </a:rPr>
              <a:t>March has fewer days than September  </a:t>
            </a:r>
          </a:p>
          <a:p>
            <a:r>
              <a:rPr lang="en-GB" sz="2000" b="1" dirty="0">
                <a:solidFill>
                  <a:srgbClr val="FF0000"/>
                </a:solidFill>
                <a:latin typeface="Century Gothic" panose="020B0502020202020204" pitchFamily="34" charset="0"/>
              </a:rPr>
              <a:t>Never true because March has 31 days and September has 30 days.</a:t>
            </a:r>
          </a:p>
          <a:p>
            <a:r>
              <a:rPr lang="en-GB" sz="2000" b="1" dirty="0">
                <a:solidFill>
                  <a:srgbClr val="FF0000"/>
                </a:solidFill>
                <a:latin typeface="Century Gothic" panose="020B0502020202020204" pitchFamily="34" charset="0"/>
              </a:rPr>
              <a:t> </a:t>
            </a:r>
            <a:endParaRPr lang="en-GB" sz="2400" b="1" dirty="0">
              <a:solidFill>
                <a:srgbClr val="FF0000"/>
              </a:solidFill>
              <a:latin typeface="Century Gothic" panose="020B0502020202020204" pitchFamily="34" charset="0"/>
            </a:endParaRPr>
          </a:p>
          <a:p>
            <a:r>
              <a:rPr lang="en-GB" sz="2400" b="1" dirty="0">
                <a:solidFill>
                  <a:schemeClr val="tx1"/>
                </a:solidFill>
                <a:latin typeface="Century Gothic" panose="020B0502020202020204" pitchFamily="34" charset="0"/>
              </a:rPr>
              <a:t>B. A year has 366 days  </a:t>
            </a:r>
          </a:p>
          <a:p>
            <a:r>
              <a:rPr lang="en-GB" sz="2000" b="1" dirty="0">
                <a:solidFill>
                  <a:srgbClr val="FF0000"/>
                </a:solidFill>
                <a:latin typeface="Century Gothic" panose="020B0502020202020204" pitchFamily="34" charset="0"/>
              </a:rPr>
              <a:t>Sometimes true because a leap year has 366 days but a non-leap year has 365 days. </a:t>
            </a:r>
            <a:r>
              <a:rPr lang="en-GB" sz="2400" b="1" dirty="0">
                <a:solidFill>
                  <a:srgbClr val="FF0000"/>
                </a:solidFill>
                <a:latin typeface="Century Gothic" panose="020B0502020202020204" pitchFamily="34" charset="0"/>
              </a:rPr>
              <a:t> </a:t>
            </a:r>
          </a:p>
          <a:p>
            <a:pPr defTabSz="514350">
              <a:defRPr/>
            </a:pPr>
            <a:endParaRPr lang="en-GB" sz="2000" b="1" dirty="0">
              <a:solidFill>
                <a:srgbClr val="FF0000"/>
              </a:solidFill>
              <a:latin typeface="Century Gothic" panose="020B0502020202020204" pitchFamily="34" charset="0"/>
            </a:endParaRPr>
          </a:p>
          <a:p>
            <a:r>
              <a:rPr lang="en-GB" sz="2400" b="1" dirty="0">
                <a:solidFill>
                  <a:schemeClr val="tx1"/>
                </a:solidFill>
                <a:latin typeface="Century Gothic" panose="020B0502020202020204" pitchFamily="34" charset="0"/>
              </a:rPr>
              <a:t>C. January is the first month of the year </a:t>
            </a:r>
          </a:p>
          <a:p>
            <a:r>
              <a:rPr lang="en-GB" sz="2000" b="1" dirty="0">
                <a:solidFill>
                  <a:srgbClr val="FF0000"/>
                </a:solidFill>
                <a:latin typeface="Century Gothic" panose="020B0502020202020204" pitchFamily="34" charset="0"/>
              </a:rPr>
              <a:t>Always true. </a:t>
            </a:r>
          </a:p>
          <a:p>
            <a:endParaRPr lang="en-GB" sz="2400" b="1" dirty="0">
              <a:solidFill>
                <a:schemeClr val="tx1"/>
              </a:solidFill>
              <a:latin typeface="Century Gothic" panose="020B0502020202020204" pitchFamily="34" charset="0"/>
            </a:endParaRPr>
          </a:p>
          <a:p>
            <a:r>
              <a:rPr lang="en-GB" sz="2400" b="1" dirty="0">
                <a:solidFill>
                  <a:schemeClr val="tx1"/>
                </a:solidFill>
                <a:latin typeface="Century Gothic" panose="020B0502020202020204" pitchFamily="34" charset="0"/>
              </a:rPr>
              <a:t>D. 2020 will be a leap year </a:t>
            </a:r>
          </a:p>
          <a:p>
            <a:r>
              <a:rPr lang="en-GB" sz="2000" b="1" dirty="0">
                <a:solidFill>
                  <a:srgbClr val="FF0000"/>
                </a:solidFill>
                <a:latin typeface="Century Gothic" panose="020B0502020202020204" pitchFamily="34" charset="0"/>
              </a:rPr>
              <a:t>Always true because leap years happen every four years, and the last one was 2016. </a:t>
            </a:r>
          </a:p>
          <a:p>
            <a:pPr marL="285750" indent="-285750">
              <a:buFont typeface="Arial" panose="020B0604020202020204" pitchFamily="34" charset="0"/>
              <a:buChar char="•"/>
            </a:pPr>
            <a:endParaRPr lang="en-GB" sz="2800" b="1" dirty="0">
              <a:solidFill>
                <a:schemeClr val="tx1"/>
              </a:solidFill>
              <a:latin typeface="Century Gothic" panose="020B0502020202020204" pitchFamily="34" charset="0"/>
            </a:endParaRPr>
          </a:p>
          <a:p>
            <a:pPr algn="ctr"/>
            <a:endParaRPr lang="en-GB" sz="2000" b="1" u="sng" dirty="0">
              <a:solidFill>
                <a:schemeClr val="bg2">
                  <a:lumMod val="50000"/>
                </a:schemeClr>
              </a:solidFill>
              <a:latin typeface="Century Gothic" panose="020B0502020202020204" pitchFamily="34" charset="0"/>
            </a:endParaRPr>
          </a:p>
          <a:p>
            <a:pPr algn="ctr"/>
            <a:endParaRPr lang="en-GB" sz="2800" b="1" dirty="0">
              <a:solidFill>
                <a:srgbClr val="FF0000"/>
              </a:solidFill>
              <a:latin typeface="Century Gothic" panose="020B0502020202020204" pitchFamily="34" charset="0"/>
            </a:endParaRPr>
          </a:p>
        </p:txBody>
      </p:sp>
    </p:spTree>
    <p:extLst>
      <p:ext uri="{BB962C8B-B14F-4D97-AF65-F5344CB8AC3E}">
        <p14:creationId xmlns:p14="http://schemas.microsoft.com/office/powerpoint/2010/main" val="34190182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2</a:t>
            </a:r>
          </a:p>
          <a:p>
            <a:pPr algn="ctr"/>
            <a:endParaRPr lang="en-GB" sz="2000" b="1" u="sng" dirty="0">
              <a:solidFill>
                <a:schemeClr val="bg2">
                  <a:lumMod val="50000"/>
                </a:schemeClr>
              </a:solidFill>
              <a:latin typeface="Century Gothic" panose="020B0502020202020204" pitchFamily="34" charset="0"/>
            </a:endParaRPr>
          </a:p>
          <a:p>
            <a:pPr algn="ctr"/>
            <a:r>
              <a:rPr lang="en-GB" sz="2400" b="1" dirty="0">
                <a:solidFill>
                  <a:schemeClr val="tx1"/>
                </a:solidFill>
                <a:latin typeface="Century Gothic" panose="020B0502020202020204" pitchFamily="34" charset="0"/>
              </a:rPr>
              <a:t>Which card is the odd out one? </a:t>
            </a:r>
          </a:p>
          <a:p>
            <a:pPr algn="ctr"/>
            <a:r>
              <a:rPr lang="en-GB" sz="2400" b="1" dirty="0">
                <a:solidFill>
                  <a:schemeClr val="tx1"/>
                </a:solidFill>
                <a:latin typeface="Century Gothic" panose="020B0502020202020204" pitchFamily="34" charset="0"/>
              </a:rPr>
              <a:t>Explain your reasoning.</a:t>
            </a:r>
          </a:p>
          <a:p>
            <a:pPr algn="ctr"/>
            <a:endParaRPr lang="en-GB" sz="2400" b="1" dirty="0">
              <a:solidFill>
                <a:schemeClr val="tx1"/>
              </a:solidFill>
              <a:latin typeface="Century Gothic" panose="020B0502020202020204" pitchFamily="34" charset="0"/>
              <a:sym typeface="Wingdings" panose="05000000000000000000" pitchFamily="2" charset="2"/>
            </a:endParaRPr>
          </a:p>
          <a:p>
            <a:pPr algn="ctr"/>
            <a:endParaRPr lang="en-GB" sz="2400" b="1" dirty="0">
              <a:solidFill>
                <a:schemeClr val="tx1"/>
              </a:solidFill>
              <a:latin typeface="Century Gothic" panose="020B0502020202020204" pitchFamily="34" charset="0"/>
              <a:sym typeface="Wingdings" panose="05000000000000000000" pitchFamily="2" charset="2"/>
            </a:endParaRPr>
          </a:p>
          <a:p>
            <a:pPr algn="ctr"/>
            <a:endParaRPr lang="en-GB" sz="2400" b="1" dirty="0">
              <a:solidFill>
                <a:schemeClr val="tx1"/>
              </a:solidFill>
              <a:latin typeface="Century Gothic" panose="020B0502020202020204" pitchFamily="34" charset="0"/>
              <a:sym typeface="Wingdings" panose="05000000000000000000" pitchFamily="2" charset="2"/>
            </a:endParaRPr>
          </a:p>
          <a:p>
            <a:pPr algn="ctr"/>
            <a:endParaRPr lang="en-GB" sz="2400" b="1" dirty="0">
              <a:solidFill>
                <a:schemeClr val="tx1"/>
              </a:solidFill>
              <a:latin typeface="Century Gothic" panose="020B0502020202020204" pitchFamily="34" charset="0"/>
              <a:sym typeface="Wingdings" panose="05000000000000000000" pitchFamily="2" charset="2"/>
            </a:endParaRPr>
          </a:p>
          <a:p>
            <a:pPr algn="ctr"/>
            <a:endParaRPr lang="en-GB" sz="2400" b="1" dirty="0">
              <a:solidFill>
                <a:schemeClr val="tx1"/>
              </a:solidFill>
              <a:latin typeface="Century Gothic" panose="020B0502020202020204" pitchFamily="34" charset="0"/>
              <a:sym typeface="Wingdings" panose="05000000000000000000" pitchFamily="2" charset="2"/>
            </a:endParaRPr>
          </a:p>
          <a:p>
            <a:pPr algn="ctr"/>
            <a:endParaRPr lang="en-GB" sz="2400" b="1" dirty="0">
              <a:solidFill>
                <a:schemeClr val="tx1"/>
              </a:solidFill>
              <a:latin typeface="Century Gothic" panose="020B0502020202020204" pitchFamily="34" charset="0"/>
              <a:sym typeface="Wingdings" panose="05000000000000000000" pitchFamily="2" charset="2"/>
            </a:endParaRPr>
          </a:p>
          <a:p>
            <a:pPr algn="ctr"/>
            <a:endParaRPr lang="en-GB" sz="2400" b="1" dirty="0">
              <a:solidFill>
                <a:schemeClr val="tx1"/>
              </a:solidFill>
              <a:latin typeface="Century Gothic" panose="020B0502020202020204" pitchFamily="34" charset="0"/>
              <a:sym typeface="Wingdings" panose="05000000000000000000" pitchFamily="2" charset="2"/>
            </a:endParaRPr>
          </a:p>
          <a:p>
            <a:pPr algn="ctr"/>
            <a:endParaRPr lang="en-GB" sz="2400" b="1" dirty="0">
              <a:solidFill>
                <a:schemeClr val="tx1"/>
              </a:solidFill>
              <a:latin typeface="Century Gothic" panose="020B0502020202020204" pitchFamily="34" charset="0"/>
              <a:sym typeface="Wingdings" panose="05000000000000000000" pitchFamily="2" charset="2"/>
            </a:endParaRPr>
          </a:p>
          <a:p>
            <a:pPr algn="ctr"/>
            <a:endParaRPr lang="en-GB" sz="2400" b="1" dirty="0">
              <a:solidFill>
                <a:schemeClr val="tx1"/>
              </a:solidFill>
              <a:latin typeface="Century Gothic" panose="020B0502020202020204" pitchFamily="34" charset="0"/>
              <a:sym typeface="Wingdings" panose="05000000000000000000" pitchFamily="2" charset="2"/>
            </a:endParaRPr>
          </a:p>
        </p:txBody>
      </p:sp>
      <p:sp>
        <p:nvSpPr>
          <p:cNvPr id="7" name="TextBox 6">
            <a:extLst>
              <a:ext uri="{FF2B5EF4-FFF2-40B4-BE49-F238E27FC236}">
                <a16:creationId xmlns:a16="http://schemas.microsoft.com/office/drawing/2014/main" id="{4D05B7AC-1EF3-4D64-BC0B-B6F8C28E12ED}"/>
              </a:ext>
            </a:extLst>
          </p:cNvPr>
          <p:cNvSpPr txBox="1"/>
          <p:nvPr/>
        </p:nvSpPr>
        <p:spPr>
          <a:xfrm>
            <a:off x="530747" y="2013702"/>
            <a:ext cx="3656280" cy="918000"/>
          </a:xfrm>
          <a:prstGeom prst="flowChartAlternateProcess">
            <a:avLst/>
          </a:prstGeom>
          <a:solidFill>
            <a:schemeClr val="accent6">
              <a:lumMod val="40000"/>
              <a:lumOff val="60000"/>
            </a:schemeClr>
          </a:solidFill>
          <a:ln w="28575">
            <a:solidFill>
              <a:srgbClr val="00B050"/>
            </a:solidFill>
          </a:ln>
        </p:spPr>
        <p:style>
          <a:lnRef idx="1">
            <a:schemeClr val="accent6"/>
          </a:lnRef>
          <a:fillRef idx="2">
            <a:schemeClr val="accent6"/>
          </a:fillRef>
          <a:effectRef idx="1">
            <a:schemeClr val="accent6"/>
          </a:effectRef>
          <a:fontRef idx="minor">
            <a:schemeClr val="dk1"/>
          </a:fontRef>
        </p:style>
        <p:txBody>
          <a:bodyPr wrap="square" anchor="ctr">
            <a:spAutoFit/>
          </a:bodyPr>
          <a:lstStyle/>
          <a:p>
            <a:pPr algn="ctr" fontAlgn="auto">
              <a:spcBef>
                <a:spcPts val="0"/>
              </a:spcBef>
              <a:spcAft>
                <a:spcPts val="0"/>
              </a:spcAft>
              <a:defRPr/>
            </a:pPr>
            <a:r>
              <a:rPr lang="en-GB" sz="2400" b="1" dirty="0">
                <a:latin typeface="Century Gothic" panose="020B0502020202020204" pitchFamily="34" charset="0"/>
              </a:rPr>
              <a:t>June</a:t>
            </a:r>
          </a:p>
        </p:txBody>
      </p:sp>
      <p:sp>
        <p:nvSpPr>
          <p:cNvPr id="9" name="TextBox 8">
            <a:extLst>
              <a:ext uri="{FF2B5EF4-FFF2-40B4-BE49-F238E27FC236}">
                <a16:creationId xmlns:a16="http://schemas.microsoft.com/office/drawing/2014/main" id="{A6ACBCFA-E200-4A36-86CC-C7345537792C}"/>
              </a:ext>
            </a:extLst>
          </p:cNvPr>
          <p:cNvSpPr txBox="1"/>
          <p:nvPr/>
        </p:nvSpPr>
        <p:spPr>
          <a:xfrm>
            <a:off x="4752730" y="2013702"/>
            <a:ext cx="3656281" cy="919401"/>
          </a:xfrm>
          <a:prstGeom prst="flowChartAlternateProcess">
            <a:avLst/>
          </a:prstGeom>
          <a:solidFill>
            <a:schemeClr val="accent6">
              <a:lumMod val="40000"/>
              <a:lumOff val="60000"/>
            </a:schemeClr>
          </a:solidFill>
          <a:ln w="28575">
            <a:solidFill>
              <a:srgbClr val="00B050"/>
            </a:solidFill>
          </a:ln>
        </p:spPr>
        <p:style>
          <a:lnRef idx="1">
            <a:schemeClr val="accent6"/>
          </a:lnRef>
          <a:fillRef idx="2">
            <a:schemeClr val="accent6"/>
          </a:fillRef>
          <a:effectRef idx="1">
            <a:schemeClr val="accent6"/>
          </a:effectRef>
          <a:fontRef idx="minor">
            <a:schemeClr val="dk1"/>
          </a:fontRef>
        </p:style>
        <p:txBody>
          <a:bodyPr wrap="square" anchor="ctr">
            <a:spAutoFit/>
          </a:bodyPr>
          <a:lstStyle/>
          <a:p>
            <a:pPr algn="ctr" fontAlgn="auto">
              <a:spcBef>
                <a:spcPts val="0"/>
              </a:spcBef>
              <a:spcAft>
                <a:spcPts val="0"/>
              </a:spcAft>
              <a:defRPr/>
            </a:pPr>
            <a:r>
              <a:rPr lang="en-GB" sz="2400" b="1" dirty="0">
                <a:latin typeface="Century Gothic" panose="020B0502020202020204" pitchFamily="34" charset="0"/>
              </a:rPr>
              <a:t>The month before September</a:t>
            </a:r>
          </a:p>
        </p:txBody>
      </p:sp>
      <p:sp>
        <p:nvSpPr>
          <p:cNvPr id="10" name="TextBox 9">
            <a:extLst>
              <a:ext uri="{FF2B5EF4-FFF2-40B4-BE49-F238E27FC236}">
                <a16:creationId xmlns:a16="http://schemas.microsoft.com/office/drawing/2014/main" id="{34395A76-912A-4BD0-99CC-AB0EB9420A15}"/>
              </a:ext>
            </a:extLst>
          </p:cNvPr>
          <p:cNvSpPr txBox="1"/>
          <p:nvPr/>
        </p:nvSpPr>
        <p:spPr>
          <a:xfrm>
            <a:off x="2641738" y="3465197"/>
            <a:ext cx="3656281" cy="919401"/>
          </a:xfrm>
          <a:prstGeom prst="flowChartAlternateProcess">
            <a:avLst/>
          </a:prstGeom>
          <a:solidFill>
            <a:schemeClr val="accent6">
              <a:lumMod val="40000"/>
              <a:lumOff val="60000"/>
            </a:schemeClr>
          </a:solidFill>
          <a:ln w="28575">
            <a:solidFill>
              <a:srgbClr val="00B050"/>
            </a:solidFill>
          </a:ln>
        </p:spPr>
        <p:style>
          <a:lnRef idx="1">
            <a:schemeClr val="accent6"/>
          </a:lnRef>
          <a:fillRef idx="2">
            <a:schemeClr val="accent6"/>
          </a:fillRef>
          <a:effectRef idx="1">
            <a:schemeClr val="accent6"/>
          </a:effectRef>
          <a:fontRef idx="minor">
            <a:schemeClr val="dk1"/>
          </a:fontRef>
        </p:style>
        <p:txBody>
          <a:bodyPr wrap="square" anchor="ctr">
            <a:spAutoFit/>
          </a:bodyPr>
          <a:lstStyle/>
          <a:p>
            <a:pPr algn="ctr" fontAlgn="auto">
              <a:spcBef>
                <a:spcPts val="0"/>
              </a:spcBef>
              <a:spcAft>
                <a:spcPts val="0"/>
              </a:spcAft>
              <a:defRPr/>
            </a:pPr>
            <a:r>
              <a:rPr lang="en-GB" sz="2400" b="1" dirty="0">
                <a:latin typeface="Century Gothic" panose="020B0502020202020204" pitchFamily="34" charset="0"/>
              </a:rPr>
              <a:t>The first month of the year</a:t>
            </a:r>
          </a:p>
        </p:txBody>
      </p:sp>
    </p:spTree>
    <p:extLst>
      <p:ext uri="{BB962C8B-B14F-4D97-AF65-F5344CB8AC3E}">
        <p14:creationId xmlns:p14="http://schemas.microsoft.com/office/powerpoint/2010/main" val="12078437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2</a:t>
            </a:r>
          </a:p>
          <a:p>
            <a:pPr algn="ctr"/>
            <a:endParaRPr lang="en-GB" sz="2000" b="1" u="sng" dirty="0">
              <a:solidFill>
                <a:schemeClr val="bg2">
                  <a:lumMod val="50000"/>
                </a:schemeClr>
              </a:solidFill>
              <a:latin typeface="Century Gothic" panose="020B0502020202020204" pitchFamily="34" charset="0"/>
            </a:endParaRPr>
          </a:p>
          <a:p>
            <a:pPr algn="ctr"/>
            <a:r>
              <a:rPr lang="en-GB" sz="2400" b="1" dirty="0">
                <a:solidFill>
                  <a:schemeClr val="tx1"/>
                </a:solidFill>
                <a:latin typeface="Century Gothic" panose="020B0502020202020204" pitchFamily="34" charset="0"/>
              </a:rPr>
              <a:t>Which card is the odd out one? </a:t>
            </a:r>
          </a:p>
          <a:p>
            <a:pPr algn="ctr"/>
            <a:r>
              <a:rPr lang="en-GB" sz="2400" b="1" dirty="0">
                <a:solidFill>
                  <a:schemeClr val="tx1"/>
                </a:solidFill>
                <a:latin typeface="Century Gothic" panose="020B0502020202020204" pitchFamily="34" charset="0"/>
              </a:rPr>
              <a:t>Explain your reasoning.</a:t>
            </a:r>
          </a:p>
          <a:p>
            <a:pPr algn="ctr"/>
            <a:endParaRPr lang="en-GB" sz="2400" b="1" dirty="0">
              <a:solidFill>
                <a:schemeClr val="tx1"/>
              </a:solidFill>
              <a:latin typeface="Century Gothic" panose="020B0502020202020204" pitchFamily="34" charset="0"/>
              <a:sym typeface="Wingdings" panose="05000000000000000000" pitchFamily="2" charset="2"/>
            </a:endParaRPr>
          </a:p>
          <a:p>
            <a:pPr algn="ctr"/>
            <a:endParaRPr lang="en-GB" sz="2400" b="1" dirty="0">
              <a:solidFill>
                <a:schemeClr val="tx1"/>
              </a:solidFill>
              <a:latin typeface="Century Gothic" panose="020B0502020202020204" pitchFamily="34" charset="0"/>
              <a:sym typeface="Wingdings" panose="05000000000000000000" pitchFamily="2" charset="2"/>
            </a:endParaRPr>
          </a:p>
          <a:p>
            <a:pPr algn="ctr"/>
            <a:endParaRPr lang="en-GB" sz="2400" b="1" dirty="0">
              <a:solidFill>
                <a:schemeClr val="tx1"/>
              </a:solidFill>
              <a:latin typeface="Century Gothic" panose="020B0502020202020204" pitchFamily="34" charset="0"/>
              <a:sym typeface="Wingdings" panose="05000000000000000000" pitchFamily="2" charset="2"/>
            </a:endParaRPr>
          </a:p>
          <a:p>
            <a:pPr algn="ctr"/>
            <a:endParaRPr lang="en-GB" sz="2400" b="1" dirty="0">
              <a:solidFill>
                <a:schemeClr val="tx1"/>
              </a:solidFill>
              <a:latin typeface="Century Gothic" panose="020B0502020202020204" pitchFamily="34" charset="0"/>
              <a:sym typeface="Wingdings" panose="05000000000000000000" pitchFamily="2" charset="2"/>
            </a:endParaRPr>
          </a:p>
          <a:p>
            <a:pPr algn="ctr"/>
            <a:endParaRPr lang="en-GB" sz="2400" b="1" dirty="0">
              <a:solidFill>
                <a:schemeClr val="tx1"/>
              </a:solidFill>
              <a:latin typeface="Century Gothic" panose="020B0502020202020204" pitchFamily="34" charset="0"/>
              <a:sym typeface="Wingdings" panose="05000000000000000000" pitchFamily="2" charset="2"/>
            </a:endParaRPr>
          </a:p>
          <a:p>
            <a:pPr algn="ctr"/>
            <a:endParaRPr lang="en-GB" sz="2400" b="1" dirty="0">
              <a:solidFill>
                <a:schemeClr val="tx1"/>
              </a:solidFill>
              <a:latin typeface="Century Gothic" panose="020B0502020202020204" pitchFamily="34" charset="0"/>
              <a:sym typeface="Wingdings" panose="05000000000000000000" pitchFamily="2" charset="2"/>
            </a:endParaRPr>
          </a:p>
          <a:p>
            <a:pPr algn="ctr"/>
            <a:endParaRPr lang="en-GB" sz="2400" b="1" dirty="0">
              <a:solidFill>
                <a:schemeClr val="tx1"/>
              </a:solidFill>
              <a:latin typeface="Century Gothic" panose="020B0502020202020204" pitchFamily="34" charset="0"/>
              <a:sym typeface="Wingdings" panose="05000000000000000000" pitchFamily="2" charset="2"/>
            </a:endParaRPr>
          </a:p>
          <a:p>
            <a:pPr algn="ctr"/>
            <a:endParaRPr lang="en-GB" sz="2400" b="1" dirty="0">
              <a:solidFill>
                <a:schemeClr val="tx1"/>
              </a:solidFill>
              <a:latin typeface="Century Gothic" panose="020B0502020202020204" pitchFamily="34" charset="0"/>
              <a:sym typeface="Wingdings" panose="05000000000000000000" pitchFamily="2" charset="2"/>
            </a:endParaRPr>
          </a:p>
          <a:p>
            <a:pPr algn="ctr"/>
            <a:endParaRPr lang="en-GB" sz="2400" b="1" dirty="0">
              <a:solidFill>
                <a:schemeClr val="tx1"/>
              </a:solidFill>
              <a:latin typeface="Century Gothic" panose="020B0502020202020204" pitchFamily="34" charset="0"/>
              <a:sym typeface="Wingdings" panose="05000000000000000000" pitchFamily="2" charset="2"/>
            </a:endParaRPr>
          </a:p>
          <a:p>
            <a:r>
              <a:rPr lang="en-GB" sz="2000" b="1" dirty="0">
                <a:solidFill>
                  <a:schemeClr val="tx1"/>
                </a:solidFill>
                <a:latin typeface="Century Gothic" panose="020B0502020202020204" pitchFamily="34" charset="0"/>
                <a:sym typeface="Wingdings" panose="05000000000000000000" pitchFamily="2" charset="2"/>
              </a:rPr>
              <a:t>June is the odd one out because…</a:t>
            </a:r>
          </a:p>
        </p:txBody>
      </p:sp>
      <p:sp>
        <p:nvSpPr>
          <p:cNvPr id="7" name="TextBox 6">
            <a:extLst>
              <a:ext uri="{FF2B5EF4-FFF2-40B4-BE49-F238E27FC236}">
                <a16:creationId xmlns:a16="http://schemas.microsoft.com/office/drawing/2014/main" id="{4D05B7AC-1EF3-4D64-BC0B-B6F8C28E12ED}"/>
              </a:ext>
            </a:extLst>
          </p:cNvPr>
          <p:cNvSpPr txBox="1"/>
          <p:nvPr/>
        </p:nvSpPr>
        <p:spPr>
          <a:xfrm>
            <a:off x="530747" y="2013702"/>
            <a:ext cx="3656280" cy="918000"/>
          </a:xfrm>
          <a:prstGeom prst="flowChartAlternateProcess">
            <a:avLst/>
          </a:prstGeom>
          <a:solidFill>
            <a:schemeClr val="accent6">
              <a:lumMod val="40000"/>
              <a:lumOff val="60000"/>
            </a:schemeClr>
          </a:solidFill>
          <a:ln w="28575">
            <a:solidFill>
              <a:srgbClr val="00B050"/>
            </a:solidFill>
          </a:ln>
        </p:spPr>
        <p:style>
          <a:lnRef idx="1">
            <a:schemeClr val="accent6"/>
          </a:lnRef>
          <a:fillRef idx="2">
            <a:schemeClr val="accent6"/>
          </a:fillRef>
          <a:effectRef idx="1">
            <a:schemeClr val="accent6"/>
          </a:effectRef>
          <a:fontRef idx="minor">
            <a:schemeClr val="dk1"/>
          </a:fontRef>
        </p:style>
        <p:txBody>
          <a:bodyPr wrap="square" anchor="ctr">
            <a:spAutoFit/>
          </a:bodyPr>
          <a:lstStyle/>
          <a:p>
            <a:pPr algn="ctr" fontAlgn="auto">
              <a:spcBef>
                <a:spcPts val="0"/>
              </a:spcBef>
              <a:spcAft>
                <a:spcPts val="0"/>
              </a:spcAft>
              <a:defRPr/>
            </a:pPr>
            <a:r>
              <a:rPr lang="en-GB" sz="2400" b="1" dirty="0">
                <a:latin typeface="Century Gothic" panose="020B0502020202020204" pitchFamily="34" charset="0"/>
              </a:rPr>
              <a:t>June</a:t>
            </a:r>
          </a:p>
        </p:txBody>
      </p:sp>
      <p:sp>
        <p:nvSpPr>
          <p:cNvPr id="9" name="TextBox 8">
            <a:extLst>
              <a:ext uri="{FF2B5EF4-FFF2-40B4-BE49-F238E27FC236}">
                <a16:creationId xmlns:a16="http://schemas.microsoft.com/office/drawing/2014/main" id="{A6ACBCFA-E200-4A36-86CC-C7345537792C}"/>
              </a:ext>
            </a:extLst>
          </p:cNvPr>
          <p:cNvSpPr txBox="1"/>
          <p:nvPr/>
        </p:nvSpPr>
        <p:spPr>
          <a:xfrm>
            <a:off x="4752730" y="2013702"/>
            <a:ext cx="3656281" cy="919401"/>
          </a:xfrm>
          <a:prstGeom prst="flowChartAlternateProcess">
            <a:avLst/>
          </a:prstGeom>
          <a:solidFill>
            <a:schemeClr val="accent6">
              <a:lumMod val="40000"/>
              <a:lumOff val="60000"/>
            </a:schemeClr>
          </a:solidFill>
          <a:ln w="28575">
            <a:solidFill>
              <a:srgbClr val="00B050"/>
            </a:solidFill>
          </a:ln>
        </p:spPr>
        <p:style>
          <a:lnRef idx="1">
            <a:schemeClr val="accent6"/>
          </a:lnRef>
          <a:fillRef idx="2">
            <a:schemeClr val="accent6"/>
          </a:fillRef>
          <a:effectRef idx="1">
            <a:schemeClr val="accent6"/>
          </a:effectRef>
          <a:fontRef idx="minor">
            <a:schemeClr val="dk1"/>
          </a:fontRef>
        </p:style>
        <p:txBody>
          <a:bodyPr wrap="square" anchor="ctr">
            <a:spAutoFit/>
          </a:bodyPr>
          <a:lstStyle/>
          <a:p>
            <a:pPr algn="ctr" fontAlgn="auto">
              <a:spcBef>
                <a:spcPts val="0"/>
              </a:spcBef>
              <a:spcAft>
                <a:spcPts val="0"/>
              </a:spcAft>
              <a:defRPr/>
            </a:pPr>
            <a:r>
              <a:rPr lang="en-GB" sz="2400" b="1" dirty="0">
                <a:latin typeface="Century Gothic" panose="020B0502020202020204" pitchFamily="34" charset="0"/>
              </a:rPr>
              <a:t>The month before September</a:t>
            </a:r>
          </a:p>
        </p:txBody>
      </p:sp>
      <p:sp>
        <p:nvSpPr>
          <p:cNvPr id="10" name="TextBox 9">
            <a:extLst>
              <a:ext uri="{FF2B5EF4-FFF2-40B4-BE49-F238E27FC236}">
                <a16:creationId xmlns:a16="http://schemas.microsoft.com/office/drawing/2014/main" id="{34395A76-912A-4BD0-99CC-AB0EB9420A15}"/>
              </a:ext>
            </a:extLst>
          </p:cNvPr>
          <p:cNvSpPr txBox="1"/>
          <p:nvPr/>
        </p:nvSpPr>
        <p:spPr>
          <a:xfrm>
            <a:off x="2641738" y="3465197"/>
            <a:ext cx="3656281" cy="919401"/>
          </a:xfrm>
          <a:prstGeom prst="flowChartAlternateProcess">
            <a:avLst/>
          </a:prstGeom>
          <a:solidFill>
            <a:schemeClr val="accent6">
              <a:lumMod val="40000"/>
              <a:lumOff val="60000"/>
            </a:schemeClr>
          </a:solidFill>
          <a:ln w="28575">
            <a:solidFill>
              <a:srgbClr val="00B050"/>
            </a:solidFill>
          </a:ln>
        </p:spPr>
        <p:style>
          <a:lnRef idx="1">
            <a:schemeClr val="accent6"/>
          </a:lnRef>
          <a:fillRef idx="2">
            <a:schemeClr val="accent6"/>
          </a:fillRef>
          <a:effectRef idx="1">
            <a:schemeClr val="accent6"/>
          </a:effectRef>
          <a:fontRef idx="minor">
            <a:schemeClr val="dk1"/>
          </a:fontRef>
        </p:style>
        <p:txBody>
          <a:bodyPr wrap="square" anchor="ctr">
            <a:spAutoFit/>
          </a:bodyPr>
          <a:lstStyle/>
          <a:p>
            <a:pPr algn="ctr" fontAlgn="auto">
              <a:spcBef>
                <a:spcPts val="0"/>
              </a:spcBef>
              <a:spcAft>
                <a:spcPts val="0"/>
              </a:spcAft>
              <a:defRPr/>
            </a:pPr>
            <a:r>
              <a:rPr lang="en-GB" sz="2400" b="1" dirty="0">
                <a:latin typeface="Century Gothic" panose="020B0502020202020204" pitchFamily="34" charset="0"/>
              </a:rPr>
              <a:t>The first month of the year</a:t>
            </a:r>
          </a:p>
        </p:txBody>
      </p:sp>
    </p:spTree>
    <p:extLst>
      <p:ext uri="{BB962C8B-B14F-4D97-AF65-F5344CB8AC3E}">
        <p14:creationId xmlns:p14="http://schemas.microsoft.com/office/powerpoint/2010/main" val="19440592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2</a:t>
            </a:r>
          </a:p>
          <a:p>
            <a:pPr algn="ctr"/>
            <a:endParaRPr lang="en-GB" sz="2000" b="1" u="sng" dirty="0">
              <a:solidFill>
                <a:schemeClr val="bg2">
                  <a:lumMod val="50000"/>
                </a:schemeClr>
              </a:solidFill>
              <a:latin typeface="Century Gothic" panose="020B0502020202020204" pitchFamily="34" charset="0"/>
            </a:endParaRPr>
          </a:p>
          <a:p>
            <a:pPr algn="ctr"/>
            <a:r>
              <a:rPr lang="en-GB" sz="2400" b="1" dirty="0">
                <a:solidFill>
                  <a:schemeClr val="tx1"/>
                </a:solidFill>
                <a:latin typeface="Century Gothic" panose="020B0502020202020204" pitchFamily="34" charset="0"/>
              </a:rPr>
              <a:t>Which card is the odd out one? </a:t>
            </a:r>
          </a:p>
          <a:p>
            <a:pPr algn="ctr"/>
            <a:r>
              <a:rPr lang="en-GB" sz="2400" b="1" dirty="0">
                <a:solidFill>
                  <a:schemeClr val="tx1"/>
                </a:solidFill>
                <a:latin typeface="Century Gothic" panose="020B0502020202020204" pitchFamily="34" charset="0"/>
              </a:rPr>
              <a:t>Explain your reasoning.</a:t>
            </a:r>
          </a:p>
          <a:p>
            <a:pPr algn="ctr"/>
            <a:endParaRPr lang="en-GB" sz="2400" b="1" dirty="0">
              <a:solidFill>
                <a:schemeClr val="tx1"/>
              </a:solidFill>
              <a:latin typeface="Century Gothic" panose="020B0502020202020204" pitchFamily="34" charset="0"/>
              <a:sym typeface="Wingdings" panose="05000000000000000000" pitchFamily="2" charset="2"/>
            </a:endParaRPr>
          </a:p>
          <a:p>
            <a:pPr algn="ctr"/>
            <a:endParaRPr lang="en-GB" sz="2400" b="1" dirty="0">
              <a:solidFill>
                <a:schemeClr val="tx1"/>
              </a:solidFill>
              <a:latin typeface="Century Gothic" panose="020B0502020202020204" pitchFamily="34" charset="0"/>
              <a:sym typeface="Wingdings" panose="05000000000000000000" pitchFamily="2" charset="2"/>
            </a:endParaRPr>
          </a:p>
          <a:p>
            <a:pPr algn="ctr"/>
            <a:endParaRPr lang="en-GB" sz="2400" b="1" dirty="0">
              <a:solidFill>
                <a:schemeClr val="tx1"/>
              </a:solidFill>
              <a:latin typeface="Century Gothic" panose="020B0502020202020204" pitchFamily="34" charset="0"/>
              <a:sym typeface="Wingdings" panose="05000000000000000000" pitchFamily="2" charset="2"/>
            </a:endParaRPr>
          </a:p>
          <a:p>
            <a:pPr algn="ctr"/>
            <a:endParaRPr lang="en-GB" sz="2400" b="1" dirty="0">
              <a:solidFill>
                <a:schemeClr val="tx1"/>
              </a:solidFill>
              <a:latin typeface="Century Gothic" panose="020B0502020202020204" pitchFamily="34" charset="0"/>
              <a:sym typeface="Wingdings" panose="05000000000000000000" pitchFamily="2" charset="2"/>
            </a:endParaRPr>
          </a:p>
          <a:p>
            <a:pPr algn="ctr"/>
            <a:endParaRPr lang="en-GB" sz="2400" b="1" dirty="0">
              <a:solidFill>
                <a:schemeClr val="tx1"/>
              </a:solidFill>
              <a:latin typeface="Century Gothic" panose="020B0502020202020204" pitchFamily="34" charset="0"/>
              <a:sym typeface="Wingdings" panose="05000000000000000000" pitchFamily="2" charset="2"/>
            </a:endParaRPr>
          </a:p>
          <a:p>
            <a:pPr algn="ctr"/>
            <a:endParaRPr lang="en-GB" sz="2400" b="1" dirty="0">
              <a:solidFill>
                <a:schemeClr val="tx1"/>
              </a:solidFill>
              <a:latin typeface="Century Gothic" panose="020B0502020202020204" pitchFamily="34" charset="0"/>
              <a:sym typeface="Wingdings" panose="05000000000000000000" pitchFamily="2" charset="2"/>
            </a:endParaRPr>
          </a:p>
          <a:p>
            <a:pPr algn="ctr"/>
            <a:endParaRPr lang="en-GB" sz="2400" b="1" dirty="0">
              <a:solidFill>
                <a:schemeClr val="tx1"/>
              </a:solidFill>
              <a:latin typeface="Century Gothic" panose="020B0502020202020204" pitchFamily="34" charset="0"/>
              <a:sym typeface="Wingdings" panose="05000000000000000000" pitchFamily="2" charset="2"/>
            </a:endParaRPr>
          </a:p>
          <a:p>
            <a:pPr algn="ctr"/>
            <a:endParaRPr lang="en-GB" sz="2400" b="1" dirty="0">
              <a:solidFill>
                <a:schemeClr val="tx1"/>
              </a:solidFill>
              <a:latin typeface="Century Gothic" panose="020B0502020202020204" pitchFamily="34" charset="0"/>
              <a:sym typeface="Wingdings" panose="05000000000000000000" pitchFamily="2" charset="2"/>
            </a:endParaRPr>
          </a:p>
          <a:p>
            <a:pPr algn="ctr"/>
            <a:endParaRPr lang="en-GB" sz="2400" b="1" dirty="0">
              <a:solidFill>
                <a:schemeClr val="tx1"/>
              </a:solidFill>
              <a:latin typeface="Century Gothic" panose="020B0502020202020204" pitchFamily="34" charset="0"/>
              <a:sym typeface="Wingdings" panose="05000000000000000000" pitchFamily="2" charset="2"/>
            </a:endParaRPr>
          </a:p>
          <a:p>
            <a:r>
              <a:rPr lang="en-GB" sz="2000" b="1" dirty="0">
                <a:solidFill>
                  <a:srgbClr val="FF0000"/>
                </a:solidFill>
                <a:latin typeface="Century Gothic" panose="020B0502020202020204" pitchFamily="34" charset="0"/>
                <a:sym typeface="Wingdings" panose="05000000000000000000" pitchFamily="2" charset="2"/>
              </a:rPr>
              <a:t>June is the odd one out because June has 30 days whereas August (the month before September) and January (the first month of the year) both have 31 days. </a:t>
            </a:r>
          </a:p>
        </p:txBody>
      </p:sp>
      <p:sp>
        <p:nvSpPr>
          <p:cNvPr id="7" name="TextBox 6">
            <a:extLst>
              <a:ext uri="{FF2B5EF4-FFF2-40B4-BE49-F238E27FC236}">
                <a16:creationId xmlns:a16="http://schemas.microsoft.com/office/drawing/2014/main" id="{4D05B7AC-1EF3-4D64-BC0B-B6F8C28E12ED}"/>
              </a:ext>
            </a:extLst>
          </p:cNvPr>
          <p:cNvSpPr txBox="1"/>
          <p:nvPr/>
        </p:nvSpPr>
        <p:spPr>
          <a:xfrm>
            <a:off x="530747" y="2013702"/>
            <a:ext cx="3656280" cy="918000"/>
          </a:xfrm>
          <a:prstGeom prst="flowChartAlternateProcess">
            <a:avLst/>
          </a:prstGeom>
          <a:solidFill>
            <a:schemeClr val="accent6">
              <a:lumMod val="40000"/>
              <a:lumOff val="60000"/>
            </a:schemeClr>
          </a:solidFill>
          <a:ln w="28575">
            <a:solidFill>
              <a:srgbClr val="00B050"/>
            </a:solidFill>
          </a:ln>
        </p:spPr>
        <p:style>
          <a:lnRef idx="1">
            <a:schemeClr val="accent6"/>
          </a:lnRef>
          <a:fillRef idx="2">
            <a:schemeClr val="accent6"/>
          </a:fillRef>
          <a:effectRef idx="1">
            <a:schemeClr val="accent6"/>
          </a:effectRef>
          <a:fontRef idx="minor">
            <a:schemeClr val="dk1"/>
          </a:fontRef>
        </p:style>
        <p:txBody>
          <a:bodyPr wrap="square" anchor="ctr">
            <a:spAutoFit/>
          </a:bodyPr>
          <a:lstStyle/>
          <a:p>
            <a:pPr algn="ctr" fontAlgn="auto">
              <a:spcBef>
                <a:spcPts val="0"/>
              </a:spcBef>
              <a:spcAft>
                <a:spcPts val="0"/>
              </a:spcAft>
              <a:defRPr/>
            </a:pPr>
            <a:r>
              <a:rPr lang="en-GB" sz="2400" b="1" dirty="0">
                <a:latin typeface="Century Gothic" panose="020B0502020202020204" pitchFamily="34" charset="0"/>
              </a:rPr>
              <a:t>June</a:t>
            </a:r>
          </a:p>
        </p:txBody>
      </p:sp>
      <p:sp>
        <p:nvSpPr>
          <p:cNvPr id="9" name="TextBox 8">
            <a:extLst>
              <a:ext uri="{FF2B5EF4-FFF2-40B4-BE49-F238E27FC236}">
                <a16:creationId xmlns:a16="http://schemas.microsoft.com/office/drawing/2014/main" id="{A6ACBCFA-E200-4A36-86CC-C7345537792C}"/>
              </a:ext>
            </a:extLst>
          </p:cNvPr>
          <p:cNvSpPr txBox="1"/>
          <p:nvPr/>
        </p:nvSpPr>
        <p:spPr>
          <a:xfrm>
            <a:off x="4752730" y="2013702"/>
            <a:ext cx="3656281" cy="919401"/>
          </a:xfrm>
          <a:prstGeom prst="flowChartAlternateProcess">
            <a:avLst/>
          </a:prstGeom>
          <a:solidFill>
            <a:schemeClr val="accent6">
              <a:lumMod val="40000"/>
              <a:lumOff val="60000"/>
            </a:schemeClr>
          </a:solidFill>
          <a:ln w="28575">
            <a:solidFill>
              <a:srgbClr val="00B050"/>
            </a:solidFill>
          </a:ln>
        </p:spPr>
        <p:style>
          <a:lnRef idx="1">
            <a:schemeClr val="accent6"/>
          </a:lnRef>
          <a:fillRef idx="2">
            <a:schemeClr val="accent6"/>
          </a:fillRef>
          <a:effectRef idx="1">
            <a:schemeClr val="accent6"/>
          </a:effectRef>
          <a:fontRef idx="minor">
            <a:schemeClr val="dk1"/>
          </a:fontRef>
        </p:style>
        <p:txBody>
          <a:bodyPr wrap="square" anchor="ctr">
            <a:spAutoFit/>
          </a:bodyPr>
          <a:lstStyle/>
          <a:p>
            <a:pPr algn="ctr" fontAlgn="auto">
              <a:spcBef>
                <a:spcPts val="0"/>
              </a:spcBef>
              <a:spcAft>
                <a:spcPts val="0"/>
              </a:spcAft>
              <a:defRPr/>
            </a:pPr>
            <a:r>
              <a:rPr lang="en-GB" sz="2400" b="1" dirty="0">
                <a:latin typeface="Century Gothic" panose="020B0502020202020204" pitchFamily="34" charset="0"/>
              </a:rPr>
              <a:t>The month before September</a:t>
            </a:r>
          </a:p>
        </p:txBody>
      </p:sp>
      <p:sp>
        <p:nvSpPr>
          <p:cNvPr id="10" name="TextBox 9">
            <a:extLst>
              <a:ext uri="{FF2B5EF4-FFF2-40B4-BE49-F238E27FC236}">
                <a16:creationId xmlns:a16="http://schemas.microsoft.com/office/drawing/2014/main" id="{34395A76-912A-4BD0-99CC-AB0EB9420A15}"/>
              </a:ext>
            </a:extLst>
          </p:cNvPr>
          <p:cNvSpPr txBox="1"/>
          <p:nvPr/>
        </p:nvSpPr>
        <p:spPr>
          <a:xfrm>
            <a:off x="2641738" y="3465197"/>
            <a:ext cx="3656281" cy="919401"/>
          </a:xfrm>
          <a:prstGeom prst="flowChartAlternateProcess">
            <a:avLst/>
          </a:prstGeom>
          <a:solidFill>
            <a:schemeClr val="accent6">
              <a:lumMod val="40000"/>
              <a:lumOff val="60000"/>
            </a:schemeClr>
          </a:solidFill>
          <a:ln w="28575">
            <a:solidFill>
              <a:srgbClr val="00B050"/>
            </a:solidFill>
          </a:ln>
        </p:spPr>
        <p:style>
          <a:lnRef idx="1">
            <a:schemeClr val="accent6"/>
          </a:lnRef>
          <a:fillRef idx="2">
            <a:schemeClr val="accent6"/>
          </a:fillRef>
          <a:effectRef idx="1">
            <a:schemeClr val="accent6"/>
          </a:effectRef>
          <a:fontRef idx="minor">
            <a:schemeClr val="dk1"/>
          </a:fontRef>
        </p:style>
        <p:txBody>
          <a:bodyPr wrap="square" anchor="ctr">
            <a:spAutoFit/>
          </a:bodyPr>
          <a:lstStyle/>
          <a:p>
            <a:pPr algn="ctr" fontAlgn="auto">
              <a:spcBef>
                <a:spcPts val="0"/>
              </a:spcBef>
              <a:spcAft>
                <a:spcPts val="0"/>
              </a:spcAft>
              <a:defRPr/>
            </a:pPr>
            <a:r>
              <a:rPr lang="en-GB" sz="2400" b="1" dirty="0">
                <a:latin typeface="Century Gothic" panose="020B0502020202020204" pitchFamily="34" charset="0"/>
              </a:rPr>
              <a:t>The first month of the year</a:t>
            </a:r>
          </a:p>
        </p:txBody>
      </p:sp>
    </p:spTree>
    <p:extLst>
      <p:ext uri="{BB962C8B-B14F-4D97-AF65-F5344CB8AC3E}">
        <p14:creationId xmlns:p14="http://schemas.microsoft.com/office/powerpoint/2010/main" val="21651742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Problem Solving 1</a:t>
            </a:r>
          </a:p>
          <a:p>
            <a:pPr algn="ctr"/>
            <a:endParaRPr lang="en-GB" sz="2000" b="1" u="sng" dirty="0">
              <a:solidFill>
                <a:schemeClr val="tx1"/>
              </a:solidFill>
              <a:latin typeface="Century Gothic" panose="020B0502020202020204" pitchFamily="34" charset="0"/>
            </a:endParaRPr>
          </a:p>
          <a:p>
            <a:r>
              <a:rPr lang="en-GB" sz="2400" b="1" dirty="0">
                <a:solidFill>
                  <a:schemeClr val="tx1"/>
                </a:solidFill>
                <a:latin typeface="Century Gothic" panose="020B0502020202020204" pitchFamily="34" charset="0"/>
              </a:rPr>
              <a:t>Complete the table about the siblings’ dates of birth using the information below. </a:t>
            </a:r>
          </a:p>
          <a:p>
            <a:endParaRPr lang="en-GB" sz="2400" b="1" dirty="0">
              <a:solidFill>
                <a:schemeClr val="tx1"/>
              </a:solidFill>
              <a:latin typeface="Century Gothic" panose="020B0502020202020204" pitchFamily="34" charset="0"/>
            </a:endParaRPr>
          </a:p>
          <a:p>
            <a:endParaRPr lang="en-GB" sz="2400" b="1" dirty="0">
              <a:solidFill>
                <a:schemeClr val="tx1"/>
              </a:solidFill>
              <a:latin typeface="Century Gothic" panose="020B0502020202020204" pitchFamily="34" charset="0"/>
            </a:endParaRPr>
          </a:p>
          <a:p>
            <a:endParaRPr lang="en-GB" sz="2400" b="1" dirty="0">
              <a:solidFill>
                <a:schemeClr val="tx1"/>
              </a:solidFill>
              <a:latin typeface="Century Gothic" panose="020B0502020202020204" pitchFamily="34" charset="0"/>
            </a:endParaRPr>
          </a:p>
          <a:p>
            <a:endParaRPr lang="en-GB" sz="2400" b="1" dirty="0">
              <a:solidFill>
                <a:schemeClr val="tx1"/>
              </a:solidFill>
              <a:latin typeface="Century Gothic" panose="020B0502020202020204" pitchFamily="34" charset="0"/>
            </a:endParaRPr>
          </a:p>
          <a:p>
            <a:endParaRPr lang="en-GB" sz="2400" b="1" dirty="0">
              <a:solidFill>
                <a:schemeClr val="tx1"/>
              </a:solidFill>
              <a:latin typeface="Century Gothic" panose="020B0502020202020204" pitchFamily="34" charset="0"/>
            </a:endParaRPr>
          </a:p>
          <a:p>
            <a:endParaRPr lang="en-GB" sz="2400" b="1" dirty="0">
              <a:solidFill>
                <a:schemeClr val="tx1"/>
              </a:solidFill>
              <a:latin typeface="Century Gothic" panose="020B0502020202020204" pitchFamily="34" charset="0"/>
            </a:endParaRPr>
          </a:p>
          <a:p>
            <a:endParaRPr lang="en-GB" sz="2400" b="1" dirty="0">
              <a:solidFill>
                <a:schemeClr val="tx1"/>
              </a:solidFill>
              <a:latin typeface="Century Gothic" panose="020B0502020202020204" pitchFamily="34" charset="0"/>
            </a:endParaRPr>
          </a:p>
          <a:p>
            <a:pPr marL="457200" indent="-457200">
              <a:buFont typeface="Arial" panose="020B0604020202020204" pitchFamily="34" charset="0"/>
              <a:buChar char="•"/>
            </a:pPr>
            <a:r>
              <a:rPr lang="en-GB" sz="2400" b="1" dirty="0">
                <a:solidFill>
                  <a:schemeClr val="tx1"/>
                </a:solidFill>
                <a:latin typeface="Century Gothic" panose="020B0502020202020204" pitchFamily="34" charset="0"/>
              </a:rPr>
              <a:t>Jaxon’s birthday is two days after Christmas.</a:t>
            </a:r>
          </a:p>
          <a:p>
            <a:pPr marL="457200" indent="-457200">
              <a:buFont typeface="Arial" panose="020B0604020202020204" pitchFamily="34" charset="0"/>
              <a:buChar char="•"/>
            </a:pPr>
            <a:r>
              <a:rPr lang="en-GB" sz="2400" b="1" dirty="0">
                <a:solidFill>
                  <a:schemeClr val="tx1"/>
                </a:solidFill>
                <a:latin typeface="Century Gothic" panose="020B0502020202020204" pitchFamily="34" charset="0"/>
              </a:rPr>
              <a:t>Harvey’s birthday is in August. </a:t>
            </a:r>
          </a:p>
          <a:p>
            <a:pPr marL="457200" indent="-457200">
              <a:buFont typeface="Arial" panose="020B0604020202020204" pitchFamily="34" charset="0"/>
              <a:buChar char="•"/>
            </a:pPr>
            <a:r>
              <a:rPr lang="en-GB" sz="2400" b="1" dirty="0">
                <a:solidFill>
                  <a:schemeClr val="tx1"/>
                </a:solidFill>
                <a:latin typeface="Century Gothic" panose="020B0502020202020204" pitchFamily="34" charset="0"/>
              </a:rPr>
              <a:t>Harvey’s birthday is on the same day of the month as Jaxon’s. </a:t>
            </a:r>
          </a:p>
          <a:p>
            <a:pPr marL="457200" indent="-457200">
              <a:buFont typeface="Arial" panose="020B0604020202020204" pitchFamily="34" charset="0"/>
              <a:buChar char="•"/>
            </a:pPr>
            <a:r>
              <a:rPr lang="en-GB" sz="2400" b="1" dirty="0">
                <a:solidFill>
                  <a:schemeClr val="tx1"/>
                </a:solidFill>
                <a:latin typeface="Century Gothic" panose="020B0502020202020204" pitchFamily="34" charset="0"/>
              </a:rPr>
              <a:t>Delilah’s birthday is in the month before Harvey’s. </a:t>
            </a:r>
          </a:p>
          <a:p>
            <a:endParaRPr lang="en-GB" sz="2800" b="1" dirty="0">
              <a:solidFill>
                <a:schemeClr val="tx1"/>
              </a:solidFill>
              <a:latin typeface="Century Gothic" panose="020B0502020202020204" pitchFamily="34" charset="0"/>
            </a:endParaRPr>
          </a:p>
          <a:p>
            <a:pPr algn="ctr"/>
            <a:endParaRPr lang="en-GB" sz="2000" b="1" u="sng" dirty="0">
              <a:solidFill>
                <a:schemeClr val="bg2">
                  <a:lumMod val="50000"/>
                </a:schemeClr>
              </a:solidFill>
              <a:latin typeface="Century Gothic" panose="020B0502020202020204" pitchFamily="34" charset="0"/>
            </a:endParaRPr>
          </a:p>
          <a:p>
            <a:pPr algn="ctr"/>
            <a:endParaRPr lang="en-GB" sz="2800" b="1" dirty="0">
              <a:solidFill>
                <a:srgbClr val="FF0000"/>
              </a:solidFill>
              <a:latin typeface="Century Gothic" panose="020B0502020202020204" pitchFamily="34" charset="0"/>
            </a:endParaRPr>
          </a:p>
        </p:txBody>
      </p:sp>
      <p:graphicFrame>
        <p:nvGraphicFramePr>
          <p:cNvPr id="7" name="Table 6">
            <a:extLst>
              <a:ext uri="{FF2B5EF4-FFF2-40B4-BE49-F238E27FC236}">
                <a16:creationId xmlns:a16="http://schemas.microsoft.com/office/drawing/2014/main" id="{C6531F3E-7F74-4CB5-A48A-50A3550B46ED}"/>
              </a:ext>
            </a:extLst>
          </p:cNvPr>
          <p:cNvGraphicFramePr>
            <a:graphicFrameLocks noGrp="1"/>
          </p:cNvGraphicFramePr>
          <p:nvPr>
            <p:extLst>
              <p:ext uri="{D42A27DB-BD31-4B8C-83A1-F6EECF244321}">
                <p14:modId xmlns:p14="http://schemas.microsoft.com/office/powerpoint/2010/main" val="1073434334"/>
              </p:ext>
            </p:extLst>
          </p:nvPr>
        </p:nvGraphicFramePr>
        <p:xfrm>
          <a:off x="767703" y="2002188"/>
          <a:ext cx="7608594" cy="1819179"/>
        </p:xfrm>
        <a:graphic>
          <a:graphicData uri="http://schemas.openxmlformats.org/drawingml/2006/table">
            <a:tbl>
              <a:tblPr firstRow="1" bandRow="1">
                <a:tableStyleId>{5940675A-B579-460E-94D1-54222C63F5DA}</a:tableStyleId>
              </a:tblPr>
              <a:tblGrid>
                <a:gridCol w="2383800">
                  <a:extLst>
                    <a:ext uri="{9D8B030D-6E8A-4147-A177-3AD203B41FA5}">
                      <a16:colId xmlns:a16="http://schemas.microsoft.com/office/drawing/2014/main" val="20000"/>
                    </a:ext>
                  </a:extLst>
                </a:gridCol>
                <a:gridCol w="882889">
                  <a:extLst>
                    <a:ext uri="{9D8B030D-6E8A-4147-A177-3AD203B41FA5}">
                      <a16:colId xmlns:a16="http://schemas.microsoft.com/office/drawing/2014/main" val="20001"/>
                    </a:ext>
                  </a:extLst>
                </a:gridCol>
                <a:gridCol w="1059467">
                  <a:extLst>
                    <a:ext uri="{9D8B030D-6E8A-4147-A177-3AD203B41FA5}">
                      <a16:colId xmlns:a16="http://schemas.microsoft.com/office/drawing/2014/main" val="20002"/>
                    </a:ext>
                  </a:extLst>
                </a:gridCol>
                <a:gridCol w="537608">
                  <a:extLst>
                    <a:ext uri="{9D8B030D-6E8A-4147-A177-3AD203B41FA5}">
                      <a16:colId xmlns:a16="http://schemas.microsoft.com/office/drawing/2014/main" val="20003"/>
                    </a:ext>
                  </a:extLst>
                </a:gridCol>
                <a:gridCol w="1059467">
                  <a:extLst>
                    <a:ext uri="{9D8B030D-6E8A-4147-A177-3AD203B41FA5}">
                      <a16:colId xmlns:a16="http://schemas.microsoft.com/office/drawing/2014/main" val="20004"/>
                    </a:ext>
                  </a:extLst>
                </a:gridCol>
                <a:gridCol w="537608">
                  <a:extLst>
                    <a:ext uri="{9D8B030D-6E8A-4147-A177-3AD203B41FA5}">
                      <a16:colId xmlns:a16="http://schemas.microsoft.com/office/drawing/2014/main" val="20005"/>
                    </a:ext>
                  </a:extLst>
                </a:gridCol>
                <a:gridCol w="1147755">
                  <a:extLst>
                    <a:ext uri="{9D8B030D-6E8A-4147-A177-3AD203B41FA5}">
                      <a16:colId xmlns:a16="http://schemas.microsoft.com/office/drawing/2014/main" val="20006"/>
                    </a:ext>
                  </a:extLst>
                </a:gridCol>
              </a:tblGrid>
              <a:tr h="606393">
                <a:tc>
                  <a:txBody>
                    <a:bodyPr/>
                    <a:lstStyle/>
                    <a:p>
                      <a:pPr algn="ctr"/>
                      <a:endParaRPr lang="en-GB" sz="2400" b="1" dirty="0">
                        <a:solidFill>
                          <a:srgbClr val="FF0000"/>
                        </a:solidFill>
                        <a:latin typeface="Century Gothic" panose="020B0502020202020204" pitchFamily="34" charset="0"/>
                      </a:endParaRP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400" b="1" dirty="0">
                        <a:latin typeface="Century Gothic" panose="020B0502020202020204" pitchFamily="34" charset="0"/>
                      </a:endParaRP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400" b="1" dirty="0">
                          <a:latin typeface="Century Gothic" panose="020B0502020202020204" pitchFamily="34" charset="0"/>
                        </a:rPr>
                        <a:t>27</a:t>
                      </a: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400" b="1" dirty="0">
                          <a:latin typeface="Century Gothic" panose="020B0502020202020204" pitchFamily="34" charset="0"/>
                        </a:rPr>
                        <a:t>/</a:t>
                      </a: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lang="en-GB" sz="2400" b="1" dirty="0">
                          <a:latin typeface="Century Gothic" panose="020B0502020202020204" pitchFamily="34" charset="0"/>
                        </a:rPr>
                        <a:t>12</a:t>
                      </a: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400" b="1" dirty="0">
                          <a:latin typeface="Century Gothic" panose="020B0502020202020204" pitchFamily="34" charset="0"/>
                        </a:rPr>
                        <a:t>/</a:t>
                      </a: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lang="en-GB" sz="2400" b="1" dirty="0">
                          <a:latin typeface="Century Gothic" panose="020B0502020202020204" pitchFamily="34" charset="0"/>
                        </a:rPr>
                        <a:t>2012</a:t>
                      </a: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r h="606393">
                <a:tc>
                  <a:txBody>
                    <a:bodyPr/>
                    <a:lstStyle/>
                    <a:p>
                      <a:pPr algn="ctr"/>
                      <a:endParaRPr lang="en-GB" sz="2400" b="1" dirty="0">
                        <a:solidFill>
                          <a:srgbClr val="FF0000"/>
                        </a:solidFill>
                        <a:latin typeface="Century Gothic" panose="020B0502020202020204" pitchFamily="34" charset="0"/>
                      </a:endParaRP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400" b="1" dirty="0">
                        <a:latin typeface="Century Gothic" panose="020B0502020202020204" pitchFamily="34" charset="0"/>
                      </a:endParaRP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2400" b="1" dirty="0">
                        <a:solidFill>
                          <a:srgbClr val="FF0000"/>
                        </a:solidFill>
                        <a:latin typeface="Century Gothic" panose="020B0502020202020204" pitchFamily="34" charset="0"/>
                      </a:endParaRP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400" b="1" dirty="0">
                          <a:latin typeface="Century Gothic" panose="020B0502020202020204" pitchFamily="34" charset="0"/>
                        </a:rPr>
                        <a:t>/</a:t>
                      </a: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endParaRPr lang="en-GB" sz="2400" b="1" dirty="0">
                        <a:solidFill>
                          <a:srgbClr val="FF0000"/>
                        </a:solidFill>
                        <a:latin typeface="Century Gothic" panose="020B0502020202020204" pitchFamily="34" charset="0"/>
                      </a:endParaRP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400" b="1" dirty="0">
                          <a:latin typeface="Century Gothic" panose="020B0502020202020204" pitchFamily="34" charset="0"/>
                        </a:rPr>
                        <a:t>/</a:t>
                      </a: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lang="en-GB" sz="2400" b="1" dirty="0">
                          <a:latin typeface="Century Gothic" panose="020B0502020202020204" pitchFamily="34" charset="0"/>
                        </a:rPr>
                        <a:t>2008</a:t>
                      </a: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606393">
                <a:tc>
                  <a:txBody>
                    <a:bodyPr/>
                    <a:lstStyle/>
                    <a:p>
                      <a:pPr algn="ctr"/>
                      <a:r>
                        <a:rPr lang="en-GB" sz="2400" b="1" dirty="0">
                          <a:latin typeface="Century Gothic" panose="020B0502020202020204" pitchFamily="34" charset="0"/>
                        </a:rPr>
                        <a:t>Delilah</a:t>
                      </a: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400" b="1" dirty="0">
                        <a:latin typeface="Century Gothic" panose="020B0502020202020204" pitchFamily="34" charset="0"/>
                      </a:endParaRP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400" b="1" dirty="0">
                          <a:latin typeface="Century Gothic" panose="020B0502020202020204" pitchFamily="34" charset="0"/>
                        </a:rPr>
                        <a:t>6</a:t>
                      </a: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400" b="1" dirty="0">
                          <a:latin typeface="Century Gothic" panose="020B0502020202020204" pitchFamily="34" charset="0"/>
                        </a:rPr>
                        <a:t>/</a:t>
                      </a: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endParaRPr lang="en-GB" sz="2400" b="1" dirty="0">
                        <a:solidFill>
                          <a:srgbClr val="FF0000"/>
                        </a:solidFill>
                        <a:latin typeface="Century Gothic" panose="020B0502020202020204" pitchFamily="34" charset="0"/>
                      </a:endParaRP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400" b="1" dirty="0">
                          <a:latin typeface="Century Gothic" panose="020B0502020202020204" pitchFamily="34" charset="0"/>
                        </a:rPr>
                        <a:t>/</a:t>
                      </a: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lang="en-GB" sz="2400" b="1" dirty="0">
                          <a:latin typeface="Century Gothic" panose="020B0502020202020204" pitchFamily="34" charset="0"/>
                        </a:rPr>
                        <a:t>2004</a:t>
                      </a: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1280148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Problem Solving 1</a:t>
            </a:r>
          </a:p>
          <a:p>
            <a:pPr algn="ctr"/>
            <a:endParaRPr lang="en-GB" sz="2000" b="1" u="sng" dirty="0">
              <a:solidFill>
                <a:schemeClr val="tx1"/>
              </a:solidFill>
              <a:latin typeface="Century Gothic" panose="020B0502020202020204" pitchFamily="34" charset="0"/>
            </a:endParaRPr>
          </a:p>
          <a:p>
            <a:r>
              <a:rPr lang="en-GB" sz="2400" b="1" dirty="0">
                <a:solidFill>
                  <a:schemeClr val="tx1"/>
                </a:solidFill>
                <a:latin typeface="Century Gothic" panose="020B0502020202020204" pitchFamily="34" charset="0"/>
              </a:rPr>
              <a:t>Complete the table about the siblings’ dates of birth using the information below. </a:t>
            </a:r>
          </a:p>
          <a:p>
            <a:endParaRPr lang="en-GB" sz="2400" b="1" dirty="0">
              <a:solidFill>
                <a:schemeClr val="tx1"/>
              </a:solidFill>
              <a:latin typeface="Century Gothic" panose="020B0502020202020204" pitchFamily="34" charset="0"/>
            </a:endParaRPr>
          </a:p>
          <a:p>
            <a:endParaRPr lang="en-GB" sz="2400" b="1" dirty="0">
              <a:solidFill>
                <a:schemeClr val="tx1"/>
              </a:solidFill>
              <a:latin typeface="Century Gothic" panose="020B0502020202020204" pitchFamily="34" charset="0"/>
            </a:endParaRPr>
          </a:p>
          <a:p>
            <a:endParaRPr lang="en-GB" sz="2400" b="1" dirty="0">
              <a:solidFill>
                <a:schemeClr val="tx1"/>
              </a:solidFill>
              <a:latin typeface="Century Gothic" panose="020B0502020202020204" pitchFamily="34" charset="0"/>
            </a:endParaRPr>
          </a:p>
          <a:p>
            <a:endParaRPr lang="en-GB" sz="2400" b="1" dirty="0">
              <a:solidFill>
                <a:schemeClr val="tx1"/>
              </a:solidFill>
              <a:latin typeface="Century Gothic" panose="020B0502020202020204" pitchFamily="34" charset="0"/>
            </a:endParaRPr>
          </a:p>
          <a:p>
            <a:endParaRPr lang="en-GB" sz="2400" b="1" dirty="0">
              <a:solidFill>
                <a:schemeClr val="tx1"/>
              </a:solidFill>
              <a:latin typeface="Century Gothic" panose="020B0502020202020204" pitchFamily="34" charset="0"/>
            </a:endParaRPr>
          </a:p>
          <a:p>
            <a:endParaRPr lang="en-GB" sz="2400" b="1" dirty="0">
              <a:solidFill>
                <a:schemeClr val="tx1"/>
              </a:solidFill>
              <a:latin typeface="Century Gothic" panose="020B0502020202020204" pitchFamily="34" charset="0"/>
            </a:endParaRPr>
          </a:p>
          <a:p>
            <a:endParaRPr lang="en-GB" sz="2400" b="1" dirty="0">
              <a:solidFill>
                <a:schemeClr val="tx1"/>
              </a:solidFill>
              <a:latin typeface="Century Gothic" panose="020B0502020202020204" pitchFamily="34" charset="0"/>
            </a:endParaRPr>
          </a:p>
          <a:p>
            <a:pPr marL="457200" indent="-457200">
              <a:buFont typeface="Arial" panose="020B0604020202020204" pitchFamily="34" charset="0"/>
              <a:buChar char="•"/>
            </a:pPr>
            <a:r>
              <a:rPr lang="en-GB" sz="2400" b="1" dirty="0">
                <a:solidFill>
                  <a:schemeClr val="tx1"/>
                </a:solidFill>
                <a:latin typeface="Century Gothic" panose="020B0502020202020204" pitchFamily="34" charset="0"/>
              </a:rPr>
              <a:t>Jaxon’s birthday is two days after Christmas.</a:t>
            </a:r>
          </a:p>
          <a:p>
            <a:pPr marL="457200" indent="-457200">
              <a:buFont typeface="Arial" panose="020B0604020202020204" pitchFamily="34" charset="0"/>
              <a:buChar char="•"/>
            </a:pPr>
            <a:r>
              <a:rPr lang="en-GB" sz="2400" b="1" dirty="0">
                <a:solidFill>
                  <a:schemeClr val="tx1"/>
                </a:solidFill>
                <a:latin typeface="Century Gothic" panose="020B0502020202020204" pitchFamily="34" charset="0"/>
              </a:rPr>
              <a:t>Harvey’s birthday is in August. </a:t>
            </a:r>
          </a:p>
          <a:p>
            <a:pPr marL="457200" indent="-457200">
              <a:buFont typeface="Arial" panose="020B0604020202020204" pitchFamily="34" charset="0"/>
              <a:buChar char="•"/>
            </a:pPr>
            <a:r>
              <a:rPr lang="en-GB" sz="2400" b="1" dirty="0">
                <a:solidFill>
                  <a:schemeClr val="tx1"/>
                </a:solidFill>
                <a:latin typeface="Century Gothic" panose="020B0502020202020204" pitchFamily="34" charset="0"/>
              </a:rPr>
              <a:t>Harvey’s birthday is on the same day of the month as Jaxon’s. </a:t>
            </a:r>
          </a:p>
          <a:p>
            <a:pPr marL="457200" indent="-457200">
              <a:buFont typeface="Arial" panose="020B0604020202020204" pitchFamily="34" charset="0"/>
              <a:buChar char="•"/>
            </a:pPr>
            <a:r>
              <a:rPr lang="en-GB" sz="2400" b="1" dirty="0">
                <a:solidFill>
                  <a:schemeClr val="tx1"/>
                </a:solidFill>
                <a:latin typeface="Century Gothic" panose="020B0502020202020204" pitchFamily="34" charset="0"/>
              </a:rPr>
              <a:t>Delilah’s birthday is in the month before Harvey’s. </a:t>
            </a:r>
          </a:p>
          <a:p>
            <a:endParaRPr lang="en-GB" sz="2800" b="1" dirty="0">
              <a:solidFill>
                <a:schemeClr val="tx1"/>
              </a:solidFill>
              <a:latin typeface="Century Gothic" panose="020B0502020202020204" pitchFamily="34" charset="0"/>
            </a:endParaRPr>
          </a:p>
          <a:p>
            <a:pPr algn="ctr"/>
            <a:endParaRPr lang="en-GB" sz="2000" b="1" u="sng" dirty="0">
              <a:solidFill>
                <a:schemeClr val="bg2">
                  <a:lumMod val="50000"/>
                </a:schemeClr>
              </a:solidFill>
              <a:latin typeface="Century Gothic" panose="020B0502020202020204" pitchFamily="34" charset="0"/>
            </a:endParaRPr>
          </a:p>
          <a:p>
            <a:pPr algn="ctr"/>
            <a:endParaRPr lang="en-GB" sz="2800" b="1" dirty="0">
              <a:solidFill>
                <a:srgbClr val="FF0000"/>
              </a:solidFill>
              <a:latin typeface="Century Gothic" panose="020B0502020202020204" pitchFamily="34" charset="0"/>
            </a:endParaRPr>
          </a:p>
        </p:txBody>
      </p:sp>
      <p:graphicFrame>
        <p:nvGraphicFramePr>
          <p:cNvPr id="7" name="Table 6">
            <a:extLst>
              <a:ext uri="{FF2B5EF4-FFF2-40B4-BE49-F238E27FC236}">
                <a16:creationId xmlns:a16="http://schemas.microsoft.com/office/drawing/2014/main" id="{C6531F3E-7F74-4CB5-A48A-50A3550B46ED}"/>
              </a:ext>
            </a:extLst>
          </p:cNvPr>
          <p:cNvGraphicFramePr>
            <a:graphicFrameLocks noGrp="1"/>
          </p:cNvGraphicFramePr>
          <p:nvPr>
            <p:extLst>
              <p:ext uri="{D42A27DB-BD31-4B8C-83A1-F6EECF244321}">
                <p14:modId xmlns:p14="http://schemas.microsoft.com/office/powerpoint/2010/main" val="314146163"/>
              </p:ext>
            </p:extLst>
          </p:nvPr>
        </p:nvGraphicFramePr>
        <p:xfrm>
          <a:off x="767703" y="2002188"/>
          <a:ext cx="7608594" cy="1819179"/>
        </p:xfrm>
        <a:graphic>
          <a:graphicData uri="http://schemas.openxmlformats.org/drawingml/2006/table">
            <a:tbl>
              <a:tblPr firstRow="1" bandRow="1">
                <a:tableStyleId>{5940675A-B579-460E-94D1-54222C63F5DA}</a:tableStyleId>
              </a:tblPr>
              <a:tblGrid>
                <a:gridCol w="2383800">
                  <a:extLst>
                    <a:ext uri="{9D8B030D-6E8A-4147-A177-3AD203B41FA5}">
                      <a16:colId xmlns:a16="http://schemas.microsoft.com/office/drawing/2014/main" val="20000"/>
                    </a:ext>
                  </a:extLst>
                </a:gridCol>
                <a:gridCol w="882889">
                  <a:extLst>
                    <a:ext uri="{9D8B030D-6E8A-4147-A177-3AD203B41FA5}">
                      <a16:colId xmlns:a16="http://schemas.microsoft.com/office/drawing/2014/main" val="20001"/>
                    </a:ext>
                  </a:extLst>
                </a:gridCol>
                <a:gridCol w="1059467">
                  <a:extLst>
                    <a:ext uri="{9D8B030D-6E8A-4147-A177-3AD203B41FA5}">
                      <a16:colId xmlns:a16="http://schemas.microsoft.com/office/drawing/2014/main" val="20002"/>
                    </a:ext>
                  </a:extLst>
                </a:gridCol>
                <a:gridCol w="537608">
                  <a:extLst>
                    <a:ext uri="{9D8B030D-6E8A-4147-A177-3AD203B41FA5}">
                      <a16:colId xmlns:a16="http://schemas.microsoft.com/office/drawing/2014/main" val="20003"/>
                    </a:ext>
                  </a:extLst>
                </a:gridCol>
                <a:gridCol w="1059467">
                  <a:extLst>
                    <a:ext uri="{9D8B030D-6E8A-4147-A177-3AD203B41FA5}">
                      <a16:colId xmlns:a16="http://schemas.microsoft.com/office/drawing/2014/main" val="20004"/>
                    </a:ext>
                  </a:extLst>
                </a:gridCol>
                <a:gridCol w="537608">
                  <a:extLst>
                    <a:ext uri="{9D8B030D-6E8A-4147-A177-3AD203B41FA5}">
                      <a16:colId xmlns:a16="http://schemas.microsoft.com/office/drawing/2014/main" val="20005"/>
                    </a:ext>
                  </a:extLst>
                </a:gridCol>
                <a:gridCol w="1147755">
                  <a:extLst>
                    <a:ext uri="{9D8B030D-6E8A-4147-A177-3AD203B41FA5}">
                      <a16:colId xmlns:a16="http://schemas.microsoft.com/office/drawing/2014/main" val="20006"/>
                    </a:ext>
                  </a:extLst>
                </a:gridCol>
              </a:tblGrid>
              <a:tr h="606393">
                <a:tc>
                  <a:txBody>
                    <a:bodyPr/>
                    <a:lstStyle/>
                    <a:p>
                      <a:pPr algn="ctr"/>
                      <a:r>
                        <a:rPr lang="en-GB" sz="2400" b="1" dirty="0">
                          <a:solidFill>
                            <a:srgbClr val="FF0000"/>
                          </a:solidFill>
                          <a:latin typeface="Century Gothic" panose="020B0502020202020204" pitchFamily="34" charset="0"/>
                        </a:rPr>
                        <a:t>Jaxon</a:t>
                      </a: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400" b="1" dirty="0">
                        <a:latin typeface="Century Gothic" panose="020B0502020202020204" pitchFamily="34" charset="0"/>
                      </a:endParaRP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400" b="1" dirty="0">
                          <a:latin typeface="Century Gothic" panose="020B0502020202020204" pitchFamily="34" charset="0"/>
                        </a:rPr>
                        <a:t>27</a:t>
                      </a: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400" b="1" dirty="0">
                          <a:latin typeface="Century Gothic" panose="020B0502020202020204" pitchFamily="34" charset="0"/>
                        </a:rPr>
                        <a:t>/</a:t>
                      </a: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lang="en-GB" sz="2400" b="1" dirty="0">
                          <a:latin typeface="Century Gothic" panose="020B0502020202020204" pitchFamily="34" charset="0"/>
                        </a:rPr>
                        <a:t>12</a:t>
                      </a: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400" b="1" dirty="0">
                          <a:latin typeface="Century Gothic" panose="020B0502020202020204" pitchFamily="34" charset="0"/>
                        </a:rPr>
                        <a:t>/</a:t>
                      </a: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lang="en-GB" sz="2400" b="1" dirty="0">
                          <a:latin typeface="Century Gothic" panose="020B0502020202020204" pitchFamily="34" charset="0"/>
                        </a:rPr>
                        <a:t>2012</a:t>
                      </a: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r h="606393">
                <a:tc>
                  <a:txBody>
                    <a:bodyPr/>
                    <a:lstStyle/>
                    <a:p>
                      <a:pPr algn="ctr"/>
                      <a:r>
                        <a:rPr lang="en-GB" sz="2400" b="1" dirty="0">
                          <a:solidFill>
                            <a:srgbClr val="FF0000"/>
                          </a:solidFill>
                          <a:latin typeface="Century Gothic" panose="020B0502020202020204" pitchFamily="34" charset="0"/>
                        </a:rPr>
                        <a:t>Harvey</a:t>
                      </a: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400" b="1" dirty="0">
                        <a:latin typeface="Century Gothic" panose="020B0502020202020204" pitchFamily="34" charset="0"/>
                      </a:endParaRP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400" b="1" dirty="0">
                          <a:solidFill>
                            <a:srgbClr val="FF0000"/>
                          </a:solidFill>
                          <a:latin typeface="Century Gothic" panose="020B0502020202020204" pitchFamily="34" charset="0"/>
                        </a:rPr>
                        <a:t>27</a:t>
                      </a: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400" b="1" dirty="0">
                          <a:latin typeface="Century Gothic" panose="020B0502020202020204" pitchFamily="34" charset="0"/>
                        </a:rPr>
                        <a:t>/</a:t>
                      </a: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lang="en-GB" sz="2400" b="1" dirty="0">
                          <a:solidFill>
                            <a:srgbClr val="FF0000"/>
                          </a:solidFill>
                          <a:latin typeface="Century Gothic" panose="020B0502020202020204" pitchFamily="34" charset="0"/>
                        </a:rPr>
                        <a:t>8</a:t>
                      </a: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400" b="1" dirty="0">
                          <a:latin typeface="Century Gothic" panose="020B0502020202020204" pitchFamily="34" charset="0"/>
                        </a:rPr>
                        <a:t>/</a:t>
                      </a: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lang="en-GB" sz="2400" b="1" dirty="0">
                          <a:latin typeface="Century Gothic" panose="020B0502020202020204" pitchFamily="34" charset="0"/>
                        </a:rPr>
                        <a:t>2008</a:t>
                      </a: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606393">
                <a:tc>
                  <a:txBody>
                    <a:bodyPr/>
                    <a:lstStyle/>
                    <a:p>
                      <a:pPr algn="ctr"/>
                      <a:r>
                        <a:rPr lang="en-GB" sz="2400" b="1" dirty="0">
                          <a:latin typeface="Century Gothic" panose="020B0502020202020204" pitchFamily="34" charset="0"/>
                        </a:rPr>
                        <a:t>Delilah</a:t>
                      </a: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400" b="1" dirty="0">
                        <a:latin typeface="Century Gothic" panose="020B0502020202020204" pitchFamily="34" charset="0"/>
                      </a:endParaRP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400" b="1" dirty="0">
                          <a:latin typeface="Century Gothic" panose="020B0502020202020204" pitchFamily="34" charset="0"/>
                        </a:rPr>
                        <a:t>6</a:t>
                      </a: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400" b="1" dirty="0">
                          <a:latin typeface="Century Gothic" panose="020B0502020202020204" pitchFamily="34" charset="0"/>
                        </a:rPr>
                        <a:t>/</a:t>
                      </a: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lang="en-GB" sz="2400" b="1" dirty="0">
                          <a:solidFill>
                            <a:srgbClr val="FF0000"/>
                          </a:solidFill>
                          <a:latin typeface="Century Gothic" panose="020B0502020202020204" pitchFamily="34" charset="0"/>
                        </a:rPr>
                        <a:t>7</a:t>
                      </a: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400" b="1" dirty="0">
                          <a:latin typeface="Century Gothic" panose="020B0502020202020204" pitchFamily="34" charset="0"/>
                        </a:rPr>
                        <a:t>/</a:t>
                      </a: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lang="en-GB" sz="2400" b="1" dirty="0">
                          <a:latin typeface="Century Gothic" panose="020B0502020202020204" pitchFamily="34" charset="0"/>
                        </a:rPr>
                        <a:t>2004</a:t>
                      </a: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7585267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3 – Summer Block 2 – Time</a:t>
            </a:r>
            <a:br>
              <a:rPr lang="en-GB" sz="1600" b="1" dirty="0">
                <a:solidFill>
                  <a:schemeClr val="bg2">
                    <a:lumMod val="50000"/>
                  </a:schemeClr>
                </a:solidFill>
                <a:latin typeface="Century Gothic" panose="020B0502020202020204" pitchFamily="34" charset="0"/>
              </a:rPr>
            </a:br>
            <a:endParaRPr lang="en-GB" sz="1600" b="1" dirty="0">
              <a:solidFill>
                <a:schemeClr val="bg2">
                  <a:lumMod val="50000"/>
                </a:schemeClr>
              </a:solidFill>
              <a:latin typeface="Century Gothic" panose="020B0502020202020204" pitchFamily="34" charset="0"/>
            </a:endParaRPr>
          </a:p>
          <a:p>
            <a:pPr lvl="0" algn="ctr"/>
            <a:endParaRPr lang="en-GB" sz="4400" b="1" dirty="0">
              <a:solidFill>
                <a:schemeClr val="bg2">
                  <a:lumMod val="50000"/>
                </a:schemeClr>
              </a:solidFill>
              <a:latin typeface="Century Gothic" panose="020B0502020202020204" pitchFamily="34" charset="0"/>
            </a:endParaRPr>
          </a:p>
          <a:p>
            <a:pPr lvl="0" algn="ctr"/>
            <a:endParaRPr lang="en-GB" sz="4400" b="1" dirty="0">
              <a:solidFill>
                <a:schemeClr val="bg2">
                  <a:lumMod val="50000"/>
                </a:schemeClr>
              </a:solidFill>
              <a:latin typeface="Century Gothic" panose="020B0502020202020204" pitchFamily="34" charset="0"/>
            </a:endParaRPr>
          </a:p>
          <a:p>
            <a:pPr lvl="0" algn="ctr"/>
            <a:r>
              <a:rPr lang="en-GB" sz="4800" b="1" dirty="0">
                <a:solidFill>
                  <a:schemeClr val="bg2">
                    <a:lumMod val="25000"/>
                  </a:schemeClr>
                </a:solidFill>
                <a:latin typeface="Century Gothic" panose="020B0502020202020204" pitchFamily="34" charset="0"/>
              </a:rPr>
              <a:t>Step 1: Months and Years</a:t>
            </a:r>
            <a:endParaRPr lang="en-GB" sz="1200" b="1" dirty="0">
              <a:solidFill>
                <a:prstClr val="black"/>
              </a:solidFill>
              <a:latin typeface="Century Gothic" panose="020B0502020202020204" pitchFamily="34" charset="0"/>
            </a:endParaRPr>
          </a:p>
        </p:txBody>
      </p:sp>
    </p:spTree>
    <p:extLst>
      <p:ext uri="{BB962C8B-B14F-4D97-AF65-F5344CB8AC3E}">
        <p14:creationId xmlns:p14="http://schemas.microsoft.com/office/powerpoint/2010/main" val="38559005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bg2">
                    <a:lumMod val="25000"/>
                  </a:schemeClr>
                </a:solidFill>
                <a:latin typeface="Century Gothic" panose="020B0502020202020204" pitchFamily="34" charset="0"/>
              </a:rPr>
              <a:t>Decide which month should go in which season and place them in the correct order.</a:t>
            </a:r>
          </a:p>
          <a:p>
            <a:pPr algn="ctr"/>
            <a:endParaRPr lang="en-GB" sz="2400" b="1" dirty="0">
              <a:solidFill>
                <a:schemeClr val="bg2">
                  <a:lumMod val="25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marL="88900" algn="ctr"/>
            <a:endParaRPr lang="en-GB" sz="2800" b="1" dirty="0">
              <a:solidFill>
                <a:schemeClr val="bg2">
                  <a:lumMod val="25000"/>
                </a:schemeClr>
              </a:solidFill>
              <a:latin typeface="Century Gothic" panose="020B0502020202020204" pitchFamily="34" charset="0"/>
            </a:endParaRPr>
          </a:p>
        </p:txBody>
      </p:sp>
      <p:grpSp>
        <p:nvGrpSpPr>
          <p:cNvPr id="24" name="Group 23">
            <a:extLst>
              <a:ext uri="{FF2B5EF4-FFF2-40B4-BE49-F238E27FC236}">
                <a16:creationId xmlns:a16="http://schemas.microsoft.com/office/drawing/2014/main" id="{02375EA0-2B80-47CF-8451-33FCD6C6BE31}"/>
              </a:ext>
            </a:extLst>
          </p:cNvPr>
          <p:cNvGrpSpPr/>
          <p:nvPr/>
        </p:nvGrpSpPr>
        <p:grpSpPr>
          <a:xfrm>
            <a:off x="2303051" y="1678474"/>
            <a:ext cx="4500000" cy="4500000"/>
            <a:chOff x="2303051" y="1678474"/>
            <a:chExt cx="4624543" cy="4522840"/>
          </a:xfrm>
        </p:grpSpPr>
        <p:pic>
          <p:nvPicPr>
            <p:cNvPr id="25" name="Picture 24">
              <a:extLst>
                <a:ext uri="{FF2B5EF4-FFF2-40B4-BE49-F238E27FC236}">
                  <a16:creationId xmlns:a16="http://schemas.microsoft.com/office/drawing/2014/main" id="{EE92F453-3F5D-4493-9DD4-E0DFDABA7291}"/>
                </a:ext>
              </a:extLst>
            </p:cNvPr>
            <p:cNvPicPr>
              <a:picLocks noChangeAspect="1"/>
            </p:cNvPicPr>
            <p:nvPr/>
          </p:nvPicPr>
          <p:blipFill>
            <a:blip r:embed="rId3"/>
            <a:stretch>
              <a:fillRect/>
            </a:stretch>
          </p:blipFill>
          <p:spPr>
            <a:xfrm>
              <a:off x="2303051" y="1678475"/>
              <a:ext cx="4624543" cy="4522839"/>
            </a:xfrm>
            <a:prstGeom prst="rect">
              <a:avLst/>
            </a:prstGeom>
          </p:spPr>
        </p:pic>
        <p:sp>
          <p:nvSpPr>
            <p:cNvPr id="26" name="Oval 25">
              <a:extLst>
                <a:ext uri="{FF2B5EF4-FFF2-40B4-BE49-F238E27FC236}">
                  <a16:creationId xmlns:a16="http://schemas.microsoft.com/office/drawing/2014/main" id="{744599E6-EB2F-4A1A-A345-A908FD06493D}"/>
                </a:ext>
              </a:extLst>
            </p:cNvPr>
            <p:cNvSpPr/>
            <p:nvPr/>
          </p:nvSpPr>
          <p:spPr>
            <a:xfrm>
              <a:off x="2324172" y="1678474"/>
              <a:ext cx="4603422" cy="4522839"/>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77" name="TextBox 176">
            <a:extLst>
              <a:ext uri="{FF2B5EF4-FFF2-40B4-BE49-F238E27FC236}">
                <a16:creationId xmlns:a16="http://schemas.microsoft.com/office/drawing/2014/main" id="{02F13389-E627-46F3-9FEA-F128BE171D54}"/>
              </a:ext>
            </a:extLst>
          </p:cNvPr>
          <p:cNvSpPr txBox="1"/>
          <p:nvPr/>
        </p:nvSpPr>
        <p:spPr>
          <a:xfrm>
            <a:off x="4699546" y="2015757"/>
            <a:ext cx="1360572" cy="400110"/>
          </a:xfrm>
          <a:prstGeom prst="rect">
            <a:avLst/>
          </a:prstGeom>
          <a:noFill/>
        </p:spPr>
        <p:txBody>
          <a:bodyPr wrap="square" rtlCol="0">
            <a:spAutoFit/>
          </a:bodyPr>
          <a:lstStyle/>
          <a:p>
            <a:pPr algn="ctr"/>
            <a:r>
              <a:rPr lang="en-GB" sz="2000" b="1" u="sng" dirty="0">
                <a:solidFill>
                  <a:schemeClr val="bg2">
                    <a:lumMod val="25000"/>
                  </a:schemeClr>
                </a:solidFill>
                <a:latin typeface="Century Gothic" panose="020B0502020202020204" pitchFamily="34" charset="0"/>
              </a:rPr>
              <a:t>Spring</a:t>
            </a:r>
            <a:endParaRPr lang="en-US" sz="2000" b="1" u="sng" dirty="0">
              <a:solidFill>
                <a:schemeClr val="bg2">
                  <a:lumMod val="25000"/>
                </a:schemeClr>
              </a:solidFill>
              <a:latin typeface="Century Gothic" panose="020B0502020202020204" pitchFamily="34" charset="0"/>
            </a:endParaRPr>
          </a:p>
        </p:txBody>
      </p:sp>
      <p:sp>
        <p:nvSpPr>
          <p:cNvPr id="178" name="TextBox 177">
            <a:extLst>
              <a:ext uri="{FF2B5EF4-FFF2-40B4-BE49-F238E27FC236}">
                <a16:creationId xmlns:a16="http://schemas.microsoft.com/office/drawing/2014/main" id="{181E26BB-DB74-458B-8480-28D33F28E93A}"/>
              </a:ext>
            </a:extLst>
          </p:cNvPr>
          <p:cNvSpPr txBox="1"/>
          <p:nvPr/>
        </p:nvSpPr>
        <p:spPr>
          <a:xfrm>
            <a:off x="4699546" y="4038503"/>
            <a:ext cx="1360572" cy="400110"/>
          </a:xfrm>
          <a:prstGeom prst="rect">
            <a:avLst/>
          </a:prstGeom>
          <a:noFill/>
        </p:spPr>
        <p:txBody>
          <a:bodyPr wrap="square" rtlCol="0">
            <a:spAutoFit/>
          </a:bodyPr>
          <a:lstStyle/>
          <a:p>
            <a:pPr algn="ctr"/>
            <a:r>
              <a:rPr lang="en-GB" sz="2000" b="1" u="sng" dirty="0">
                <a:solidFill>
                  <a:schemeClr val="bg2">
                    <a:lumMod val="25000"/>
                  </a:schemeClr>
                </a:solidFill>
                <a:latin typeface="Century Gothic" panose="020B0502020202020204" pitchFamily="34" charset="0"/>
              </a:rPr>
              <a:t>Summer</a:t>
            </a:r>
            <a:endParaRPr lang="en-US" sz="2000" b="1" u="sng" dirty="0">
              <a:solidFill>
                <a:schemeClr val="bg2">
                  <a:lumMod val="25000"/>
                </a:schemeClr>
              </a:solidFill>
              <a:latin typeface="Century Gothic" panose="020B0502020202020204" pitchFamily="34" charset="0"/>
            </a:endParaRPr>
          </a:p>
        </p:txBody>
      </p:sp>
      <p:sp>
        <p:nvSpPr>
          <p:cNvPr id="179" name="TextBox 178">
            <a:extLst>
              <a:ext uri="{FF2B5EF4-FFF2-40B4-BE49-F238E27FC236}">
                <a16:creationId xmlns:a16="http://schemas.microsoft.com/office/drawing/2014/main" id="{7D567136-1107-4FAC-AD9B-85160F8E14D1}"/>
              </a:ext>
            </a:extLst>
          </p:cNvPr>
          <p:cNvSpPr txBox="1"/>
          <p:nvPr/>
        </p:nvSpPr>
        <p:spPr>
          <a:xfrm>
            <a:off x="3136954" y="4038503"/>
            <a:ext cx="1360572" cy="400110"/>
          </a:xfrm>
          <a:prstGeom prst="rect">
            <a:avLst/>
          </a:prstGeom>
          <a:noFill/>
        </p:spPr>
        <p:txBody>
          <a:bodyPr wrap="square" rtlCol="0">
            <a:spAutoFit/>
          </a:bodyPr>
          <a:lstStyle/>
          <a:p>
            <a:pPr algn="ctr"/>
            <a:r>
              <a:rPr lang="en-GB" sz="2000" b="1" u="sng" dirty="0">
                <a:solidFill>
                  <a:schemeClr val="bg2">
                    <a:lumMod val="25000"/>
                  </a:schemeClr>
                </a:solidFill>
                <a:latin typeface="Century Gothic" panose="020B0502020202020204" pitchFamily="34" charset="0"/>
              </a:rPr>
              <a:t>Autumn</a:t>
            </a:r>
            <a:endParaRPr lang="en-US" sz="2000" b="1" u="sng" dirty="0">
              <a:solidFill>
                <a:schemeClr val="bg2">
                  <a:lumMod val="25000"/>
                </a:schemeClr>
              </a:solidFill>
              <a:latin typeface="Century Gothic" panose="020B0502020202020204" pitchFamily="34" charset="0"/>
            </a:endParaRPr>
          </a:p>
        </p:txBody>
      </p:sp>
      <p:sp>
        <p:nvSpPr>
          <p:cNvPr id="180" name="TextBox 179">
            <a:extLst>
              <a:ext uri="{FF2B5EF4-FFF2-40B4-BE49-F238E27FC236}">
                <a16:creationId xmlns:a16="http://schemas.microsoft.com/office/drawing/2014/main" id="{0A1B4F7F-E8D6-45F4-802D-D83018E0ADF4}"/>
              </a:ext>
            </a:extLst>
          </p:cNvPr>
          <p:cNvSpPr txBox="1"/>
          <p:nvPr/>
        </p:nvSpPr>
        <p:spPr>
          <a:xfrm>
            <a:off x="3142335" y="2015757"/>
            <a:ext cx="1360572" cy="400110"/>
          </a:xfrm>
          <a:prstGeom prst="rect">
            <a:avLst/>
          </a:prstGeom>
          <a:noFill/>
        </p:spPr>
        <p:txBody>
          <a:bodyPr wrap="square" rtlCol="0">
            <a:spAutoFit/>
          </a:bodyPr>
          <a:lstStyle/>
          <a:p>
            <a:pPr algn="ctr"/>
            <a:r>
              <a:rPr lang="en-GB" sz="2000" b="1" u="sng" dirty="0">
                <a:solidFill>
                  <a:schemeClr val="bg2">
                    <a:lumMod val="25000"/>
                  </a:schemeClr>
                </a:solidFill>
                <a:latin typeface="Century Gothic" panose="020B0502020202020204" pitchFamily="34" charset="0"/>
              </a:rPr>
              <a:t>Winter</a:t>
            </a:r>
            <a:endParaRPr lang="en-US" sz="2000" b="1" u="sng" dirty="0">
              <a:solidFill>
                <a:schemeClr val="bg2">
                  <a:lumMod val="25000"/>
                </a:schemeClr>
              </a:solidFill>
              <a:latin typeface="Century Gothic" panose="020B0502020202020204" pitchFamily="34" charset="0"/>
            </a:endParaRPr>
          </a:p>
        </p:txBody>
      </p:sp>
      <p:sp>
        <p:nvSpPr>
          <p:cNvPr id="148" name="Rectangle: Rounded Corners 147">
            <a:extLst>
              <a:ext uri="{FF2B5EF4-FFF2-40B4-BE49-F238E27FC236}">
                <a16:creationId xmlns:a16="http://schemas.microsoft.com/office/drawing/2014/main" id="{375B3765-BAD9-4C04-8DF9-7D78C9D1301E}"/>
              </a:ext>
            </a:extLst>
          </p:cNvPr>
          <p:cNvSpPr/>
          <p:nvPr/>
        </p:nvSpPr>
        <p:spPr>
          <a:xfrm>
            <a:off x="6503029" y="5637542"/>
            <a:ext cx="1637284" cy="34744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bg2">
                    <a:lumMod val="25000"/>
                  </a:schemeClr>
                </a:solidFill>
                <a:latin typeface="Century Gothic" panose="020B0502020202020204" pitchFamily="34" charset="0"/>
              </a:rPr>
              <a:t>January</a:t>
            </a:r>
            <a:endParaRPr lang="en-US" sz="2000" b="1" dirty="0">
              <a:solidFill>
                <a:schemeClr val="bg2">
                  <a:lumMod val="25000"/>
                </a:schemeClr>
              </a:solidFill>
              <a:latin typeface="Century Gothic" panose="020B0502020202020204" pitchFamily="34" charset="0"/>
            </a:endParaRPr>
          </a:p>
        </p:txBody>
      </p:sp>
      <p:sp>
        <p:nvSpPr>
          <p:cNvPr id="149" name="Rectangle: Rounded Corners 148">
            <a:extLst>
              <a:ext uri="{FF2B5EF4-FFF2-40B4-BE49-F238E27FC236}">
                <a16:creationId xmlns:a16="http://schemas.microsoft.com/office/drawing/2014/main" id="{344BEF86-43A6-4813-99BA-BF97A8513336}"/>
              </a:ext>
            </a:extLst>
          </p:cNvPr>
          <p:cNvSpPr/>
          <p:nvPr/>
        </p:nvSpPr>
        <p:spPr>
          <a:xfrm>
            <a:off x="1062703" y="5572232"/>
            <a:ext cx="1637284" cy="34744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bg2">
                    <a:lumMod val="25000"/>
                  </a:schemeClr>
                </a:solidFill>
                <a:latin typeface="Century Gothic" panose="020B0502020202020204" pitchFamily="34" charset="0"/>
              </a:rPr>
              <a:t>February</a:t>
            </a:r>
            <a:endParaRPr lang="en-US" sz="2000" b="1" dirty="0">
              <a:solidFill>
                <a:schemeClr val="bg2">
                  <a:lumMod val="25000"/>
                </a:schemeClr>
              </a:solidFill>
              <a:latin typeface="Century Gothic" panose="020B0502020202020204" pitchFamily="34" charset="0"/>
            </a:endParaRPr>
          </a:p>
        </p:txBody>
      </p:sp>
      <p:sp>
        <p:nvSpPr>
          <p:cNvPr id="150" name="Rectangle: Rounded Corners 149">
            <a:extLst>
              <a:ext uri="{FF2B5EF4-FFF2-40B4-BE49-F238E27FC236}">
                <a16:creationId xmlns:a16="http://schemas.microsoft.com/office/drawing/2014/main" id="{0A2098B2-503D-4244-AD42-6CAB5CA618EB}"/>
              </a:ext>
            </a:extLst>
          </p:cNvPr>
          <p:cNvSpPr/>
          <p:nvPr/>
        </p:nvSpPr>
        <p:spPr>
          <a:xfrm>
            <a:off x="6904202" y="2702159"/>
            <a:ext cx="1637284" cy="34744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bg2">
                    <a:lumMod val="25000"/>
                  </a:schemeClr>
                </a:solidFill>
                <a:latin typeface="Century Gothic" panose="020B0502020202020204" pitchFamily="34" charset="0"/>
              </a:rPr>
              <a:t>March</a:t>
            </a:r>
            <a:endParaRPr lang="en-US" sz="2000" b="1" dirty="0">
              <a:solidFill>
                <a:schemeClr val="bg2">
                  <a:lumMod val="25000"/>
                </a:schemeClr>
              </a:solidFill>
              <a:latin typeface="Century Gothic" panose="020B0502020202020204" pitchFamily="34" charset="0"/>
            </a:endParaRPr>
          </a:p>
        </p:txBody>
      </p:sp>
      <p:sp>
        <p:nvSpPr>
          <p:cNvPr id="151" name="Rectangle: Rounded Corners 150">
            <a:extLst>
              <a:ext uri="{FF2B5EF4-FFF2-40B4-BE49-F238E27FC236}">
                <a16:creationId xmlns:a16="http://schemas.microsoft.com/office/drawing/2014/main" id="{A9CFA5E4-5E5F-4FEE-8A69-AFCF2C60E2C4}"/>
              </a:ext>
            </a:extLst>
          </p:cNvPr>
          <p:cNvSpPr/>
          <p:nvPr/>
        </p:nvSpPr>
        <p:spPr>
          <a:xfrm>
            <a:off x="7019131" y="4075274"/>
            <a:ext cx="1637284" cy="34744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bg2">
                    <a:lumMod val="25000"/>
                  </a:schemeClr>
                </a:solidFill>
                <a:latin typeface="Century Gothic" panose="020B0502020202020204" pitchFamily="34" charset="0"/>
              </a:rPr>
              <a:t>April</a:t>
            </a:r>
            <a:endParaRPr lang="en-US" sz="2000" b="1" dirty="0">
              <a:solidFill>
                <a:schemeClr val="bg2">
                  <a:lumMod val="25000"/>
                </a:schemeClr>
              </a:solidFill>
              <a:latin typeface="Century Gothic" panose="020B0502020202020204" pitchFamily="34" charset="0"/>
            </a:endParaRPr>
          </a:p>
        </p:txBody>
      </p:sp>
      <p:sp>
        <p:nvSpPr>
          <p:cNvPr id="152" name="Rectangle: Rounded Corners 151">
            <a:extLst>
              <a:ext uri="{FF2B5EF4-FFF2-40B4-BE49-F238E27FC236}">
                <a16:creationId xmlns:a16="http://schemas.microsoft.com/office/drawing/2014/main" id="{B0C458E8-9590-4E9E-9B84-CD8E1D4F5ED7}"/>
              </a:ext>
            </a:extLst>
          </p:cNvPr>
          <p:cNvSpPr/>
          <p:nvPr/>
        </p:nvSpPr>
        <p:spPr>
          <a:xfrm>
            <a:off x="677127" y="4814833"/>
            <a:ext cx="1637284" cy="34744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bg2">
                    <a:lumMod val="25000"/>
                  </a:schemeClr>
                </a:solidFill>
                <a:latin typeface="Century Gothic" panose="020B0502020202020204" pitchFamily="34" charset="0"/>
              </a:rPr>
              <a:t>May</a:t>
            </a:r>
            <a:endParaRPr lang="en-US" sz="2000" b="1" dirty="0">
              <a:solidFill>
                <a:schemeClr val="bg2">
                  <a:lumMod val="25000"/>
                </a:schemeClr>
              </a:solidFill>
              <a:latin typeface="Century Gothic" panose="020B0502020202020204" pitchFamily="34" charset="0"/>
            </a:endParaRPr>
          </a:p>
        </p:txBody>
      </p:sp>
      <p:sp>
        <p:nvSpPr>
          <p:cNvPr id="153" name="Rectangle: Rounded Corners 152">
            <a:extLst>
              <a:ext uri="{FF2B5EF4-FFF2-40B4-BE49-F238E27FC236}">
                <a16:creationId xmlns:a16="http://schemas.microsoft.com/office/drawing/2014/main" id="{14B69B4A-F385-406E-A33C-94081C9880B8}"/>
              </a:ext>
            </a:extLst>
          </p:cNvPr>
          <p:cNvSpPr/>
          <p:nvPr/>
        </p:nvSpPr>
        <p:spPr>
          <a:xfrm>
            <a:off x="470536" y="4081396"/>
            <a:ext cx="1637284" cy="34744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bg2">
                    <a:lumMod val="25000"/>
                  </a:schemeClr>
                </a:solidFill>
                <a:latin typeface="Century Gothic" panose="020B0502020202020204" pitchFamily="34" charset="0"/>
              </a:rPr>
              <a:t>June</a:t>
            </a:r>
            <a:endParaRPr lang="en-US" sz="2000" b="1" dirty="0">
              <a:solidFill>
                <a:schemeClr val="bg2">
                  <a:lumMod val="25000"/>
                </a:schemeClr>
              </a:solidFill>
              <a:latin typeface="Century Gothic" panose="020B0502020202020204" pitchFamily="34" charset="0"/>
            </a:endParaRPr>
          </a:p>
        </p:txBody>
      </p:sp>
      <p:sp>
        <p:nvSpPr>
          <p:cNvPr id="154" name="Rectangle: Rounded Corners 153">
            <a:extLst>
              <a:ext uri="{FF2B5EF4-FFF2-40B4-BE49-F238E27FC236}">
                <a16:creationId xmlns:a16="http://schemas.microsoft.com/office/drawing/2014/main" id="{1A2C1BCB-D04A-42CB-92FF-557BE3C244C7}"/>
              </a:ext>
            </a:extLst>
          </p:cNvPr>
          <p:cNvSpPr/>
          <p:nvPr/>
        </p:nvSpPr>
        <p:spPr>
          <a:xfrm>
            <a:off x="1022479" y="1937068"/>
            <a:ext cx="1637284" cy="34744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bg2">
                    <a:lumMod val="25000"/>
                  </a:schemeClr>
                </a:solidFill>
                <a:latin typeface="Century Gothic" panose="020B0502020202020204" pitchFamily="34" charset="0"/>
              </a:rPr>
              <a:t>July</a:t>
            </a:r>
            <a:endParaRPr lang="en-US" sz="2000" b="1" dirty="0">
              <a:solidFill>
                <a:schemeClr val="bg2">
                  <a:lumMod val="25000"/>
                </a:schemeClr>
              </a:solidFill>
              <a:latin typeface="Century Gothic" panose="020B0502020202020204" pitchFamily="34" charset="0"/>
            </a:endParaRPr>
          </a:p>
        </p:txBody>
      </p:sp>
      <p:sp>
        <p:nvSpPr>
          <p:cNvPr id="155" name="Rectangle: Rounded Corners 154">
            <a:extLst>
              <a:ext uri="{FF2B5EF4-FFF2-40B4-BE49-F238E27FC236}">
                <a16:creationId xmlns:a16="http://schemas.microsoft.com/office/drawing/2014/main" id="{0B50A1F0-A9CB-4505-A672-FC1A30970070}"/>
              </a:ext>
            </a:extLst>
          </p:cNvPr>
          <p:cNvSpPr/>
          <p:nvPr/>
        </p:nvSpPr>
        <p:spPr>
          <a:xfrm>
            <a:off x="6894051" y="4932787"/>
            <a:ext cx="1637284" cy="34744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bg2">
                    <a:lumMod val="25000"/>
                  </a:schemeClr>
                </a:solidFill>
                <a:latin typeface="Century Gothic" panose="020B0502020202020204" pitchFamily="34" charset="0"/>
              </a:rPr>
              <a:t>August</a:t>
            </a:r>
            <a:endParaRPr lang="en-US" sz="2000" b="1" dirty="0">
              <a:solidFill>
                <a:schemeClr val="bg2">
                  <a:lumMod val="25000"/>
                </a:schemeClr>
              </a:solidFill>
              <a:latin typeface="Century Gothic" panose="020B0502020202020204" pitchFamily="34" charset="0"/>
            </a:endParaRPr>
          </a:p>
        </p:txBody>
      </p:sp>
      <p:sp>
        <p:nvSpPr>
          <p:cNvPr id="156" name="Rectangle: Rounded Corners 155">
            <a:extLst>
              <a:ext uri="{FF2B5EF4-FFF2-40B4-BE49-F238E27FC236}">
                <a16:creationId xmlns:a16="http://schemas.microsoft.com/office/drawing/2014/main" id="{0E476616-8780-49B6-88A3-874C6686F1F1}"/>
              </a:ext>
            </a:extLst>
          </p:cNvPr>
          <p:cNvSpPr/>
          <p:nvPr/>
        </p:nvSpPr>
        <p:spPr>
          <a:xfrm>
            <a:off x="432153" y="2608014"/>
            <a:ext cx="1640020" cy="34747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bg2">
                    <a:lumMod val="25000"/>
                  </a:schemeClr>
                </a:solidFill>
                <a:latin typeface="Century Gothic" panose="020B0502020202020204" pitchFamily="34" charset="0"/>
              </a:rPr>
              <a:t>September</a:t>
            </a:r>
            <a:endParaRPr lang="en-US" sz="2000" b="1" dirty="0">
              <a:solidFill>
                <a:schemeClr val="bg2">
                  <a:lumMod val="25000"/>
                </a:schemeClr>
              </a:solidFill>
              <a:latin typeface="Century Gothic" panose="020B0502020202020204" pitchFamily="34" charset="0"/>
            </a:endParaRPr>
          </a:p>
        </p:txBody>
      </p:sp>
      <p:sp>
        <p:nvSpPr>
          <p:cNvPr id="157" name="Rectangle: Rounded Corners 156">
            <a:extLst>
              <a:ext uri="{FF2B5EF4-FFF2-40B4-BE49-F238E27FC236}">
                <a16:creationId xmlns:a16="http://schemas.microsoft.com/office/drawing/2014/main" id="{7239CA49-6575-47F1-A343-09BC0EE6777F}"/>
              </a:ext>
            </a:extLst>
          </p:cNvPr>
          <p:cNvSpPr/>
          <p:nvPr/>
        </p:nvSpPr>
        <p:spPr>
          <a:xfrm>
            <a:off x="537135" y="3407208"/>
            <a:ext cx="1637284" cy="34744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bg2">
                    <a:lumMod val="25000"/>
                  </a:schemeClr>
                </a:solidFill>
                <a:latin typeface="Century Gothic" panose="020B0502020202020204" pitchFamily="34" charset="0"/>
              </a:rPr>
              <a:t>October</a:t>
            </a:r>
            <a:endParaRPr lang="en-US" sz="2000" b="1" dirty="0">
              <a:solidFill>
                <a:schemeClr val="bg2">
                  <a:lumMod val="25000"/>
                </a:schemeClr>
              </a:solidFill>
              <a:latin typeface="Century Gothic" panose="020B0502020202020204" pitchFamily="34" charset="0"/>
            </a:endParaRPr>
          </a:p>
        </p:txBody>
      </p:sp>
      <p:sp>
        <p:nvSpPr>
          <p:cNvPr id="158" name="Rectangle: Rounded Corners 157">
            <a:extLst>
              <a:ext uri="{FF2B5EF4-FFF2-40B4-BE49-F238E27FC236}">
                <a16:creationId xmlns:a16="http://schemas.microsoft.com/office/drawing/2014/main" id="{2F777C9D-1F2B-4D6E-99ED-7EBB7CB2683F}"/>
              </a:ext>
            </a:extLst>
          </p:cNvPr>
          <p:cNvSpPr/>
          <p:nvPr/>
        </p:nvSpPr>
        <p:spPr>
          <a:xfrm>
            <a:off x="6530658" y="1944958"/>
            <a:ext cx="1637284" cy="34744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bg2">
                    <a:lumMod val="25000"/>
                  </a:schemeClr>
                </a:solidFill>
                <a:latin typeface="Century Gothic" panose="020B0502020202020204" pitchFamily="34" charset="0"/>
              </a:rPr>
              <a:t>November</a:t>
            </a:r>
            <a:endParaRPr lang="en-US" sz="2000" b="1" dirty="0">
              <a:solidFill>
                <a:schemeClr val="bg2">
                  <a:lumMod val="25000"/>
                </a:schemeClr>
              </a:solidFill>
              <a:latin typeface="Century Gothic" panose="020B0502020202020204" pitchFamily="34" charset="0"/>
            </a:endParaRPr>
          </a:p>
        </p:txBody>
      </p:sp>
      <p:sp>
        <p:nvSpPr>
          <p:cNvPr id="159" name="Rectangle: Rounded Corners 158">
            <a:extLst>
              <a:ext uri="{FF2B5EF4-FFF2-40B4-BE49-F238E27FC236}">
                <a16:creationId xmlns:a16="http://schemas.microsoft.com/office/drawing/2014/main" id="{3A27835E-9038-484F-87F0-EE1637FC68FB}"/>
              </a:ext>
            </a:extLst>
          </p:cNvPr>
          <p:cNvSpPr/>
          <p:nvPr/>
        </p:nvSpPr>
        <p:spPr>
          <a:xfrm>
            <a:off x="7247249" y="3376852"/>
            <a:ext cx="1637284" cy="34744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bg2">
                    <a:lumMod val="25000"/>
                  </a:schemeClr>
                </a:solidFill>
                <a:latin typeface="Century Gothic" panose="020B0502020202020204" pitchFamily="34" charset="0"/>
              </a:rPr>
              <a:t>December</a:t>
            </a:r>
            <a:endParaRPr lang="en-US" sz="2000" b="1" dirty="0">
              <a:solidFill>
                <a:schemeClr val="bg2">
                  <a:lumMod val="25000"/>
                </a:schemeClr>
              </a:solidFill>
              <a:latin typeface="Century Gothic" panose="020B0502020202020204" pitchFamily="34" charset="0"/>
            </a:endParaRPr>
          </a:p>
        </p:txBody>
      </p:sp>
    </p:spTree>
    <p:extLst>
      <p:ext uri="{BB962C8B-B14F-4D97-AF65-F5344CB8AC3E}">
        <p14:creationId xmlns:p14="http://schemas.microsoft.com/office/powerpoint/2010/main" val="16222396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bg2">
                    <a:lumMod val="25000"/>
                  </a:schemeClr>
                </a:solidFill>
                <a:latin typeface="Century Gothic" panose="020B0502020202020204" pitchFamily="34" charset="0"/>
              </a:rPr>
              <a:t>Decide which month should go in which season and place them in the correct order.</a:t>
            </a:r>
          </a:p>
          <a:p>
            <a:pPr algn="ctr"/>
            <a:endParaRPr lang="en-GB" sz="2400" b="1" dirty="0">
              <a:solidFill>
                <a:schemeClr val="bg2">
                  <a:lumMod val="25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marL="88900" algn="ctr"/>
            <a:endParaRPr lang="en-GB" sz="2800" b="1" dirty="0">
              <a:solidFill>
                <a:schemeClr val="bg2">
                  <a:lumMod val="25000"/>
                </a:schemeClr>
              </a:solidFill>
              <a:latin typeface="Century Gothic" panose="020B0502020202020204" pitchFamily="34" charset="0"/>
            </a:endParaRPr>
          </a:p>
        </p:txBody>
      </p:sp>
      <p:grpSp>
        <p:nvGrpSpPr>
          <p:cNvPr id="24" name="Group 23">
            <a:extLst>
              <a:ext uri="{FF2B5EF4-FFF2-40B4-BE49-F238E27FC236}">
                <a16:creationId xmlns:a16="http://schemas.microsoft.com/office/drawing/2014/main" id="{02375EA0-2B80-47CF-8451-33FCD6C6BE31}"/>
              </a:ext>
            </a:extLst>
          </p:cNvPr>
          <p:cNvGrpSpPr/>
          <p:nvPr/>
        </p:nvGrpSpPr>
        <p:grpSpPr>
          <a:xfrm>
            <a:off x="2303051" y="1678474"/>
            <a:ext cx="4500000" cy="4500000"/>
            <a:chOff x="2303051" y="1678474"/>
            <a:chExt cx="4624543" cy="4522840"/>
          </a:xfrm>
        </p:grpSpPr>
        <p:pic>
          <p:nvPicPr>
            <p:cNvPr id="25" name="Picture 24">
              <a:extLst>
                <a:ext uri="{FF2B5EF4-FFF2-40B4-BE49-F238E27FC236}">
                  <a16:creationId xmlns:a16="http://schemas.microsoft.com/office/drawing/2014/main" id="{EE92F453-3F5D-4493-9DD4-E0DFDABA7291}"/>
                </a:ext>
              </a:extLst>
            </p:cNvPr>
            <p:cNvPicPr>
              <a:picLocks noChangeAspect="1"/>
            </p:cNvPicPr>
            <p:nvPr/>
          </p:nvPicPr>
          <p:blipFill>
            <a:blip r:embed="rId3"/>
            <a:stretch>
              <a:fillRect/>
            </a:stretch>
          </p:blipFill>
          <p:spPr>
            <a:xfrm>
              <a:off x="2303051" y="1678475"/>
              <a:ext cx="4624543" cy="4522839"/>
            </a:xfrm>
            <a:prstGeom prst="rect">
              <a:avLst/>
            </a:prstGeom>
          </p:spPr>
        </p:pic>
        <p:sp>
          <p:nvSpPr>
            <p:cNvPr id="26" name="Oval 25">
              <a:extLst>
                <a:ext uri="{FF2B5EF4-FFF2-40B4-BE49-F238E27FC236}">
                  <a16:creationId xmlns:a16="http://schemas.microsoft.com/office/drawing/2014/main" id="{744599E6-EB2F-4A1A-A345-A908FD06493D}"/>
                </a:ext>
              </a:extLst>
            </p:cNvPr>
            <p:cNvSpPr/>
            <p:nvPr/>
          </p:nvSpPr>
          <p:spPr>
            <a:xfrm>
              <a:off x="2324172" y="1678474"/>
              <a:ext cx="4603422" cy="4522839"/>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77" name="TextBox 176">
            <a:extLst>
              <a:ext uri="{FF2B5EF4-FFF2-40B4-BE49-F238E27FC236}">
                <a16:creationId xmlns:a16="http://schemas.microsoft.com/office/drawing/2014/main" id="{02F13389-E627-46F3-9FEA-F128BE171D54}"/>
              </a:ext>
            </a:extLst>
          </p:cNvPr>
          <p:cNvSpPr txBox="1"/>
          <p:nvPr/>
        </p:nvSpPr>
        <p:spPr>
          <a:xfrm>
            <a:off x="4699546" y="2015757"/>
            <a:ext cx="1360572" cy="400110"/>
          </a:xfrm>
          <a:prstGeom prst="rect">
            <a:avLst/>
          </a:prstGeom>
          <a:noFill/>
        </p:spPr>
        <p:txBody>
          <a:bodyPr wrap="square" rtlCol="0">
            <a:spAutoFit/>
          </a:bodyPr>
          <a:lstStyle/>
          <a:p>
            <a:pPr algn="ctr"/>
            <a:r>
              <a:rPr lang="en-GB" sz="2000" b="1" u="sng" dirty="0">
                <a:solidFill>
                  <a:schemeClr val="bg2">
                    <a:lumMod val="25000"/>
                  </a:schemeClr>
                </a:solidFill>
                <a:latin typeface="Century Gothic" panose="020B0502020202020204" pitchFamily="34" charset="0"/>
              </a:rPr>
              <a:t>Spring</a:t>
            </a:r>
            <a:endParaRPr lang="en-US" sz="2000" b="1" u="sng" dirty="0">
              <a:solidFill>
                <a:schemeClr val="bg2">
                  <a:lumMod val="25000"/>
                </a:schemeClr>
              </a:solidFill>
              <a:latin typeface="Century Gothic" panose="020B0502020202020204" pitchFamily="34" charset="0"/>
            </a:endParaRPr>
          </a:p>
        </p:txBody>
      </p:sp>
      <p:sp>
        <p:nvSpPr>
          <p:cNvPr id="178" name="TextBox 177">
            <a:extLst>
              <a:ext uri="{FF2B5EF4-FFF2-40B4-BE49-F238E27FC236}">
                <a16:creationId xmlns:a16="http://schemas.microsoft.com/office/drawing/2014/main" id="{181E26BB-DB74-458B-8480-28D33F28E93A}"/>
              </a:ext>
            </a:extLst>
          </p:cNvPr>
          <p:cNvSpPr txBox="1"/>
          <p:nvPr/>
        </p:nvSpPr>
        <p:spPr>
          <a:xfrm>
            <a:off x="4699546" y="4038503"/>
            <a:ext cx="1360572" cy="400110"/>
          </a:xfrm>
          <a:prstGeom prst="rect">
            <a:avLst/>
          </a:prstGeom>
          <a:noFill/>
        </p:spPr>
        <p:txBody>
          <a:bodyPr wrap="square" rtlCol="0">
            <a:spAutoFit/>
          </a:bodyPr>
          <a:lstStyle/>
          <a:p>
            <a:pPr algn="ctr"/>
            <a:r>
              <a:rPr lang="en-GB" sz="2000" b="1" u="sng" dirty="0">
                <a:solidFill>
                  <a:schemeClr val="bg2">
                    <a:lumMod val="25000"/>
                  </a:schemeClr>
                </a:solidFill>
                <a:latin typeface="Century Gothic" panose="020B0502020202020204" pitchFamily="34" charset="0"/>
              </a:rPr>
              <a:t>Summer</a:t>
            </a:r>
            <a:endParaRPr lang="en-US" sz="2000" b="1" u="sng" dirty="0">
              <a:solidFill>
                <a:schemeClr val="bg2">
                  <a:lumMod val="25000"/>
                </a:schemeClr>
              </a:solidFill>
              <a:latin typeface="Century Gothic" panose="020B0502020202020204" pitchFamily="34" charset="0"/>
            </a:endParaRPr>
          </a:p>
        </p:txBody>
      </p:sp>
      <p:sp>
        <p:nvSpPr>
          <p:cNvPr id="179" name="TextBox 178">
            <a:extLst>
              <a:ext uri="{FF2B5EF4-FFF2-40B4-BE49-F238E27FC236}">
                <a16:creationId xmlns:a16="http://schemas.microsoft.com/office/drawing/2014/main" id="{7D567136-1107-4FAC-AD9B-85160F8E14D1}"/>
              </a:ext>
            </a:extLst>
          </p:cNvPr>
          <p:cNvSpPr txBox="1"/>
          <p:nvPr/>
        </p:nvSpPr>
        <p:spPr>
          <a:xfrm>
            <a:off x="3136954" y="4038503"/>
            <a:ext cx="1360572" cy="400110"/>
          </a:xfrm>
          <a:prstGeom prst="rect">
            <a:avLst/>
          </a:prstGeom>
          <a:noFill/>
        </p:spPr>
        <p:txBody>
          <a:bodyPr wrap="square" rtlCol="0">
            <a:spAutoFit/>
          </a:bodyPr>
          <a:lstStyle/>
          <a:p>
            <a:pPr algn="ctr"/>
            <a:r>
              <a:rPr lang="en-GB" sz="2000" b="1" u="sng" dirty="0">
                <a:solidFill>
                  <a:schemeClr val="bg2">
                    <a:lumMod val="25000"/>
                  </a:schemeClr>
                </a:solidFill>
                <a:latin typeface="Century Gothic" panose="020B0502020202020204" pitchFamily="34" charset="0"/>
              </a:rPr>
              <a:t>Autumn</a:t>
            </a:r>
            <a:endParaRPr lang="en-US" sz="2000" b="1" u="sng" dirty="0">
              <a:solidFill>
                <a:schemeClr val="bg2">
                  <a:lumMod val="25000"/>
                </a:schemeClr>
              </a:solidFill>
              <a:latin typeface="Century Gothic" panose="020B0502020202020204" pitchFamily="34" charset="0"/>
            </a:endParaRPr>
          </a:p>
        </p:txBody>
      </p:sp>
      <p:sp>
        <p:nvSpPr>
          <p:cNvPr id="180" name="TextBox 179">
            <a:extLst>
              <a:ext uri="{FF2B5EF4-FFF2-40B4-BE49-F238E27FC236}">
                <a16:creationId xmlns:a16="http://schemas.microsoft.com/office/drawing/2014/main" id="{0A1B4F7F-E8D6-45F4-802D-D83018E0ADF4}"/>
              </a:ext>
            </a:extLst>
          </p:cNvPr>
          <p:cNvSpPr txBox="1"/>
          <p:nvPr/>
        </p:nvSpPr>
        <p:spPr>
          <a:xfrm>
            <a:off x="3142335" y="2015757"/>
            <a:ext cx="1360572" cy="400110"/>
          </a:xfrm>
          <a:prstGeom prst="rect">
            <a:avLst/>
          </a:prstGeom>
          <a:noFill/>
        </p:spPr>
        <p:txBody>
          <a:bodyPr wrap="square" rtlCol="0">
            <a:spAutoFit/>
          </a:bodyPr>
          <a:lstStyle/>
          <a:p>
            <a:pPr algn="ctr"/>
            <a:r>
              <a:rPr lang="en-GB" sz="2000" b="1" u="sng" dirty="0">
                <a:solidFill>
                  <a:schemeClr val="bg2">
                    <a:lumMod val="25000"/>
                  </a:schemeClr>
                </a:solidFill>
                <a:latin typeface="Century Gothic" panose="020B0502020202020204" pitchFamily="34" charset="0"/>
              </a:rPr>
              <a:t>Winter</a:t>
            </a:r>
            <a:endParaRPr lang="en-US" sz="2000" b="1" u="sng" dirty="0">
              <a:solidFill>
                <a:schemeClr val="bg2">
                  <a:lumMod val="25000"/>
                </a:schemeClr>
              </a:solidFill>
              <a:latin typeface="Century Gothic" panose="020B0502020202020204" pitchFamily="34" charset="0"/>
            </a:endParaRPr>
          </a:p>
        </p:txBody>
      </p:sp>
      <p:sp>
        <p:nvSpPr>
          <p:cNvPr id="148" name="Rectangle: Rounded Corners 147">
            <a:extLst>
              <a:ext uri="{FF2B5EF4-FFF2-40B4-BE49-F238E27FC236}">
                <a16:creationId xmlns:a16="http://schemas.microsoft.com/office/drawing/2014/main" id="{375B3765-BAD9-4C04-8DF9-7D78C9D1301E}"/>
              </a:ext>
            </a:extLst>
          </p:cNvPr>
          <p:cNvSpPr/>
          <p:nvPr/>
        </p:nvSpPr>
        <p:spPr>
          <a:xfrm>
            <a:off x="6503029" y="5637542"/>
            <a:ext cx="1637284" cy="34744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bg2">
                    <a:lumMod val="25000"/>
                  </a:schemeClr>
                </a:solidFill>
                <a:latin typeface="Century Gothic" panose="020B0502020202020204" pitchFamily="34" charset="0"/>
              </a:rPr>
              <a:t>January</a:t>
            </a:r>
            <a:endParaRPr lang="en-US" sz="2000" b="1" dirty="0">
              <a:solidFill>
                <a:schemeClr val="bg2">
                  <a:lumMod val="25000"/>
                </a:schemeClr>
              </a:solidFill>
              <a:latin typeface="Century Gothic" panose="020B0502020202020204" pitchFamily="34" charset="0"/>
            </a:endParaRPr>
          </a:p>
        </p:txBody>
      </p:sp>
      <p:sp>
        <p:nvSpPr>
          <p:cNvPr id="149" name="Rectangle: Rounded Corners 148">
            <a:extLst>
              <a:ext uri="{FF2B5EF4-FFF2-40B4-BE49-F238E27FC236}">
                <a16:creationId xmlns:a16="http://schemas.microsoft.com/office/drawing/2014/main" id="{344BEF86-43A6-4813-99BA-BF97A8513336}"/>
              </a:ext>
            </a:extLst>
          </p:cNvPr>
          <p:cNvSpPr/>
          <p:nvPr/>
        </p:nvSpPr>
        <p:spPr>
          <a:xfrm>
            <a:off x="1062703" y="5572232"/>
            <a:ext cx="1637284" cy="34744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bg2">
                    <a:lumMod val="25000"/>
                  </a:schemeClr>
                </a:solidFill>
                <a:latin typeface="Century Gothic" panose="020B0502020202020204" pitchFamily="34" charset="0"/>
              </a:rPr>
              <a:t>February</a:t>
            </a:r>
            <a:endParaRPr lang="en-US" sz="2000" b="1" dirty="0">
              <a:solidFill>
                <a:schemeClr val="bg2">
                  <a:lumMod val="25000"/>
                </a:schemeClr>
              </a:solidFill>
              <a:latin typeface="Century Gothic" panose="020B0502020202020204" pitchFamily="34" charset="0"/>
            </a:endParaRPr>
          </a:p>
        </p:txBody>
      </p:sp>
      <p:sp>
        <p:nvSpPr>
          <p:cNvPr id="150" name="Rectangle: Rounded Corners 149">
            <a:extLst>
              <a:ext uri="{FF2B5EF4-FFF2-40B4-BE49-F238E27FC236}">
                <a16:creationId xmlns:a16="http://schemas.microsoft.com/office/drawing/2014/main" id="{0A2098B2-503D-4244-AD42-6CAB5CA618EB}"/>
              </a:ext>
            </a:extLst>
          </p:cNvPr>
          <p:cNvSpPr/>
          <p:nvPr/>
        </p:nvSpPr>
        <p:spPr>
          <a:xfrm>
            <a:off x="6904202" y="2702159"/>
            <a:ext cx="1637284" cy="34744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bg2">
                    <a:lumMod val="25000"/>
                  </a:schemeClr>
                </a:solidFill>
                <a:latin typeface="Century Gothic" panose="020B0502020202020204" pitchFamily="34" charset="0"/>
              </a:rPr>
              <a:t>March</a:t>
            </a:r>
            <a:endParaRPr lang="en-US" sz="2000" b="1" dirty="0">
              <a:solidFill>
                <a:schemeClr val="bg2">
                  <a:lumMod val="25000"/>
                </a:schemeClr>
              </a:solidFill>
              <a:latin typeface="Century Gothic" panose="020B0502020202020204" pitchFamily="34" charset="0"/>
            </a:endParaRPr>
          </a:p>
        </p:txBody>
      </p:sp>
      <p:sp>
        <p:nvSpPr>
          <p:cNvPr id="151" name="Rectangle: Rounded Corners 150">
            <a:extLst>
              <a:ext uri="{FF2B5EF4-FFF2-40B4-BE49-F238E27FC236}">
                <a16:creationId xmlns:a16="http://schemas.microsoft.com/office/drawing/2014/main" id="{A9CFA5E4-5E5F-4FEE-8A69-AFCF2C60E2C4}"/>
              </a:ext>
            </a:extLst>
          </p:cNvPr>
          <p:cNvSpPr/>
          <p:nvPr/>
        </p:nvSpPr>
        <p:spPr>
          <a:xfrm>
            <a:off x="7019131" y="4075274"/>
            <a:ext cx="1637284" cy="34744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bg2">
                    <a:lumMod val="25000"/>
                  </a:schemeClr>
                </a:solidFill>
                <a:latin typeface="Century Gothic" panose="020B0502020202020204" pitchFamily="34" charset="0"/>
              </a:rPr>
              <a:t>April</a:t>
            </a:r>
            <a:endParaRPr lang="en-US" sz="2000" b="1" dirty="0">
              <a:solidFill>
                <a:schemeClr val="bg2">
                  <a:lumMod val="25000"/>
                </a:schemeClr>
              </a:solidFill>
              <a:latin typeface="Century Gothic" panose="020B0502020202020204" pitchFamily="34" charset="0"/>
            </a:endParaRPr>
          </a:p>
        </p:txBody>
      </p:sp>
      <p:sp>
        <p:nvSpPr>
          <p:cNvPr id="152" name="Rectangle: Rounded Corners 151">
            <a:extLst>
              <a:ext uri="{FF2B5EF4-FFF2-40B4-BE49-F238E27FC236}">
                <a16:creationId xmlns:a16="http://schemas.microsoft.com/office/drawing/2014/main" id="{B0C458E8-9590-4E9E-9B84-CD8E1D4F5ED7}"/>
              </a:ext>
            </a:extLst>
          </p:cNvPr>
          <p:cNvSpPr/>
          <p:nvPr/>
        </p:nvSpPr>
        <p:spPr>
          <a:xfrm>
            <a:off x="677127" y="4814833"/>
            <a:ext cx="1637284" cy="34744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bg2">
                    <a:lumMod val="25000"/>
                  </a:schemeClr>
                </a:solidFill>
                <a:latin typeface="Century Gothic" panose="020B0502020202020204" pitchFamily="34" charset="0"/>
              </a:rPr>
              <a:t>May</a:t>
            </a:r>
            <a:endParaRPr lang="en-US" sz="2000" b="1" dirty="0">
              <a:solidFill>
                <a:schemeClr val="bg2">
                  <a:lumMod val="25000"/>
                </a:schemeClr>
              </a:solidFill>
              <a:latin typeface="Century Gothic" panose="020B0502020202020204" pitchFamily="34" charset="0"/>
            </a:endParaRPr>
          </a:p>
        </p:txBody>
      </p:sp>
      <p:sp>
        <p:nvSpPr>
          <p:cNvPr id="153" name="Rectangle: Rounded Corners 152">
            <a:extLst>
              <a:ext uri="{FF2B5EF4-FFF2-40B4-BE49-F238E27FC236}">
                <a16:creationId xmlns:a16="http://schemas.microsoft.com/office/drawing/2014/main" id="{14B69B4A-F385-406E-A33C-94081C9880B8}"/>
              </a:ext>
            </a:extLst>
          </p:cNvPr>
          <p:cNvSpPr/>
          <p:nvPr/>
        </p:nvSpPr>
        <p:spPr>
          <a:xfrm>
            <a:off x="470536" y="4081396"/>
            <a:ext cx="1637284" cy="34744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bg2">
                    <a:lumMod val="25000"/>
                  </a:schemeClr>
                </a:solidFill>
                <a:latin typeface="Century Gothic" panose="020B0502020202020204" pitchFamily="34" charset="0"/>
              </a:rPr>
              <a:t>June</a:t>
            </a:r>
            <a:endParaRPr lang="en-US" sz="2000" b="1" dirty="0">
              <a:solidFill>
                <a:schemeClr val="bg2">
                  <a:lumMod val="25000"/>
                </a:schemeClr>
              </a:solidFill>
              <a:latin typeface="Century Gothic" panose="020B0502020202020204" pitchFamily="34" charset="0"/>
            </a:endParaRPr>
          </a:p>
        </p:txBody>
      </p:sp>
      <p:sp>
        <p:nvSpPr>
          <p:cNvPr id="154" name="Rectangle: Rounded Corners 153">
            <a:extLst>
              <a:ext uri="{FF2B5EF4-FFF2-40B4-BE49-F238E27FC236}">
                <a16:creationId xmlns:a16="http://schemas.microsoft.com/office/drawing/2014/main" id="{1A2C1BCB-D04A-42CB-92FF-557BE3C244C7}"/>
              </a:ext>
            </a:extLst>
          </p:cNvPr>
          <p:cNvSpPr/>
          <p:nvPr/>
        </p:nvSpPr>
        <p:spPr>
          <a:xfrm>
            <a:off x="1022479" y="1937068"/>
            <a:ext cx="1637284" cy="34744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bg2">
                    <a:lumMod val="25000"/>
                  </a:schemeClr>
                </a:solidFill>
                <a:latin typeface="Century Gothic" panose="020B0502020202020204" pitchFamily="34" charset="0"/>
              </a:rPr>
              <a:t>July</a:t>
            </a:r>
            <a:endParaRPr lang="en-US" sz="2000" b="1" dirty="0">
              <a:solidFill>
                <a:schemeClr val="bg2">
                  <a:lumMod val="25000"/>
                </a:schemeClr>
              </a:solidFill>
              <a:latin typeface="Century Gothic" panose="020B0502020202020204" pitchFamily="34" charset="0"/>
            </a:endParaRPr>
          </a:p>
        </p:txBody>
      </p:sp>
      <p:sp>
        <p:nvSpPr>
          <p:cNvPr id="155" name="Rectangle: Rounded Corners 154">
            <a:extLst>
              <a:ext uri="{FF2B5EF4-FFF2-40B4-BE49-F238E27FC236}">
                <a16:creationId xmlns:a16="http://schemas.microsoft.com/office/drawing/2014/main" id="{0B50A1F0-A9CB-4505-A672-FC1A30970070}"/>
              </a:ext>
            </a:extLst>
          </p:cNvPr>
          <p:cNvSpPr/>
          <p:nvPr/>
        </p:nvSpPr>
        <p:spPr>
          <a:xfrm>
            <a:off x="6894051" y="4932787"/>
            <a:ext cx="1637284" cy="34744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bg2">
                    <a:lumMod val="25000"/>
                  </a:schemeClr>
                </a:solidFill>
                <a:latin typeface="Century Gothic" panose="020B0502020202020204" pitchFamily="34" charset="0"/>
              </a:rPr>
              <a:t>August</a:t>
            </a:r>
            <a:endParaRPr lang="en-US" sz="2000" b="1" dirty="0">
              <a:solidFill>
                <a:schemeClr val="bg2">
                  <a:lumMod val="25000"/>
                </a:schemeClr>
              </a:solidFill>
              <a:latin typeface="Century Gothic" panose="020B0502020202020204" pitchFamily="34" charset="0"/>
            </a:endParaRPr>
          </a:p>
        </p:txBody>
      </p:sp>
      <p:sp>
        <p:nvSpPr>
          <p:cNvPr id="156" name="Rectangle: Rounded Corners 155">
            <a:extLst>
              <a:ext uri="{FF2B5EF4-FFF2-40B4-BE49-F238E27FC236}">
                <a16:creationId xmlns:a16="http://schemas.microsoft.com/office/drawing/2014/main" id="{0E476616-8780-49B6-88A3-874C6686F1F1}"/>
              </a:ext>
            </a:extLst>
          </p:cNvPr>
          <p:cNvSpPr/>
          <p:nvPr/>
        </p:nvSpPr>
        <p:spPr>
          <a:xfrm>
            <a:off x="432153" y="2608014"/>
            <a:ext cx="1640020" cy="34747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bg2">
                    <a:lumMod val="25000"/>
                  </a:schemeClr>
                </a:solidFill>
                <a:latin typeface="Century Gothic" panose="020B0502020202020204" pitchFamily="34" charset="0"/>
              </a:rPr>
              <a:t>September</a:t>
            </a:r>
            <a:endParaRPr lang="en-US" sz="2000" b="1" dirty="0">
              <a:solidFill>
                <a:schemeClr val="bg2">
                  <a:lumMod val="25000"/>
                </a:schemeClr>
              </a:solidFill>
              <a:latin typeface="Century Gothic" panose="020B0502020202020204" pitchFamily="34" charset="0"/>
            </a:endParaRPr>
          </a:p>
        </p:txBody>
      </p:sp>
      <p:sp>
        <p:nvSpPr>
          <p:cNvPr id="157" name="Rectangle: Rounded Corners 156">
            <a:extLst>
              <a:ext uri="{FF2B5EF4-FFF2-40B4-BE49-F238E27FC236}">
                <a16:creationId xmlns:a16="http://schemas.microsoft.com/office/drawing/2014/main" id="{7239CA49-6575-47F1-A343-09BC0EE6777F}"/>
              </a:ext>
            </a:extLst>
          </p:cNvPr>
          <p:cNvSpPr/>
          <p:nvPr/>
        </p:nvSpPr>
        <p:spPr>
          <a:xfrm>
            <a:off x="537135" y="3407208"/>
            <a:ext cx="1637284" cy="34744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bg2">
                    <a:lumMod val="25000"/>
                  </a:schemeClr>
                </a:solidFill>
                <a:latin typeface="Century Gothic" panose="020B0502020202020204" pitchFamily="34" charset="0"/>
              </a:rPr>
              <a:t>October</a:t>
            </a:r>
            <a:endParaRPr lang="en-US" sz="2000" b="1" dirty="0">
              <a:solidFill>
                <a:schemeClr val="bg2">
                  <a:lumMod val="25000"/>
                </a:schemeClr>
              </a:solidFill>
              <a:latin typeface="Century Gothic" panose="020B0502020202020204" pitchFamily="34" charset="0"/>
            </a:endParaRPr>
          </a:p>
        </p:txBody>
      </p:sp>
      <p:sp>
        <p:nvSpPr>
          <p:cNvPr id="158" name="Rectangle: Rounded Corners 157">
            <a:extLst>
              <a:ext uri="{FF2B5EF4-FFF2-40B4-BE49-F238E27FC236}">
                <a16:creationId xmlns:a16="http://schemas.microsoft.com/office/drawing/2014/main" id="{2F777C9D-1F2B-4D6E-99ED-7EBB7CB2683F}"/>
              </a:ext>
            </a:extLst>
          </p:cNvPr>
          <p:cNvSpPr/>
          <p:nvPr/>
        </p:nvSpPr>
        <p:spPr>
          <a:xfrm>
            <a:off x="6530658" y="1944958"/>
            <a:ext cx="1637284" cy="34744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bg2">
                    <a:lumMod val="25000"/>
                  </a:schemeClr>
                </a:solidFill>
                <a:latin typeface="Century Gothic" panose="020B0502020202020204" pitchFamily="34" charset="0"/>
              </a:rPr>
              <a:t>November</a:t>
            </a:r>
            <a:endParaRPr lang="en-US" sz="2000" b="1" dirty="0">
              <a:solidFill>
                <a:schemeClr val="bg2">
                  <a:lumMod val="25000"/>
                </a:schemeClr>
              </a:solidFill>
              <a:latin typeface="Century Gothic" panose="020B0502020202020204" pitchFamily="34" charset="0"/>
            </a:endParaRPr>
          </a:p>
        </p:txBody>
      </p:sp>
      <p:sp>
        <p:nvSpPr>
          <p:cNvPr id="159" name="Rectangle: Rounded Corners 158">
            <a:extLst>
              <a:ext uri="{FF2B5EF4-FFF2-40B4-BE49-F238E27FC236}">
                <a16:creationId xmlns:a16="http://schemas.microsoft.com/office/drawing/2014/main" id="{3A27835E-9038-484F-87F0-EE1637FC68FB}"/>
              </a:ext>
            </a:extLst>
          </p:cNvPr>
          <p:cNvSpPr/>
          <p:nvPr/>
        </p:nvSpPr>
        <p:spPr>
          <a:xfrm>
            <a:off x="7247249" y="3376852"/>
            <a:ext cx="1637284" cy="34744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bg2">
                    <a:lumMod val="25000"/>
                  </a:schemeClr>
                </a:solidFill>
                <a:latin typeface="Century Gothic" panose="020B0502020202020204" pitchFamily="34" charset="0"/>
              </a:rPr>
              <a:t>December</a:t>
            </a:r>
            <a:endParaRPr lang="en-US" sz="2000" b="1" dirty="0">
              <a:solidFill>
                <a:schemeClr val="bg2">
                  <a:lumMod val="25000"/>
                </a:schemeClr>
              </a:solidFill>
              <a:latin typeface="Century Gothic" panose="020B0502020202020204" pitchFamily="34" charset="0"/>
            </a:endParaRPr>
          </a:p>
        </p:txBody>
      </p:sp>
      <p:sp>
        <p:nvSpPr>
          <p:cNvPr id="27" name="Rectangle: Rounded Corners 26">
            <a:extLst>
              <a:ext uri="{FF2B5EF4-FFF2-40B4-BE49-F238E27FC236}">
                <a16:creationId xmlns:a16="http://schemas.microsoft.com/office/drawing/2014/main" id="{BD4ED546-23BE-40B8-9E6B-1F18218C7FC8}"/>
              </a:ext>
            </a:extLst>
          </p:cNvPr>
          <p:cNvSpPr/>
          <p:nvPr/>
        </p:nvSpPr>
        <p:spPr>
          <a:xfrm>
            <a:off x="2883165" y="2857851"/>
            <a:ext cx="1637284" cy="34744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rgbClr val="FF0000"/>
                </a:solidFill>
                <a:latin typeface="Century Gothic" panose="020B0502020202020204" pitchFamily="34" charset="0"/>
              </a:rPr>
              <a:t>January</a:t>
            </a:r>
            <a:endParaRPr lang="en-US" sz="2000" b="1" dirty="0">
              <a:solidFill>
                <a:srgbClr val="FF0000"/>
              </a:solidFill>
              <a:latin typeface="Century Gothic" panose="020B0502020202020204" pitchFamily="34" charset="0"/>
            </a:endParaRPr>
          </a:p>
        </p:txBody>
      </p:sp>
      <p:sp>
        <p:nvSpPr>
          <p:cNvPr id="28" name="Rectangle: Rounded Corners 27">
            <a:extLst>
              <a:ext uri="{FF2B5EF4-FFF2-40B4-BE49-F238E27FC236}">
                <a16:creationId xmlns:a16="http://schemas.microsoft.com/office/drawing/2014/main" id="{F65D5DD9-1B66-4D06-8F98-7AEA36258459}"/>
              </a:ext>
            </a:extLst>
          </p:cNvPr>
          <p:cNvSpPr/>
          <p:nvPr/>
        </p:nvSpPr>
        <p:spPr>
          <a:xfrm>
            <a:off x="2883165" y="3213161"/>
            <a:ext cx="1637284" cy="34744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rgbClr val="FF0000"/>
                </a:solidFill>
                <a:latin typeface="Century Gothic" panose="020B0502020202020204" pitchFamily="34" charset="0"/>
              </a:rPr>
              <a:t>February</a:t>
            </a:r>
            <a:endParaRPr lang="en-US" sz="2000" b="1" dirty="0">
              <a:solidFill>
                <a:srgbClr val="FF0000"/>
              </a:solidFill>
              <a:latin typeface="Century Gothic" panose="020B0502020202020204" pitchFamily="34" charset="0"/>
            </a:endParaRPr>
          </a:p>
        </p:txBody>
      </p:sp>
      <p:sp>
        <p:nvSpPr>
          <p:cNvPr id="29" name="Rectangle: Rounded Corners 28">
            <a:extLst>
              <a:ext uri="{FF2B5EF4-FFF2-40B4-BE49-F238E27FC236}">
                <a16:creationId xmlns:a16="http://schemas.microsoft.com/office/drawing/2014/main" id="{104CEAEE-303D-4545-8C92-B1FAE0E030F8}"/>
              </a:ext>
            </a:extLst>
          </p:cNvPr>
          <p:cNvSpPr/>
          <p:nvPr/>
        </p:nvSpPr>
        <p:spPr>
          <a:xfrm>
            <a:off x="4492488" y="2529634"/>
            <a:ext cx="1637284" cy="34744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rgbClr val="FF0000"/>
                </a:solidFill>
                <a:latin typeface="Century Gothic" panose="020B0502020202020204" pitchFamily="34" charset="0"/>
              </a:rPr>
              <a:t>March</a:t>
            </a:r>
            <a:endParaRPr lang="en-US" sz="2000" b="1" dirty="0">
              <a:solidFill>
                <a:srgbClr val="FF0000"/>
              </a:solidFill>
              <a:latin typeface="Century Gothic" panose="020B0502020202020204" pitchFamily="34" charset="0"/>
            </a:endParaRPr>
          </a:p>
        </p:txBody>
      </p:sp>
      <p:sp>
        <p:nvSpPr>
          <p:cNvPr id="30" name="Rectangle: Rounded Corners 29">
            <a:extLst>
              <a:ext uri="{FF2B5EF4-FFF2-40B4-BE49-F238E27FC236}">
                <a16:creationId xmlns:a16="http://schemas.microsoft.com/office/drawing/2014/main" id="{5914E3AE-07C4-4F29-8816-744288C57571}"/>
              </a:ext>
            </a:extLst>
          </p:cNvPr>
          <p:cNvSpPr/>
          <p:nvPr/>
        </p:nvSpPr>
        <p:spPr>
          <a:xfrm>
            <a:off x="4470404" y="2868878"/>
            <a:ext cx="1637284" cy="34744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rgbClr val="FF0000"/>
                </a:solidFill>
                <a:latin typeface="Century Gothic" panose="020B0502020202020204" pitchFamily="34" charset="0"/>
              </a:rPr>
              <a:t>April</a:t>
            </a:r>
            <a:endParaRPr lang="en-US" sz="2000" b="1" dirty="0">
              <a:solidFill>
                <a:srgbClr val="FF0000"/>
              </a:solidFill>
              <a:latin typeface="Century Gothic" panose="020B0502020202020204" pitchFamily="34" charset="0"/>
            </a:endParaRPr>
          </a:p>
        </p:txBody>
      </p:sp>
      <p:sp>
        <p:nvSpPr>
          <p:cNvPr id="31" name="Rectangle: Rounded Corners 30">
            <a:extLst>
              <a:ext uri="{FF2B5EF4-FFF2-40B4-BE49-F238E27FC236}">
                <a16:creationId xmlns:a16="http://schemas.microsoft.com/office/drawing/2014/main" id="{D795753C-9BA3-428A-B0BD-47D35BE7B94A}"/>
              </a:ext>
            </a:extLst>
          </p:cNvPr>
          <p:cNvSpPr/>
          <p:nvPr/>
        </p:nvSpPr>
        <p:spPr>
          <a:xfrm>
            <a:off x="4514683" y="3250116"/>
            <a:ext cx="1637284" cy="34744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rgbClr val="FF0000"/>
                </a:solidFill>
                <a:latin typeface="Century Gothic" panose="020B0502020202020204" pitchFamily="34" charset="0"/>
              </a:rPr>
              <a:t>May</a:t>
            </a:r>
            <a:endParaRPr lang="en-US" sz="2000" b="1" dirty="0">
              <a:solidFill>
                <a:srgbClr val="FF0000"/>
              </a:solidFill>
              <a:latin typeface="Century Gothic" panose="020B0502020202020204" pitchFamily="34" charset="0"/>
            </a:endParaRPr>
          </a:p>
        </p:txBody>
      </p:sp>
      <p:sp>
        <p:nvSpPr>
          <p:cNvPr id="32" name="Rectangle: Rounded Corners 31">
            <a:extLst>
              <a:ext uri="{FF2B5EF4-FFF2-40B4-BE49-F238E27FC236}">
                <a16:creationId xmlns:a16="http://schemas.microsoft.com/office/drawing/2014/main" id="{C86E6BBD-709D-49CE-8ED7-FBF32EB9027D}"/>
              </a:ext>
            </a:extLst>
          </p:cNvPr>
          <p:cNvSpPr/>
          <p:nvPr/>
        </p:nvSpPr>
        <p:spPr>
          <a:xfrm>
            <a:off x="4481678" y="4557881"/>
            <a:ext cx="1637284" cy="34744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rgbClr val="FF0000"/>
                </a:solidFill>
                <a:latin typeface="Century Gothic" panose="020B0502020202020204" pitchFamily="34" charset="0"/>
              </a:rPr>
              <a:t>June</a:t>
            </a:r>
            <a:endParaRPr lang="en-US" sz="2000" b="1" dirty="0">
              <a:solidFill>
                <a:srgbClr val="FF0000"/>
              </a:solidFill>
              <a:latin typeface="Century Gothic" panose="020B0502020202020204" pitchFamily="34" charset="0"/>
            </a:endParaRPr>
          </a:p>
        </p:txBody>
      </p:sp>
      <p:sp>
        <p:nvSpPr>
          <p:cNvPr id="33" name="Rectangle: Rounded Corners 32">
            <a:extLst>
              <a:ext uri="{FF2B5EF4-FFF2-40B4-BE49-F238E27FC236}">
                <a16:creationId xmlns:a16="http://schemas.microsoft.com/office/drawing/2014/main" id="{FA52891C-5B76-4416-A259-56B632EBFFAA}"/>
              </a:ext>
            </a:extLst>
          </p:cNvPr>
          <p:cNvSpPr/>
          <p:nvPr/>
        </p:nvSpPr>
        <p:spPr>
          <a:xfrm>
            <a:off x="4480428" y="4932522"/>
            <a:ext cx="1637284" cy="34744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rgbClr val="FF0000"/>
                </a:solidFill>
                <a:latin typeface="Century Gothic" panose="020B0502020202020204" pitchFamily="34" charset="0"/>
              </a:rPr>
              <a:t>July</a:t>
            </a:r>
            <a:endParaRPr lang="en-US" sz="2000" b="1" dirty="0">
              <a:solidFill>
                <a:srgbClr val="FF0000"/>
              </a:solidFill>
              <a:latin typeface="Century Gothic" panose="020B0502020202020204" pitchFamily="34" charset="0"/>
            </a:endParaRPr>
          </a:p>
        </p:txBody>
      </p:sp>
      <p:sp>
        <p:nvSpPr>
          <p:cNvPr id="34" name="Rectangle: Rounded Corners 33">
            <a:extLst>
              <a:ext uri="{FF2B5EF4-FFF2-40B4-BE49-F238E27FC236}">
                <a16:creationId xmlns:a16="http://schemas.microsoft.com/office/drawing/2014/main" id="{9BD2AE04-74D2-4706-A92D-897EF527E891}"/>
              </a:ext>
            </a:extLst>
          </p:cNvPr>
          <p:cNvSpPr/>
          <p:nvPr/>
        </p:nvSpPr>
        <p:spPr>
          <a:xfrm>
            <a:off x="4510194" y="5305433"/>
            <a:ext cx="1637284" cy="34744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rgbClr val="FF0000"/>
                </a:solidFill>
                <a:latin typeface="Century Gothic" panose="020B0502020202020204" pitchFamily="34" charset="0"/>
              </a:rPr>
              <a:t>August</a:t>
            </a:r>
            <a:endParaRPr lang="en-US" sz="2000" b="1" dirty="0">
              <a:solidFill>
                <a:srgbClr val="FF0000"/>
              </a:solidFill>
              <a:latin typeface="Century Gothic" panose="020B0502020202020204" pitchFamily="34" charset="0"/>
            </a:endParaRPr>
          </a:p>
        </p:txBody>
      </p:sp>
      <p:sp>
        <p:nvSpPr>
          <p:cNvPr id="35" name="Rectangle: Rounded Corners 34">
            <a:extLst>
              <a:ext uri="{FF2B5EF4-FFF2-40B4-BE49-F238E27FC236}">
                <a16:creationId xmlns:a16="http://schemas.microsoft.com/office/drawing/2014/main" id="{5CECF77B-BFA2-4377-BB18-024C7C5AB267}"/>
              </a:ext>
            </a:extLst>
          </p:cNvPr>
          <p:cNvSpPr/>
          <p:nvPr/>
        </p:nvSpPr>
        <p:spPr>
          <a:xfrm>
            <a:off x="2924118" y="4556747"/>
            <a:ext cx="1640020" cy="34747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rgbClr val="FF0000"/>
                </a:solidFill>
                <a:latin typeface="Century Gothic" panose="020B0502020202020204" pitchFamily="34" charset="0"/>
              </a:rPr>
              <a:t>September</a:t>
            </a:r>
            <a:endParaRPr lang="en-US" sz="2000" b="1" dirty="0">
              <a:solidFill>
                <a:srgbClr val="FF0000"/>
              </a:solidFill>
              <a:latin typeface="Century Gothic" panose="020B0502020202020204" pitchFamily="34" charset="0"/>
            </a:endParaRPr>
          </a:p>
        </p:txBody>
      </p:sp>
      <p:sp>
        <p:nvSpPr>
          <p:cNvPr id="36" name="Rectangle: Rounded Corners 35">
            <a:extLst>
              <a:ext uri="{FF2B5EF4-FFF2-40B4-BE49-F238E27FC236}">
                <a16:creationId xmlns:a16="http://schemas.microsoft.com/office/drawing/2014/main" id="{7150766B-8279-492D-83BB-42427CF92C89}"/>
              </a:ext>
            </a:extLst>
          </p:cNvPr>
          <p:cNvSpPr/>
          <p:nvPr/>
        </p:nvSpPr>
        <p:spPr>
          <a:xfrm>
            <a:off x="2898526" y="4917943"/>
            <a:ext cx="1637284" cy="34744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rgbClr val="FF0000"/>
                </a:solidFill>
                <a:latin typeface="Century Gothic" panose="020B0502020202020204" pitchFamily="34" charset="0"/>
              </a:rPr>
              <a:t>October</a:t>
            </a:r>
            <a:endParaRPr lang="en-US" sz="2000" b="1" dirty="0">
              <a:solidFill>
                <a:srgbClr val="FF0000"/>
              </a:solidFill>
              <a:latin typeface="Century Gothic" panose="020B0502020202020204" pitchFamily="34" charset="0"/>
            </a:endParaRPr>
          </a:p>
        </p:txBody>
      </p:sp>
      <p:sp>
        <p:nvSpPr>
          <p:cNvPr id="37" name="Rectangle: Rounded Corners 36">
            <a:extLst>
              <a:ext uri="{FF2B5EF4-FFF2-40B4-BE49-F238E27FC236}">
                <a16:creationId xmlns:a16="http://schemas.microsoft.com/office/drawing/2014/main" id="{688D09C0-0678-45BB-A305-FA900D7A8F1D}"/>
              </a:ext>
            </a:extLst>
          </p:cNvPr>
          <p:cNvSpPr/>
          <p:nvPr/>
        </p:nvSpPr>
        <p:spPr>
          <a:xfrm>
            <a:off x="2961182" y="5279110"/>
            <a:ext cx="1637284" cy="34744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rgbClr val="FF0000"/>
                </a:solidFill>
                <a:latin typeface="Century Gothic" panose="020B0502020202020204" pitchFamily="34" charset="0"/>
              </a:rPr>
              <a:t>November</a:t>
            </a:r>
            <a:endParaRPr lang="en-US" sz="2000" b="1" dirty="0">
              <a:solidFill>
                <a:srgbClr val="FF0000"/>
              </a:solidFill>
              <a:latin typeface="Century Gothic" panose="020B0502020202020204" pitchFamily="34" charset="0"/>
            </a:endParaRPr>
          </a:p>
        </p:txBody>
      </p:sp>
      <p:sp>
        <p:nvSpPr>
          <p:cNvPr id="38" name="Rectangle: Rounded Corners 37">
            <a:extLst>
              <a:ext uri="{FF2B5EF4-FFF2-40B4-BE49-F238E27FC236}">
                <a16:creationId xmlns:a16="http://schemas.microsoft.com/office/drawing/2014/main" id="{9E11CFC5-1DA4-454E-9D15-9D9A127F5184}"/>
              </a:ext>
            </a:extLst>
          </p:cNvPr>
          <p:cNvSpPr/>
          <p:nvPr/>
        </p:nvSpPr>
        <p:spPr>
          <a:xfrm>
            <a:off x="2915006" y="2521546"/>
            <a:ext cx="1637284" cy="34744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rgbClr val="FF0000"/>
                </a:solidFill>
                <a:latin typeface="Century Gothic" panose="020B0502020202020204" pitchFamily="34" charset="0"/>
              </a:rPr>
              <a:t>December</a:t>
            </a:r>
            <a:endParaRPr lang="en-US" sz="2000" b="1" dirty="0">
              <a:solidFill>
                <a:srgbClr val="FF0000"/>
              </a:solidFill>
              <a:latin typeface="Century Gothic" panose="020B0502020202020204" pitchFamily="34" charset="0"/>
            </a:endParaRPr>
          </a:p>
        </p:txBody>
      </p:sp>
    </p:spTree>
    <p:extLst>
      <p:ext uri="{BB962C8B-B14F-4D97-AF65-F5344CB8AC3E}">
        <p14:creationId xmlns:p14="http://schemas.microsoft.com/office/powerpoint/2010/main" val="14065383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Circle the month or months that do not have 30 days in total.</a:t>
            </a:r>
            <a:endParaRPr lang="en-GB" sz="2000" b="1" u="sng" dirty="0">
              <a:solidFill>
                <a:schemeClr val="bg2">
                  <a:lumMod val="50000"/>
                </a:schemeClr>
              </a:solidFill>
              <a:latin typeface="Century Gothic" panose="020B0502020202020204" pitchFamily="34" charset="0"/>
            </a:endParaRPr>
          </a:p>
        </p:txBody>
      </p:sp>
      <p:graphicFrame>
        <p:nvGraphicFramePr>
          <p:cNvPr id="7" name="Table 6">
            <a:extLst>
              <a:ext uri="{FF2B5EF4-FFF2-40B4-BE49-F238E27FC236}">
                <a16:creationId xmlns:a16="http://schemas.microsoft.com/office/drawing/2014/main" id="{51025CFF-E775-43F3-8DA7-CECE05C6F77E}"/>
              </a:ext>
            </a:extLst>
          </p:cNvPr>
          <p:cNvGraphicFramePr>
            <a:graphicFrameLocks noGrp="1"/>
          </p:cNvGraphicFramePr>
          <p:nvPr>
            <p:extLst>
              <p:ext uri="{D42A27DB-BD31-4B8C-83A1-F6EECF244321}">
                <p14:modId xmlns:p14="http://schemas.microsoft.com/office/powerpoint/2010/main" val="3812728885"/>
              </p:ext>
            </p:extLst>
          </p:nvPr>
        </p:nvGraphicFramePr>
        <p:xfrm>
          <a:off x="1103305" y="2215610"/>
          <a:ext cx="6937389" cy="2257407"/>
        </p:xfrm>
        <a:graphic>
          <a:graphicData uri="http://schemas.openxmlformats.org/drawingml/2006/table">
            <a:tbl>
              <a:tblPr firstRow="1" bandRow="1">
                <a:tableStyleId>{5940675A-B579-460E-94D1-54222C63F5DA}</a:tableStyleId>
              </a:tblPr>
              <a:tblGrid>
                <a:gridCol w="2312463">
                  <a:extLst>
                    <a:ext uri="{9D8B030D-6E8A-4147-A177-3AD203B41FA5}">
                      <a16:colId xmlns:a16="http://schemas.microsoft.com/office/drawing/2014/main" val="20000"/>
                    </a:ext>
                  </a:extLst>
                </a:gridCol>
                <a:gridCol w="2312463">
                  <a:extLst>
                    <a:ext uri="{9D8B030D-6E8A-4147-A177-3AD203B41FA5}">
                      <a16:colId xmlns:a16="http://schemas.microsoft.com/office/drawing/2014/main" val="20001"/>
                    </a:ext>
                  </a:extLst>
                </a:gridCol>
                <a:gridCol w="2312463">
                  <a:extLst>
                    <a:ext uri="{9D8B030D-6E8A-4147-A177-3AD203B41FA5}">
                      <a16:colId xmlns:a16="http://schemas.microsoft.com/office/drawing/2014/main" val="20002"/>
                    </a:ext>
                  </a:extLst>
                </a:gridCol>
              </a:tblGrid>
              <a:tr h="225740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2400" b="1" dirty="0">
                          <a:latin typeface="Century Gothic" panose="020B0502020202020204" pitchFamily="34" charset="0"/>
                        </a:rPr>
                        <a:t>The eighth month of the year</a:t>
                      </a:r>
                    </a:p>
                  </a:txBody>
                  <a:tcPr marL="214836" marR="214836" marT="138605" marB="138605"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400" b="1" dirty="0">
                          <a:latin typeface="Century Gothic" panose="020B0502020202020204" pitchFamily="34" charset="0"/>
                        </a:rPr>
                        <a:t>April</a:t>
                      </a:r>
                    </a:p>
                  </a:txBody>
                  <a:tcPr marL="214836" marR="214836" marT="138605" marB="138605"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en-GB" sz="2400" b="1" dirty="0">
                          <a:latin typeface="Century Gothic" panose="020B0502020202020204" pitchFamily="34" charset="0"/>
                        </a:rPr>
                        <a:t>The month</a:t>
                      </a:r>
                      <a:r>
                        <a:rPr lang="en-GB" sz="2400" b="1" baseline="0" dirty="0">
                          <a:latin typeface="Century Gothic" panose="020B0502020202020204" pitchFamily="34" charset="0"/>
                        </a:rPr>
                        <a:t> before March</a:t>
                      </a:r>
                      <a:endParaRPr lang="en-GB" sz="2400" b="1" dirty="0">
                        <a:latin typeface="Century Gothic" panose="020B0502020202020204" pitchFamily="34" charset="0"/>
                      </a:endParaRPr>
                    </a:p>
                  </a:txBody>
                  <a:tcPr marL="214836" marR="214836" marT="138605" marB="138605"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69170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Circle the month or months that do not have 30 days in total.</a:t>
            </a:r>
            <a:endParaRPr lang="en-GB" sz="2000" b="1" u="sng" dirty="0">
              <a:solidFill>
                <a:schemeClr val="bg2">
                  <a:lumMod val="50000"/>
                </a:schemeClr>
              </a:solidFill>
              <a:latin typeface="Century Gothic" panose="020B0502020202020204" pitchFamily="34" charset="0"/>
            </a:endParaRPr>
          </a:p>
        </p:txBody>
      </p:sp>
      <p:sp>
        <p:nvSpPr>
          <p:cNvPr id="11" name="Oval 10">
            <a:extLst>
              <a:ext uri="{FF2B5EF4-FFF2-40B4-BE49-F238E27FC236}">
                <a16:creationId xmlns:a16="http://schemas.microsoft.com/office/drawing/2014/main" id="{4EF4BD5E-7CFA-4CE6-B220-8813D3FD08B2}"/>
              </a:ext>
            </a:extLst>
          </p:cNvPr>
          <p:cNvSpPr/>
          <p:nvPr/>
        </p:nvSpPr>
        <p:spPr>
          <a:xfrm>
            <a:off x="1038888" y="2063874"/>
            <a:ext cx="2412000" cy="241200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2" name="Oval 11">
            <a:extLst>
              <a:ext uri="{FF2B5EF4-FFF2-40B4-BE49-F238E27FC236}">
                <a16:creationId xmlns:a16="http://schemas.microsoft.com/office/drawing/2014/main" id="{70D67A57-C485-4526-A802-8D5D0935C1E2}"/>
              </a:ext>
            </a:extLst>
          </p:cNvPr>
          <p:cNvSpPr/>
          <p:nvPr/>
        </p:nvSpPr>
        <p:spPr>
          <a:xfrm>
            <a:off x="5677857" y="2063874"/>
            <a:ext cx="2412000" cy="241200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aphicFrame>
        <p:nvGraphicFramePr>
          <p:cNvPr id="10" name="Table 9">
            <a:extLst>
              <a:ext uri="{FF2B5EF4-FFF2-40B4-BE49-F238E27FC236}">
                <a16:creationId xmlns:a16="http://schemas.microsoft.com/office/drawing/2014/main" id="{871DDAB6-FB25-4367-91A4-008D70F3311E}"/>
              </a:ext>
            </a:extLst>
          </p:cNvPr>
          <p:cNvGraphicFramePr>
            <a:graphicFrameLocks noGrp="1"/>
          </p:cNvGraphicFramePr>
          <p:nvPr>
            <p:extLst>
              <p:ext uri="{D42A27DB-BD31-4B8C-83A1-F6EECF244321}">
                <p14:modId xmlns:p14="http://schemas.microsoft.com/office/powerpoint/2010/main" val="93650741"/>
              </p:ext>
            </p:extLst>
          </p:nvPr>
        </p:nvGraphicFramePr>
        <p:xfrm>
          <a:off x="1103305" y="2215610"/>
          <a:ext cx="6937389" cy="2257407"/>
        </p:xfrm>
        <a:graphic>
          <a:graphicData uri="http://schemas.openxmlformats.org/drawingml/2006/table">
            <a:tbl>
              <a:tblPr firstRow="1" bandRow="1">
                <a:tableStyleId>{5940675A-B579-460E-94D1-54222C63F5DA}</a:tableStyleId>
              </a:tblPr>
              <a:tblGrid>
                <a:gridCol w="2312463">
                  <a:extLst>
                    <a:ext uri="{9D8B030D-6E8A-4147-A177-3AD203B41FA5}">
                      <a16:colId xmlns:a16="http://schemas.microsoft.com/office/drawing/2014/main" val="20000"/>
                    </a:ext>
                  </a:extLst>
                </a:gridCol>
                <a:gridCol w="2312463">
                  <a:extLst>
                    <a:ext uri="{9D8B030D-6E8A-4147-A177-3AD203B41FA5}">
                      <a16:colId xmlns:a16="http://schemas.microsoft.com/office/drawing/2014/main" val="20001"/>
                    </a:ext>
                  </a:extLst>
                </a:gridCol>
                <a:gridCol w="2312463">
                  <a:extLst>
                    <a:ext uri="{9D8B030D-6E8A-4147-A177-3AD203B41FA5}">
                      <a16:colId xmlns:a16="http://schemas.microsoft.com/office/drawing/2014/main" val="20002"/>
                    </a:ext>
                  </a:extLst>
                </a:gridCol>
              </a:tblGrid>
              <a:tr h="225740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2400" b="1" dirty="0">
                          <a:latin typeface="Century Gothic" panose="020B0502020202020204" pitchFamily="34" charset="0"/>
                        </a:rPr>
                        <a:t>The eighth month of the year</a:t>
                      </a:r>
                    </a:p>
                  </a:txBody>
                  <a:tcPr marL="214836" marR="214836" marT="138605" marB="138605"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400" b="1" dirty="0">
                          <a:latin typeface="Century Gothic" panose="020B0502020202020204" pitchFamily="34" charset="0"/>
                        </a:rPr>
                        <a:t>April</a:t>
                      </a:r>
                    </a:p>
                  </a:txBody>
                  <a:tcPr marL="214836" marR="214836" marT="138605" marB="138605"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en-GB" sz="2400" b="1" dirty="0">
                          <a:latin typeface="Century Gothic" panose="020B0502020202020204" pitchFamily="34" charset="0"/>
                        </a:rPr>
                        <a:t>The month</a:t>
                      </a:r>
                      <a:r>
                        <a:rPr lang="en-GB" sz="2400" b="1" baseline="0" dirty="0">
                          <a:latin typeface="Century Gothic" panose="020B0502020202020204" pitchFamily="34" charset="0"/>
                        </a:rPr>
                        <a:t> before March</a:t>
                      </a:r>
                      <a:endParaRPr lang="en-GB" sz="2400" b="1" dirty="0">
                        <a:latin typeface="Century Gothic" panose="020B0502020202020204" pitchFamily="34" charset="0"/>
                      </a:endParaRPr>
                    </a:p>
                  </a:txBody>
                  <a:tcPr marL="214836" marR="214836" marT="138605" marB="138605"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4435686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Write the date a week later.</a:t>
            </a:r>
          </a:p>
          <a:p>
            <a:pPr algn="ctr"/>
            <a:endParaRPr lang="en-GB" sz="2000" b="1" u="sng" dirty="0">
              <a:solidFill>
                <a:schemeClr val="bg2">
                  <a:lumMod val="50000"/>
                </a:schemeClr>
              </a:solidFill>
              <a:latin typeface="Century Gothic" panose="020B0502020202020204" pitchFamily="34" charset="0"/>
            </a:endParaRPr>
          </a:p>
          <a:p>
            <a:pPr lvl="0"/>
            <a:endParaRPr lang="en-GB" sz="2800" b="1" dirty="0">
              <a:solidFill>
                <a:srgbClr val="E7E6E6">
                  <a:lumMod val="25000"/>
                </a:srgbClr>
              </a:solidFill>
              <a:latin typeface="Century Gothic" panose="020B0502020202020204" pitchFamily="34" charset="0"/>
            </a:endParaRPr>
          </a:p>
        </p:txBody>
      </p:sp>
      <p:graphicFrame>
        <p:nvGraphicFramePr>
          <p:cNvPr id="7" name="Table 6">
            <a:extLst>
              <a:ext uri="{FF2B5EF4-FFF2-40B4-BE49-F238E27FC236}">
                <a16:creationId xmlns:a16="http://schemas.microsoft.com/office/drawing/2014/main" id="{F8518A21-F747-4F3C-B3C0-207E45AFE1C4}"/>
              </a:ext>
            </a:extLst>
          </p:cNvPr>
          <p:cNvGraphicFramePr>
            <a:graphicFrameLocks noGrp="1"/>
          </p:cNvGraphicFramePr>
          <p:nvPr>
            <p:extLst>
              <p:ext uri="{D42A27DB-BD31-4B8C-83A1-F6EECF244321}">
                <p14:modId xmlns:p14="http://schemas.microsoft.com/office/powerpoint/2010/main" val="754631064"/>
              </p:ext>
            </p:extLst>
          </p:nvPr>
        </p:nvGraphicFramePr>
        <p:xfrm>
          <a:off x="530087" y="1970427"/>
          <a:ext cx="7779026" cy="2129690"/>
        </p:xfrm>
        <a:graphic>
          <a:graphicData uri="http://schemas.openxmlformats.org/drawingml/2006/table">
            <a:tbl>
              <a:tblPr firstRow="1" bandRow="1">
                <a:tableStyleId>{5940675A-B579-460E-94D1-54222C63F5DA}</a:tableStyleId>
              </a:tblPr>
              <a:tblGrid>
                <a:gridCol w="4187687">
                  <a:extLst>
                    <a:ext uri="{9D8B030D-6E8A-4147-A177-3AD203B41FA5}">
                      <a16:colId xmlns:a16="http://schemas.microsoft.com/office/drawing/2014/main" val="20000"/>
                    </a:ext>
                  </a:extLst>
                </a:gridCol>
                <a:gridCol w="3591339">
                  <a:extLst>
                    <a:ext uri="{9D8B030D-6E8A-4147-A177-3AD203B41FA5}">
                      <a16:colId xmlns:a16="http://schemas.microsoft.com/office/drawing/2014/main" val="20001"/>
                    </a:ext>
                  </a:extLst>
                </a:gridCol>
              </a:tblGrid>
              <a:tr h="1065838">
                <a:tc>
                  <a:txBody>
                    <a:bodyPr/>
                    <a:lstStyle/>
                    <a:p>
                      <a:pPr algn="ctr"/>
                      <a:r>
                        <a:rPr lang="en-GB" sz="2400" b="1" dirty="0">
                          <a:latin typeface="Century Gothic" panose="020B0502020202020204" pitchFamily="34" charset="0"/>
                        </a:rPr>
                        <a:t>28</a:t>
                      </a:r>
                      <a:r>
                        <a:rPr lang="en-GB" sz="2400" b="1" baseline="30000" dirty="0">
                          <a:latin typeface="Century Gothic" panose="020B0502020202020204" pitchFamily="34" charset="0"/>
                        </a:rPr>
                        <a:t>th</a:t>
                      </a:r>
                      <a:r>
                        <a:rPr lang="en-GB" sz="2400" b="1" dirty="0">
                          <a:latin typeface="Century Gothic" panose="020B0502020202020204" pitchFamily="34" charset="0"/>
                        </a:rPr>
                        <a:t> February</a:t>
                      </a:r>
                      <a:r>
                        <a:rPr lang="en-GB" sz="2400" b="1" baseline="0" dirty="0">
                          <a:latin typeface="Century Gothic" panose="020B0502020202020204" pitchFamily="34" charset="0"/>
                        </a:rPr>
                        <a:t> </a:t>
                      </a:r>
                    </a:p>
                    <a:p>
                      <a:pPr algn="ctr"/>
                      <a:r>
                        <a:rPr lang="en-GB" sz="2400" b="1" baseline="0" dirty="0">
                          <a:latin typeface="Century Gothic" panose="020B0502020202020204" pitchFamily="34" charset="0"/>
                        </a:rPr>
                        <a:t>(non-leap year)</a:t>
                      </a:r>
                      <a:endParaRPr lang="en-GB" sz="2400" b="1" dirty="0">
                        <a:latin typeface="Century Gothic" panose="020B0502020202020204" pitchFamily="34" charset="0"/>
                      </a:endParaRPr>
                    </a:p>
                  </a:txBody>
                  <a:tcPr marL="213140" marR="213140" marT="106638" marB="106638" anchor="ctr">
                    <a:solidFill>
                      <a:schemeClr val="bg1"/>
                    </a:solidFill>
                  </a:tcPr>
                </a:tc>
                <a:tc>
                  <a:txBody>
                    <a:bodyPr/>
                    <a:lstStyle/>
                    <a:p>
                      <a:pPr algn="ctr"/>
                      <a:endParaRPr lang="en-GB" sz="2400" b="1" dirty="0">
                        <a:solidFill>
                          <a:srgbClr val="FF0000"/>
                        </a:solidFill>
                        <a:latin typeface="Century Gothic" panose="020B0502020202020204" pitchFamily="34" charset="0"/>
                      </a:endParaRPr>
                    </a:p>
                  </a:txBody>
                  <a:tcPr marL="213140" marR="213140" marT="106638" marB="106638" anchor="ctr">
                    <a:solidFill>
                      <a:schemeClr val="bg1"/>
                    </a:solidFill>
                  </a:tcPr>
                </a:tc>
                <a:extLst>
                  <a:ext uri="{0D108BD9-81ED-4DB2-BD59-A6C34878D82A}">
                    <a16:rowId xmlns:a16="http://schemas.microsoft.com/office/drawing/2014/main" val="10000"/>
                  </a:ext>
                </a:extLst>
              </a:tr>
              <a:tr h="1063852">
                <a:tc>
                  <a:txBody>
                    <a:bodyPr/>
                    <a:lstStyle/>
                    <a:p>
                      <a:pPr algn="ctr"/>
                      <a:r>
                        <a:rPr lang="en-GB" sz="2400" b="1" baseline="0" dirty="0">
                          <a:latin typeface="Century Gothic" panose="020B0502020202020204" pitchFamily="34" charset="0"/>
                        </a:rPr>
                        <a:t>30</a:t>
                      </a:r>
                      <a:r>
                        <a:rPr lang="en-GB" sz="2400" b="1" baseline="30000" dirty="0">
                          <a:latin typeface="Century Gothic" panose="020B0502020202020204" pitchFamily="34" charset="0"/>
                        </a:rPr>
                        <a:t>th</a:t>
                      </a:r>
                      <a:r>
                        <a:rPr lang="en-GB" sz="2400" b="1" dirty="0">
                          <a:latin typeface="Century Gothic" panose="020B0502020202020204" pitchFamily="34" charset="0"/>
                        </a:rPr>
                        <a:t> December</a:t>
                      </a:r>
                    </a:p>
                  </a:txBody>
                  <a:tcPr marL="213140" marR="213140" marT="106638" marB="106638" anchor="ctr">
                    <a:solidFill>
                      <a:schemeClr val="bg1"/>
                    </a:solidFill>
                  </a:tcPr>
                </a:tc>
                <a:tc>
                  <a:txBody>
                    <a:bodyPr/>
                    <a:lstStyle/>
                    <a:p>
                      <a:pPr algn="ctr"/>
                      <a:endParaRPr lang="en-GB" sz="2400" b="1" dirty="0">
                        <a:solidFill>
                          <a:srgbClr val="FF0000"/>
                        </a:solidFill>
                        <a:latin typeface="Century Gothic" panose="020B0502020202020204" pitchFamily="34" charset="0"/>
                      </a:endParaRPr>
                    </a:p>
                  </a:txBody>
                  <a:tcPr marL="213140" marR="213140" marT="106638" marB="106638" anchor="ctr">
                    <a:solidFill>
                      <a:schemeClr val="bg1"/>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6360145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Write the date a week later.</a:t>
            </a:r>
          </a:p>
          <a:p>
            <a:pPr algn="ctr"/>
            <a:endParaRPr lang="en-GB" sz="2000" b="1" u="sng" dirty="0">
              <a:solidFill>
                <a:schemeClr val="bg2">
                  <a:lumMod val="50000"/>
                </a:schemeClr>
              </a:solidFill>
              <a:latin typeface="Century Gothic" panose="020B0502020202020204" pitchFamily="34" charset="0"/>
            </a:endParaRPr>
          </a:p>
          <a:p>
            <a:pPr lvl="0"/>
            <a:endParaRPr lang="en-GB" sz="2800" b="1" dirty="0">
              <a:solidFill>
                <a:srgbClr val="E7E6E6">
                  <a:lumMod val="25000"/>
                </a:srgbClr>
              </a:solidFill>
              <a:latin typeface="Century Gothic" panose="020B0502020202020204" pitchFamily="34" charset="0"/>
            </a:endParaRPr>
          </a:p>
        </p:txBody>
      </p:sp>
      <p:graphicFrame>
        <p:nvGraphicFramePr>
          <p:cNvPr id="7" name="Table 6">
            <a:extLst>
              <a:ext uri="{FF2B5EF4-FFF2-40B4-BE49-F238E27FC236}">
                <a16:creationId xmlns:a16="http://schemas.microsoft.com/office/drawing/2014/main" id="{F8518A21-F747-4F3C-B3C0-207E45AFE1C4}"/>
              </a:ext>
            </a:extLst>
          </p:cNvPr>
          <p:cNvGraphicFramePr>
            <a:graphicFrameLocks noGrp="1"/>
          </p:cNvGraphicFramePr>
          <p:nvPr>
            <p:extLst>
              <p:ext uri="{D42A27DB-BD31-4B8C-83A1-F6EECF244321}">
                <p14:modId xmlns:p14="http://schemas.microsoft.com/office/powerpoint/2010/main" val="3622221125"/>
              </p:ext>
            </p:extLst>
          </p:nvPr>
        </p:nvGraphicFramePr>
        <p:xfrm>
          <a:off x="530087" y="1970427"/>
          <a:ext cx="7779026" cy="2129690"/>
        </p:xfrm>
        <a:graphic>
          <a:graphicData uri="http://schemas.openxmlformats.org/drawingml/2006/table">
            <a:tbl>
              <a:tblPr firstRow="1" bandRow="1">
                <a:tableStyleId>{5940675A-B579-460E-94D1-54222C63F5DA}</a:tableStyleId>
              </a:tblPr>
              <a:tblGrid>
                <a:gridCol w="4187687">
                  <a:extLst>
                    <a:ext uri="{9D8B030D-6E8A-4147-A177-3AD203B41FA5}">
                      <a16:colId xmlns:a16="http://schemas.microsoft.com/office/drawing/2014/main" val="20000"/>
                    </a:ext>
                  </a:extLst>
                </a:gridCol>
                <a:gridCol w="3591339">
                  <a:extLst>
                    <a:ext uri="{9D8B030D-6E8A-4147-A177-3AD203B41FA5}">
                      <a16:colId xmlns:a16="http://schemas.microsoft.com/office/drawing/2014/main" val="20001"/>
                    </a:ext>
                  </a:extLst>
                </a:gridCol>
              </a:tblGrid>
              <a:tr h="1065838">
                <a:tc>
                  <a:txBody>
                    <a:bodyPr/>
                    <a:lstStyle/>
                    <a:p>
                      <a:pPr algn="ctr"/>
                      <a:r>
                        <a:rPr lang="en-GB" sz="2400" b="1" dirty="0">
                          <a:latin typeface="Century Gothic" panose="020B0502020202020204" pitchFamily="34" charset="0"/>
                        </a:rPr>
                        <a:t>28</a:t>
                      </a:r>
                      <a:r>
                        <a:rPr lang="en-GB" sz="2400" b="1" baseline="30000" dirty="0">
                          <a:latin typeface="Century Gothic" panose="020B0502020202020204" pitchFamily="34" charset="0"/>
                        </a:rPr>
                        <a:t>th</a:t>
                      </a:r>
                      <a:r>
                        <a:rPr lang="en-GB" sz="2400" b="1" dirty="0">
                          <a:latin typeface="Century Gothic" panose="020B0502020202020204" pitchFamily="34" charset="0"/>
                        </a:rPr>
                        <a:t> February</a:t>
                      </a:r>
                      <a:r>
                        <a:rPr lang="en-GB" sz="2400" b="1" baseline="0" dirty="0">
                          <a:latin typeface="Century Gothic" panose="020B0502020202020204" pitchFamily="34" charset="0"/>
                        </a:rPr>
                        <a:t> </a:t>
                      </a:r>
                    </a:p>
                    <a:p>
                      <a:pPr algn="ctr"/>
                      <a:r>
                        <a:rPr lang="en-GB" sz="2400" b="1" baseline="0" dirty="0">
                          <a:latin typeface="Century Gothic" panose="020B0502020202020204" pitchFamily="34" charset="0"/>
                        </a:rPr>
                        <a:t>(non-leap year)</a:t>
                      </a:r>
                      <a:endParaRPr lang="en-GB" sz="2400" b="1" dirty="0">
                        <a:latin typeface="Century Gothic" panose="020B0502020202020204" pitchFamily="34" charset="0"/>
                      </a:endParaRPr>
                    </a:p>
                  </a:txBody>
                  <a:tcPr marL="213140" marR="213140" marT="106638" marB="106638" anchor="ctr">
                    <a:solidFill>
                      <a:schemeClr val="bg1"/>
                    </a:solidFill>
                  </a:tcPr>
                </a:tc>
                <a:tc>
                  <a:txBody>
                    <a:bodyPr/>
                    <a:lstStyle/>
                    <a:p>
                      <a:pPr algn="ctr"/>
                      <a:r>
                        <a:rPr lang="en-GB" sz="2400" b="1" dirty="0">
                          <a:solidFill>
                            <a:srgbClr val="FF0000"/>
                          </a:solidFill>
                          <a:latin typeface="Century Gothic" panose="020B0502020202020204" pitchFamily="34" charset="0"/>
                        </a:rPr>
                        <a:t>7</a:t>
                      </a:r>
                      <a:r>
                        <a:rPr lang="en-GB" sz="2400" b="1" baseline="30000" dirty="0">
                          <a:solidFill>
                            <a:srgbClr val="FF0000"/>
                          </a:solidFill>
                          <a:latin typeface="Century Gothic" panose="020B0502020202020204" pitchFamily="34" charset="0"/>
                        </a:rPr>
                        <a:t>th</a:t>
                      </a:r>
                      <a:r>
                        <a:rPr lang="en-GB" sz="2400" b="1" dirty="0">
                          <a:solidFill>
                            <a:srgbClr val="FF0000"/>
                          </a:solidFill>
                          <a:latin typeface="Century Gothic" panose="020B0502020202020204" pitchFamily="34" charset="0"/>
                        </a:rPr>
                        <a:t> March</a:t>
                      </a:r>
                    </a:p>
                  </a:txBody>
                  <a:tcPr marL="213140" marR="213140" marT="106638" marB="106638" anchor="ctr">
                    <a:solidFill>
                      <a:schemeClr val="bg1"/>
                    </a:solidFill>
                  </a:tcPr>
                </a:tc>
                <a:extLst>
                  <a:ext uri="{0D108BD9-81ED-4DB2-BD59-A6C34878D82A}">
                    <a16:rowId xmlns:a16="http://schemas.microsoft.com/office/drawing/2014/main" val="10000"/>
                  </a:ext>
                </a:extLst>
              </a:tr>
              <a:tr h="1063852">
                <a:tc>
                  <a:txBody>
                    <a:bodyPr/>
                    <a:lstStyle/>
                    <a:p>
                      <a:pPr algn="ctr"/>
                      <a:r>
                        <a:rPr lang="en-GB" sz="2400" b="1" baseline="0" dirty="0">
                          <a:latin typeface="Century Gothic" panose="020B0502020202020204" pitchFamily="34" charset="0"/>
                        </a:rPr>
                        <a:t>30</a:t>
                      </a:r>
                      <a:r>
                        <a:rPr lang="en-GB" sz="2400" b="1" baseline="30000" dirty="0">
                          <a:latin typeface="Century Gothic" panose="020B0502020202020204" pitchFamily="34" charset="0"/>
                        </a:rPr>
                        <a:t>th</a:t>
                      </a:r>
                      <a:r>
                        <a:rPr lang="en-GB" sz="2400" b="1" dirty="0">
                          <a:latin typeface="Century Gothic" panose="020B0502020202020204" pitchFamily="34" charset="0"/>
                        </a:rPr>
                        <a:t> December</a:t>
                      </a:r>
                    </a:p>
                  </a:txBody>
                  <a:tcPr marL="213140" marR="213140" marT="106638" marB="106638" anchor="ctr">
                    <a:solidFill>
                      <a:schemeClr val="bg1"/>
                    </a:solidFill>
                  </a:tcPr>
                </a:tc>
                <a:tc>
                  <a:txBody>
                    <a:bodyPr/>
                    <a:lstStyle/>
                    <a:p>
                      <a:pPr algn="ctr"/>
                      <a:r>
                        <a:rPr lang="en-GB" sz="2400" b="1" dirty="0">
                          <a:solidFill>
                            <a:srgbClr val="FF0000"/>
                          </a:solidFill>
                          <a:latin typeface="Century Gothic" panose="020B0502020202020204" pitchFamily="34" charset="0"/>
                        </a:rPr>
                        <a:t>6</a:t>
                      </a:r>
                      <a:r>
                        <a:rPr lang="en-GB" sz="2400" b="1" baseline="30000" dirty="0">
                          <a:solidFill>
                            <a:srgbClr val="FF0000"/>
                          </a:solidFill>
                          <a:latin typeface="Century Gothic" panose="020B0502020202020204" pitchFamily="34" charset="0"/>
                        </a:rPr>
                        <a:t>th</a:t>
                      </a:r>
                      <a:r>
                        <a:rPr lang="en-GB" sz="2400" b="1" dirty="0">
                          <a:solidFill>
                            <a:srgbClr val="FF0000"/>
                          </a:solidFill>
                          <a:latin typeface="Century Gothic" panose="020B0502020202020204" pitchFamily="34" charset="0"/>
                        </a:rPr>
                        <a:t> January</a:t>
                      </a:r>
                    </a:p>
                  </a:txBody>
                  <a:tcPr marL="213140" marR="213140" marT="106638" marB="106638" anchor="ctr">
                    <a:solidFill>
                      <a:schemeClr val="bg1"/>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9653730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Complete the table.</a:t>
            </a:r>
          </a:p>
          <a:p>
            <a:pPr algn="ctr"/>
            <a:endParaRPr lang="en-GB" sz="2000" b="1" u="sng" dirty="0">
              <a:solidFill>
                <a:schemeClr val="bg2">
                  <a:lumMod val="50000"/>
                </a:schemeClr>
              </a:solidFill>
              <a:latin typeface="Century Gothic" panose="020B0502020202020204" pitchFamily="34" charset="0"/>
            </a:endParaRPr>
          </a:p>
          <a:p>
            <a:pPr lvl="0"/>
            <a:endParaRPr lang="en-GB" sz="2800" b="1" dirty="0">
              <a:solidFill>
                <a:srgbClr val="E7E6E6">
                  <a:lumMod val="25000"/>
                </a:srgbClr>
              </a:solidFill>
              <a:latin typeface="Century Gothic" panose="020B0502020202020204" pitchFamily="34" charset="0"/>
            </a:endParaRPr>
          </a:p>
        </p:txBody>
      </p:sp>
      <p:graphicFrame>
        <p:nvGraphicFramePr>
          <p:cNvPr id="10" name="Table 9">
            <a:extLst>
              <a:ext uri="{FF2B5EF4-FFF2-40B4-BE49-F238E27FC236}">
                <a16:creationId xmlns:a16="http://schemas.microsoft.com/office/drawing/2014/main" id="{543CF731-07D2-4C2B-ABA9-0F98D3C5E2A9}"/>
              </a:ext>
            </a:extLst>
          </p:cNvPr>
          <p:cNvGraphicFramePr>
            <a:graphicFrameLocks noGrp="1"/>
          </p:cNvGraphicFramePr>
          <p:nvPr>
            <p:extLst>
              <p:ext uri="{D42A27DB-BD31-4B8C-83A1-F6EECF244321}">
                <p14:modId xmlns:p14="http://schemas.microsoft.com/office/powerpoint/2010/main" val="3501426648"/>
              </p:ext>
            </p:extLst>
          </p:nvPr>
        </p:nvGraphicFramePr>
        <p:xfrm>
          <a:off x="781878" y="1799303"/>
          <a:ext cx="7222435" cy="2911230"/>
        </p:xfrm>
        <a:graphic>
          <a:graphicData uri="http://schemas.openxmlformats.org/drawingml/2006/table">
            <a:tbl>
              <a:tblPr firstRow="1" bandRow="1">
                <a:tableStyleId>{5940675A-B579-460E-94D1-54222C63F5DA}</a:tableStyleId>
              </a:tblPr>
              <a:tblGrid>
                <a:gridCol w="5349950">
                  <a:extLst>
                    <a:ext uri="{9D8B030D-6E8A-4147-A177-3AD203B41FA5}">
                      <a16:colId xmlns:a16="http://schemas.microsoft.com/office/drawing/2014/main" val="20000"/>
                    </a:ext>
                  </a:extLst>
                </a:gridCol>
                <a:gridCol w="1872485">
                  <a:extLst>
                    <a:ext uri="{9D8B030D-6E8A-4147-A177-3AD203B41FA5}">
                      <a16:colId xmlns:a16="http://schemas.microsoft.com/office/drawing/2014/main" val="20001"/>
                    </a:ext>
                  </a:extLst>
                </a:gridCol>
              </a:tblGrid>
              <a:tr h="970410">
                <a:tc>
                  <a:txBody>
                    <a:bodyPr/>
                    <a:lstStyle/>
                    <a:p>
                      <a:r>
                        <a:rPr lang="en-GB" sz="2400" b="1" dirty="0">
                          <a:latin typeface="Century Gothic" panose="020B0502020202020204" pitchFamily="34" charset="0"/>
                        </a:rPr>
                        <a:t>Number</a:t>
                      </a:r>
                      <a:r>
                        <a:rPr lang="en-GB" sz="2400" b="1" baseline="0" dirty="0">
                          <a:latin typeface="Century Gothic" panose="020B0502020202020204" pitchFamily="34" charset="0"/>
                        </a:rPr>
                        <a:t> of days in the fifth month of the year</a:t>
                      </a:r>
                      <a:endParaRPr lang="en-GB" sz="2400" b="1" dirty="0">
                        <a:latin typeface="Century Gothic" panose="020B0502020202020204" pitchFamily="34" charset="0"/>
                      </a:endParaRPr>
                    </a:p>
                  </a:txBody>
                  <a:tcPr marL="168191" marR="168191" marT="84075" marB="84075" anchor="ctr">
                    <a:solidFill>
                      <a:schemeClr val="bg1"/>
                    </a:solidFill>
                  </a:tcPr>
                </a:tc>
                <a:tc>
                  <a:txBody>
                    <a:bodyPr/>
                    <a:lstStyle/>
                    <a:p>
                      <a:pPr algn="ctr"/>
                      <a:endParaRPr lang="en-GB" sz="2400" b="1" dirty="0">
                        <a:solidFill>
                          <a:srgbClr val="FF0000"/>
                        </a:solidFill>
                        <a:latin typeface="Century Gothic" panose="020B0502020202020204" pitchFamily="34" charset="0"/>
                      </a:endParaRPr>
                    </a:p>
                  </a:txBody>
                  <a:tcPr marL="168191" marR="168191" marT="84075" marB="84075" anchor="ctr">
                    <a:solidFill>
                      <a:schemeClr val="bg1"/>
                    </a:solidFill>
                  </a:tcPr>
                </a:tc>
                <a:extLst>
                  <a:ext uri="{0D108BD9-81ED-4DB2-BD59-A6C34878D82A}">
                    <a16:rowId xmlns:a16="http://schemas.microsoft.com/office/drawing/2014/main" val="10000"/>
                  </a:ext>
                </a:extLst>
              </a:tr>
              <a:tr h="970410">
                <a:tc>
                  <a:txBody>
                    <a:bodyPr/>
                    <a:lstStyle/>
                    <a:p>
                      <a:r>
                        <a:rPr lang="en-GB" sz="2400" b="1" dirty="0">
                          <a:latin typeface="Century Gothic" panose="020B0502020202020204" pitchFamily="34" charset="0"/>
                        </a:rPr>
                        <a:t>Number</a:t>
                      </a:r>
                      <a:r>
                        <a:rPr lang="en-GB" sz="2400" b="1" baseline="0" dirty="0">
                          <a:latin typeface="Century Gothic" panose="020B0502020202020204" pitchFamily="34" charset="0"/>
                        </a:rPr>
                        <a:t> of days in 2019</a:t>
                      </a:r>
                      <a:endParaRPr lang="en-GB" sz="2400" b="1" dirty="0">
                        <a:latin typeface="Century Gothic" panose="020B0502020202020204" pitchFamily="34" charset="0"/>
                      </a:endParaRPr>
                    </a:p>
                  </a:txBody>
                  <a:tcPr marL="168191" marR="168191" marT="84075" marB="84075" anchor="ctr">
                    <a:solidFill>
                      <a:schemeClr val="bg1"/>
                    </a:solidFill>
                  </a:tcPr>
                </a:tc>
                <a:tc>
                  <a:txBody>
                    <a:bodyPr/>
                    <a:lstStyle/>
                    <a:p>
                      <a:pPr algn="ctr"/>
                      <a:endParaRPr lang="en-GB" sz="2400" b="1" dirty="0">
                        <a:solidFill>
                          <a:srgbClr val="FF0000"/>
                        </a:solidFill>
                        <a:latin typeface="Century Gothic" panose="020B0502020202020204" pitchFamily="34" charset="0"/>
                      </a:endParaRPr>
                    </a:p>
                  </a:txBody>
                  <a:tcPr marL="168191" marR="168191" marT="84075" marB="84075" anchor="ctr">
                    <a:solidFill>
                      <a:schemeClr val="bg1"/>
                    </a:solidFill>
                  </a:tcPr>
                </a:tc>
                <a:extLst>
                  <a:ext uri="{0D108BD9-81ED-4DB2-BD59-A6C34878D82A}">
                    <a16:rowId xmlns:a16="http://schemas.microsoft.com/office/drawing/2014/main" val="10001"/>
                  </a:ext>
                </a:extLst>
              </a:tr>
              <a:tr h="970410">
                <a:tc>
                  <a:txBody>
                    <a:bodyPr/>
                    <a:lstStyle/>
                    <a:p>
                      <a:r>
                        <a:rPr lang="en-GB" sz="2400" b="1" dirty="0">
                          <a:latin typeface="Century Gothic" panose="020B0502020202020204" pitchFamily="34" charset="0"/>
                        </a:rPr>
                        <a:t>Number of days in</a:t>
                      </a:r>
                      <a:r>
                        <a:rPr lang="en-GB" sz="2400" b="1" baseline="0" dirty="0">
                          <a:latin typeface="Century Gothic" panose="020B0502020202020204" pitchFamily="34" charset="0"/>
                        </a:rPr>
                        <a:t> February in a </a:t>
                      </a:r>
                      <a:r>
                        <a:rPr lang="en-GB" sz="2400" b="1" spc="-300" baseline="0" dirty="0">
                          <a:latin typeface="Century Gothic" panose="020B0502020202020204" pitchFamily="34" charset="0"/>
                        </a:rPr>
                        <a:t>_________</a:t>
                      </a:r>
                      <a:r>
                        <a:rPr lang="en-GB" sz="2400" b="1" spc="0" baseline="0" dirty="0">
                          <a:latin typeface="Century Gothic" panose="020B0502020202020204" pitchFamily="34" charset="0"/>
                        </a:rPr>
                        <a:t>  </a:t>
                      </a:r>
                      <a:r>
                        <a:rPr lang="en-GB" sz="2400" b="1" baseline="0" dirty="0">
                          <a:latin typeface="Century Gothic" panose="020B0502020202020204" pitchFamily="34" charset="0"/>
                        </a:rPr>
                        <a:t>year</a:t>
                      </a:r>
                      <a:endParaRPr lang="en-GB" sz="2400" b="1" dirty="0">
                        <a:latin typeface="Century Gothic" panose="020B0502020202020204" pitchFamily="34" charset="0"/>
                      </a:endParaRPr>
                    </a:p>
                  </a:txBody>
                  <a:tcPr marL="168191" marR="168191" marT="84075" marB="84075" anchor="ctr">
                    <a:solidFill>
                      <a:schemeClr val="bg1"/>
                    </a:solidFill>
                  </a:tcPr>
                </a:tc>
                <a:tc>
                  <a:txBody>
                    <a:bodyPr/>
                    <a:lstStyle/>
                    <a:p>
                      <a:pPr algn="ctr"/>
                      <a:r>
                        <a:rPr lang="en-GB" sz="2400" b="1" dirty="0">
                          <a:latin typeface="Century Gothic" panose="020B0502020202020204" pitchFamily="34" charset="0"/>
                        </a:rPr>
                        <a:t>29</a:t>
                      </a:r>
                    </a:p>
                  </a:txBody>
                  <a:tcPr marL="168191" marR="168191" marT="84075" marB="84075" anchor="ctr">
                    <a:solidFill>
                      <a:schemeClr val="bg1"/>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60095081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E2B28500E97074E9232E002F87A0DA8" ma:contentTypeVersion="9" ma:contentTypeDescription="Create a new document." ma:contentTypeScope="" ma:versionID="4a0f88728004eb4f82c14282ae59273b">
  <xsd:schema xmlns:xsd="http://www.w3.org/2001/XMLSchema" xmlns:xs="http://www.w3.org/2001/XMLSchema" xmlns:p="http://schemas.microsoft.com/office/2006/metadata/properties" xmlns:ns2="86144f90-c7b6-48d0-aae5-f5e9e48cc3df" xmlns:ns3="5c7a0828-c5e4-45f8-a074-18a8fdc88ec6" targetNamespace="http://schemas.microsoft.com/office/2006/metadata/properties" ma:root="true" ma:fieldsID="dbda40e16343d875009b14508550e4dd" ns2:_="" ns3:_="">
    <xsd:import namespace="86144f90-c7b6-48d0-aae5-f5e9e48cc3df"/>
    <xsd:import namespace="5c7a0828-c5e4-45f8-a074-18a8fdc88ec6"/>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EventHashCode" minOccurs="0"/>
                <xsd:element ref="ns3:MediaServiceGenerationTime"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6144f90-c7b6-48d0-aae5-f5e9e48cc3df"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c7a0828-c5e4-45f8-a074-18a8fdc88ec6"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AutoTags" ma:index="12" nillable="true" ma:displayName="MediaServiceAutoTags" ma:description=""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8982ED7-1201-4055-8300-621788E689A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6144f90-c7b6-48d0-aae5-f5e9e48cc3df"/>
    <ds:schemaRef ds:uri="5c7a0828-c5e4-45f8-a074-18a8fdc88ec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BE7001C-4FE1-4FF1-8D32-419BDEA7C0F6}">
  <ds:schemaRefs>
    <ds:schemaRef ds:uri="http://schemas.microsoft.com/sharepoint/v3/contenttype/forms"/>
  </ds:schemaRefs>
</ds:datastoreItem>
</file>

<file path=customXml/itemProps3.xml><?xml version="1.0" encoding="utf-8"?>
<ds:datastoreItem xmlns:ds="http://schemas.openxmlformats.org/officeDocument/2006/customXml" ds:itemID="{0EF8F11D-A449-4684-B8E0-461263A2E192}">
  <ds:schemaRefs>
    <ds:schemaRef ds:uri="http://schemas.openxmlformats.org/package/2006/metadata/core-properties"/>
    <ds:schemaRef ds:uri="http://purl.org/dc/elements/1.1/"/>
    <ds:schemaRef ds:uri="http://schemas.microsoft.com/office/infopath/2007/PartnerControls"/>
    <ds:schemaRef ds:uri="86144f90-c7b6-48d0-aae5-f5e9e48cc3df"/>
    <ds:schemaRef ds:uri="http://purl.org/dc/terms/"/>
    <ds:schemaRef ds:uri="http://schemas.microsoft.com/office/2006/documentManagement/types"/>
    <ds:schemaRef ds:uri="0f0ae0ff-29c4-4766-b250-c1a9bee8d430"/>
    <ds:schemaRef ds:uri="http://schemas.microsoft.com/sharepoint/v3"/>
    <ds:schemaRef ds:uri="http://schemas.microsoft.com/office/2006/metadata/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Theme</Template>
  <TotalTime>1332</TotalTime>
  <Words>984</Words>
  <Application>Microsoft Office PowerPoint</Application>
  <PresentationFormat>On-screen Show (4:3)</PresentationFormat>
  <Paragraphs>329</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Calibri Light</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Ashleigh Sobol</dc:creator>
  <cp:lastModifiedBy>Helen Woodhead</cp:lastModifiedBy>
  <cp:revision>90</cp:revision>
  <dcterms:created xsi:type="dcterms:W3CDTF">2018-03-17T10:08:43Z</dcterms:created>
  <dcterms:modified xsi:type="dcterms:W3CDTF">2020-05-19T17:52:48Z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0x0101002E2B28500E97074E9232E002F87A0DA8</vt:lpwstr>
  </property>
  <property fmtid="{D5CDD505-2E9C-101B-9397-08002B2CF9AE}" pid="3" name="TaxKeyword">
    <vt:lpwstr/>
  </property>
  <property fmtid="{D5CDD505-2E9C-101B-9397-08002B2CF9AE}" pid="4" name="AuthorIds_UIVersion_4096">
    <vt:lpwstr>252</vt:lpwstr>
  </property>
</Properties>
</file>