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301" r:id="rId1"/>
  </p:sldMasterIdLst>
  <p:notesMasterIdLst>
    <p:notesMasterId r:id="rId18"/>
  </p:notesMasterIdLst>
  <p:handoutMasterIdLst>
    <p:handoutMasterId r:id="rId19"/>
  </p:handoutMasterIdLst>
  <p:sldIdLst>
    <p:sldId id="258" r:id="rId2"/>
    <p:sldId id="277" r:id="rId3"/>
    <p:sldId id="268" r:id="rId4"/>
    <p:sldId id="279" r:id="rId5"/>
    <p:sldId id="280" r:id="rId6"/>
    <p:sldId id="281" r:id="rId7"/>
    <p:sldId id="282" r:id="rId8"/>
    <p:sldId id="283" r:id="rId9"/>
    <p:sldId id="284" r:id="rId10"/>
    <p:sldId id="285" r:id="rId11"/>
    <p:sldId id="286" r:id="rId12"/>
    <p:sldId id="287" r:id="rId13"/>
    <p:sldId id="289" r:id="rId14"/>
    <p:sldId id="288" r:id="rId15"/>
    <p:sldId id="278" r:id="rId16"/>
    <p:sldId id="290" r:id="rId17"/>
  </p:sldIdLst>
  <p:sldSz cx="17640300" cy="8820150"/>
  <p:notesSz cx="6858000" cy="9144000"/>
  <p:embeddedFontLst>
    <p:embeddedFont>
      <p:font typeface="Calibri" panose="020F0502020204030204" pitchFamily="34" charset="0"/>
      <p:regular r:id="rId20"/>
      <p:bold r:id="rId21"/>
      <p:italic r:id="rId22"/>
      <p:boldItalic r:id="rId23"/>
    </p:embeddedFont>
    <p:embeddedFont>
      <p:font typeface="Calibri Light" panose="020F0302020204030204" pitchFamily="34" charset="0"/>
      <p:regular r:id="rId24"/>
      <p:italic r:id="rId25"/>
    </p:embeddedFont>
    <p:embeddedFont>
      <p:font typeface="Twinkl" panose="020B0604020202020204" charset="0"/>
      <p:regular r:id="rId26"/>
      <p:bold r:id="rId27"/>
    </p:embeddedFont>
    <p:embeddedFont>
      <p:font typeface="Twinkl SemiBold" charset="0"/>
      <p:bold r:id="rId28"/>
    </p:embeddedFont>
  </p:embeddedFontLst>
  <p:defaultTextStyle>
    <a:defPPr>
      <a:defRPr lang="en-US"/>
    </a:defPPr>
    <a:lvl1pPr algn="l" defTabSz="1509713" rtl="0" eaLnBrk="0" fontAlgn="base" hangingPunct="0">
      <a:spcBef>
        <a:spcPct val="0"/>
      </a:spcBef>
      <a:spcAft>
        <a:spcPct val="0"/>
      </a:spcAft>
      <a:defRPr sz="2900" kern="1200">
        <a:solidFill>
          <a:schemeClr val="tx1"/>
        </a:solidFill>
        <a:latin typeface="Calibri" panose="020F0502020204030204" pitchFamily="34" charset="0"/>
        <a:ea typeface="+mn-ea"/>
        <a:cs typeface="+mn-cs"/>
      </a:defRPr>
    </a:lvl1pPr>
    <a:lvl2pPr marL="754063" indent="-334963" algn="l" defTabSz="1509713" rtl="0" eaLnBrk="0" fontAlgn="base" hangingPunct="0">
      <a:spcBef>
        <a:spcPct val="0"/>
      </a:spcBef>
      <a:spcAft>
        <a:spcPct val="0"/>
      </a:spcAft>
      <a:defRPr sz="2900" kern="1200">
        <a:solidFill>
          <a:schemeClr val="tx1"/>
        </a:solidFill>
        <a:latin typeface="Calibri" panose="020F0502020204030204" pitchFamily="34" charset="0"/>
        <a:ea typeface="+mn-ea"/>
        <a:cs typeface="+mn-cs"/>
      </a:defRPr>
    </a:lvl2pPr>
    <a:lvl3pPr marL="1509713" indent="-669925" algn="l" defTabSz="1509713" rtl="0" eaLnBrk="0" fontAlgn="base" hangingPunct="0">
      <a:spcBef>
        <a:spcPct val="0"/>
      </a:spcBef>
      <a:spcAft>
        <a:spcPct val="0"/>
      </a:spcAft>
      <a:defRPr sz="2900" kern="1200">
        <a:solidFill>
          <a:schemeClr val="tx1"/>
        </a:solidFill>
        <a:latin typeface="Calibri" panose="020F0502020204030204" pitchFamily="34" charset="0"/>
        <a:ea typeface="+mn-ea"/>
        <a:cs typeface="+mn-cs"/>
      </a:defRPr>
    </a:lvl3pPr>
    <a:lvl4pPr marL="2265363" indent="-1004888" algn="l" defTabSz="1509713" rtl="0" eaLnBrk="0" fontAlgn="base" hangingPunct="0">
      <a:spcBef>
        <a:spcPct val="0"/>
      </a:spcBef>
      <a:spcAft>
        <a:spcPct val="0"/>
      </a:spcAft>
      <a:defRPr sz="2900" kern="1200">
        <a:solidFill>
          <a:schemeClr val="tx1"/>
        </a:solidFill>
        <a:latin typeface="Calibri" panose="020F0502020204030204" pitchFamily="34" charset="0"/>
        <a:ea typeface="+mn-ea"/>
        <a:cs typeface="+mn-cs"/>
      </a:defRPr>
    </a:lvl4pPr>
    <a:lvl5pPr marL="3021013" indent="-1341438" algn="l" defTabSz="1509713" rtl="0" eaLnBrk="0" fontAlgn="base" hangingPunct="0">
      <a:spcBef>
        <a:spcPct val="0"/>
      </a:spcBef>
      <a:spcAft>
        <a:spcPct val="0"/>
      </a:spcAft>
      <a:defRPr sz="2900" kern="1200">
        <a:solidFill>
          <a:schemeClr val="tx1"/>
        </a:solidFill>
        <a:latin typeface="Calibri" panose="020F0502020204030204" pitchFamily="34" charset="0"/>
        <a:ea typeface="+mn-ea"/>
        <a:cs typeface="+mn-cs"/>
      </a:defRPr>
    </a:lvl5pPr>
    <a:lvl6pPr marL="2286000" algn="l" defTabSz="914400" rtl="0" eaLnBrk="1" latinLnBrk="0" hangingPunct="1">
      <a:defRPr sz="2900" kern="1200">
        <a:solidFill>
          <a:schemeClr val="tx1"/>
        </a:solidFill>
        <a:latin typeface="Calibri" panose="020F0502020204030204" pitchFamily="34" charset="0"/>
        <a:ea typeface="+mn-ea"/>
        <a:cs typeface="+mn-cs"/>
      </a:defRPr>
    </a:lvl6pPr>
    <a:lvl7pPr marL="2743200" algn="l" defTabSz="914400" rtl="0" eaLnBrk="1" latinLnBrk="0" hangingPunct="1">
      <a:defRPr sz="2900" kern="1200">
        <a:solidFill>
          <a:schemeClr val="tx1"/>
        </a:solidFill>
        <a:latin typeface="Calibri" panose="020F0502020204030204" pitchFamily="34" charset="0"/>
        <a:ea typeface="+mn-ea"/>
        <a:cs typeface="+mn-cs"/>
      </a:defRPr>
    </a:lvl7pPr>
    <a:lvl8pPr marL="3200400" algn="l" defTabSz="914400" rtl="0" eaLnBrk="1" latinLnBrk="0" hangingPunct="1">
      <a:defRPr sz="2900" kern="1200">
        <a:solidFill>
          <a:schemeClr val="tx1"/>
        </a:solidFill>
        <a:latin typeface="Calibri" panose="020F0502020204030204" pitchFamily="34" charset="0"/>
        <a:ea typeface="+mn-ea"/>
        <a:cs typeface="+mn-cs"/>
      </a:defRPr>
    </a:lvl8pPr>
    <a:lvl9pPr marL="3657600" algn="l" defTabSz="914400" rtl="0" eaLnBrk="1" latinLnBrk="0" hangingPunct="1">
      <a:defRPr sz="2900"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665" userDrawn="1">
          <p15:clr>
            <a:srgbClr val="A4A3A4"/>
          </p15:clr>
        </p15:guide>
        <p15:guide id="2" pos="5556">
          <p15:clr>
            <a:srgbClr val="A4A3A4"/>
          </p15:clr>
        </p15:guide>
        <p15:guide id="3" pos="398">
          <p15:clr>
            <a:srgbClr val="A4A3A4"/>
          </p15:clr>
        </p15:guide>
        <p15:guide id="4" orient="horz" pos="5111">
          <p15:clr>
            <a:srgbClr val="A4A3A4"/>
          </p15:clr>
        </p15:guide>
        <p15:guide id="5" pos="10682">
          <p15:clr>
            <a:srgbClr val="A4A3A4"/>
          </p15:clr>
        </p15:guide>
        <p15:guide id="6" orient="horz" pos="309">
          <p15:clr>
            <a:srgbClr val="A4A3A4"/>
          </p15:clr>
        </p15:guide>
        <p15:guide id="7" pos="607">
          <p15:clr>
            <a:srgbClr val="A4A3A4"/>
          </p15:clr>
        </p15:guide>
        <p15:guide id="8" orient="horz" pos="514">
          <p15:clr>
            <a:srgbClr val="A4A3A4"/>
          </p15:clr>
        </p15:guide>
        <p15:guide id="9" orient="horz" pos="4918">
          <p15:clr>
            <a:srgbClr val="A4A3A4"/>
          </p15:clr>
        </p15:guide>
        <p15:guide id="10" pos="1045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4F6595"/>
    <a:srgbClr val="505E94"/>
    <a:srgbClr val="4F6395"/>
    <a:srgbClr val="DE1E5A"/>
    <a:srgbClr val="18A0DB"/>
    <a:srgbClr val="BC0105"/>
    <a:srgbClr val="4DB1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52" d="100"/>
          <a:sy n="52" d="100"/>
        </p:scale>
        <p:origin x="582" y="72"/>
      </p:cViewPr>
      <p:guideLst>
        <p:guide orient="horz" pos="2665"/>
        <p:guide pos="5556"/>
        <p:guide pos="398"/>
        <p:guide orient="horz" pos="5111"/>
        <p:guide pos="10682"/>
        <p:guide orient="horz" pos="309"/>
        <p:guide pos="607"/>
        <p:guide orient="horz" pos="514"/>
        <p:guide orient="horz" pos="4918"/>
        <p:guide pos="10455"/>
      </p:guideLst>
    </p:cSldViewPr>
  </p:slideViewPr>
  <p:notesTextViewPr>
    <p:cViewPr>
      <p:scale>
        <a:sx n="3" d="2"/>
        <a:sy n="3" d="2"/>
      </p:scale>
      <p:origin x="0" y="0"/>
    </p:cViewPr>
  </p:notesTextViewPr>
  <p:notesViewPr>
    <p:cSldViewPr snapToGrid="0" showGuides="1">
      <p:cViewPr varScale="1">
        <p:scale>
          <a:sx n="85" d="100"/>
          <a:sy n="85" d="100"/>
        </p:scale>
        <p:origin x="2490"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handoutMaster" Target="handoutMasters/handoutMaster1.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defTabSz="1645298"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defTabSz="1645298" eaLnBrk="1" fontAlgn="auto" hangingPunct="1">
              <a:spcBef>
                <a:spcPts val="0"/>
              </a:spcBef>
              <a:spcAft>
                <a:spcPts val="0"/>
              </a:spcAft>
              <a:defRPr sz="1200">
                <a:latin typeface="+mn-lt"/>
              </a:defRPr>
            </a:lvl1pPr>
          </a:lstStyle>
          <a:p>
            <a:pPr>
              <a:defRPr/>
            </a:pPr>
            <a:fld id="{5BA95095-BB42-4BDF-9C53-67AAFCEC5BFA}" type="datetimeFigureOut">
              <a:rPr lang="en-GB"/>
              <a:pPr>
                <a:defRPr/>
              </a:pPr>
              <a:t>05/05/2020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defTabSz="1645298" eaLnBrk="1" fontAlgn="auto" hangingPunct="1">
              <a:spcBef>
                <a:spcPts val="0"/>
              </a:spcBef>
              <a:spcAft>
                <a:spcPts val="0"/>
              </a:spcAft>
              <a:defRPr sz="1200">
                <a:latin typeface="+mn-lt"/>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defTabSz="1645298" eaLnBrk="1" fontAlgn="auto" hangingPunct="1">
              <a:spcBef>
                <a:spcPts val="0"/>
              </a:spcBef>
              <a:spcAft>
                <a:spcPts val="0"/>
              </a:spcAft>
              <a:defRPr sz="1200">
                <a:latin typeface="+mn-lt"/>
              </a:defRPr>
            </a:lvl1pPr>
          </a:lstStyle>
          <a:p>
            <a:pPr>
              <a:defRPr/>
            </a:pPr>
            <a:fld id="{1F7EE7E4-4E07-40C6-BEE2-05C4D1C7F577}" type="slidenum">
              <a:rPr lang="en-GB"/>
              <a:pPr>
                <a:defRPr/>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defTabSz="1645298"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defTabSz="1645298" eaLnBrk="1" fontAlgn="auto" hangingPunct="1">
              <a:spcBef>
                <a:spcPts val="0"/>
              </a:spcBef>
              <a:spcAft>
                <a:spcPts val="0"/>
              </a:spcAft>
              <a:defRPr sz="1200">
                <a:latin typeface="+mn-lt"/>
              </a:defRPr>
            </a:lvl1pPr>
          </a:lstStyle>
          <a:p>
            <a:pPr>
              <a:defRPr/>
            </a:pPr>
            <a:fld id="{7C2944EB-692A-42E6-BCD3-4ECF94F04F17}" type="datetimeFigureOut">
              <a:rPr lang="en-GB"/>
              <a:pPr>
                <a:defRPr/>
              </a:pPr>
              <a:t>05/05/2020</a:t>
            </a:fld>
            <a:endParaRPr lang="en-GB"/>
          </a:p>
        </p:txBody>
      </p:sp>
      <p:sp>
        <p:nvSpPr>
          <p:cNvPr id="4" name="Slide Image Placeholder 3"/>
          <p:cNvSpPr>
            <a:spLocks noGrp="1" noRot="1" noChangeAspect="1"/>
          </p:cNvSpPr>
          <p:nvPr>
            <p:ph type="sldImg" idx="2"/>
          </p:nvPr>
        </p:nvSpPr>
        <p:spPr>
          <a:xfrm>
            <a:off x="342900" y="1143000"/>
            <a:ext cx="61722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defTabSz="1645298" eaLnBrk="1" fontAlgn="auto" hangingPunct="1">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defTabSz="1645298" eaLnBrk="1" fontAlgn="auto" hangingPunct="1">
              <a:spcBef>
                <a:spcPts val="0"/>
              </a:spcBef>
              <a:spcAft>
                <a:spcPts val="0"/>
              </a:spcAft>
              <a:defRPr sz="1200">
                <a:latin typeface="+mn-lt"/>
              </a:defRPr>
            </a:lvl1pPr>
          </a:lstStyle>
          <a:p>
            <a:pPr>
              <a:defRPr/>
            </a:pPr>
            <a:fld id="{3841D668-E745-4180-B3B5-A296F34506CC}"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defTabSz="1509713" rtl="0" eaLnBrk="0" fontAlgn="base" hangingPunct="0">
      <a:spcBef>
        <a:spcPct val="30000"/>
      </a:spcBef>
      <a:spcAft>
        <a:spcPct val="0"/>
      </a:spcAft>
      <a:defRPr sz="1900" kern="1200">
        <a:solidFill>
          <a:schemeClr val="tx1"/>
        </a:solidFill>
        <a:latin typeface="+mn-lt"/>
        <a:ea typeface="+mn-ea"/>
        <a:cs typeface="+mn-cs"/>
      </a:defRPr>
    </a:lvl1pPr>
    <a:lvl2pPr marL="754063" algn="l" defTabSz="1509713" rtl="0" eaLnBrk="0" fontAlgn="base" hangingPunct="0">
      <a:spcBef>
        <a:spcPct val="30000"/>
      </a:spcBef>
      <a:spcAft>
        <a:spcPct val="0"/>
      </a:spcAft>
      <a:defRPr sz="1900" kern="1200">
        <a:solidFill>
          <a:schemeClr val="tx1"/>
        </a:solidFill>
        <a:latin typeface="+mn-lt"/>
        <a:ea typeface="+mn-ea"/>
        <a:cs typeface="+mn-cs"/>
      </a:defRPr>
    </a:lvl2pPr>
    <a:lvl3pPr marL="1509713" algn="l" defTabSz="1509713" rtl="0" eaLnBrk="0" fontAlgn="base" hangingPunct="0">
      <a:spcBef>
        <a:spcPct val="30000"/>
      </a:spcBef>
      <a:spcAft>
        <a:spcPct val="0"/>
      </a:spcAft>
      <a:defRPr sz="1900" kern="1200">
        <a:solidFill>
          <a:schemeClr val="tx1"/>
        </a:solidFill>
        <a:latin typeface="+mn-lt"/>
        <a:ea typeface="+mn-ea"/>
        <a:cs typeface="+mn-cs"/>
      </a:defRPr>
    </a:lvl3pPr>
    <a:lvl4pPr marL="2265363" algn="l" defTabSz="1509713" rtl="0" eaLnBrk="0" fontAlgn="base" hangingPunct="0">
      <a:spcBef>
        <a:spcPct val="30000"/>
      </a:spcBef>
      <a:spcAft>
        <a:spcPct val="0"/>
      </a:spcAft>
      <a:defRPr sz="1900" kern="1200">
        <a:solidFill>
          <a:schemeClr val="tx1"/>
        </a:solidFill>
        <a:latin typeface="+mn-lt"/>
        <a:ea typeface="+mn-ea"/>
        <a:cs typeface="+mn-cs"/>
      </a:defRPr>
    </a:lvl4pPr>
    <a:lvl5pPr marL="3021013" algn="l" defTabSz="1509713" rtl="0" eaLnBrk="0" fontAlgn="base" hangingPunct="0">
      <a:spcBef>
        <a:spcPct val="30000"/>
      </a:spcBef>
      <a:spcAft>
        <a:spcPct val="0"/>
      </a:spcAft>
      <a:defRPr sz="1900" kern="1200">
        <a:solidFill>
          <a:schemeClr val="tx1"/>
        </a:solidFill>
        <a:latin typeface="+mn-lt"/>
        <a:ea typeface="+mn-ea"/>
        <a:cs typeface="+mn-cs"/>
      </a:defRPr>
    </a:lvl5pPr>
    <a:lvl6pPr marL="3778839" algn="l" defTabSz="1511535" rtl="0" eaLnBrk="1" latinLnBrk="0" hangingPunct="1">
      <a:defRPr sz="1984" kern="1200">
        <a:solidFill>
          <a:schemeClr val="tx1"/>
        </a:solidFill>
        <a:latin typeface="+mn-lt"/>
        <a:ea typeface="+mn-ea"/>
        <a:cs typeface="+mn-cs"/>
      </a:defRPr>
    </a:lvl6pPr>
    <a:lvl7pPr marL="4534606" algn="l" defTabSz="1511535" rtl="0" eaLnBrk="1" latinLnBrk="0" hangingPunct="1">
      <a:defRPr sz="1984" kern="1200">
        <a:solidFill>
          <a:schemeClr val="tx1"/>
        </a:solidFill>
        <a:latin typeface="+mn-lt"/>
        <a:ea typeface="+mn-ea"/>
        <a:cs typeface="+mn-cs"/>
      </a:defRPr>
    </a:lvl7pPr>
    <a:lvl8pPr marL="5290373" algn="l" defTabSz="1511535" rtl="0" eaLnBrk="1" latinLnBrk="0" hangingPunct="1">
      <a:defRPr sz="1984" kern="1200">
        <a:solidFill>
          <a:schemeClr val="tx1"/>
        </a:solidFill>
        <a:latin typeface="+mn-lt"/>
        <a:ea typeface="+mn-ea"/>
        <a:cs typeface="+mn-cs"/>
      </a:defRPr>
    </a:lvl8pPr>
    <a:lvl9pPr marL="6046143" algn="l" defTabSz="1511535" rtl="0" eaLnBrk="1" latinLnBrk="0" hangingPunct="1">
      <a:defRPr sz="1984"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5038" y="1443483"/>
            <a:ext cx="13230225" cy="3070719"/>
          </a:xfrm>
        </p:spPr>
        <p:txBody>
          <a:bodyPr anchor="b"/>
          <a:lstStyle>
            <a:lvl1pPr algn="ctr">
              <a:defRPr sz="7717"/>
            </a:lvl1pPr>
          </a:lstStyle>
          <a:p>
            <a:r>
              <a:rPr lang="en-US"/>
              <a:t>Click to edit Master title style</a:t>
            </a:r>
            <a:endParaRPr lang="en-US" dirty="0"/>
          </a:p>
        </p:txBody>
      </p:sp>
      <p:sp>
        <p:nvSpPr>
          <p:cNvPr id="3" name="Subtitle 2"/>
          <p:cNvSpPr>
            <a:spLocks noGrp="1"/>
          </p:cNvSpPr>
          <p:nvPr>
            <p:ph type="subTitle" idx="1"/>
          </p:nvPr>
        </p:nvSpPr>
        <p:spPr>
          <a:xfrm>
            <a:off x="2205038" y="4632621"/>
            <a:ext cx="13230225" cy="2129494"/>
          </a:xfrm>
        </p:spPr>
        <p:txBody>
          <a:bodyPr/>
          <a:lstStyle>
            <a:lvl1pPr marL="0" indent="0" algn="ctr">
              <a:buNone/>
              <a:defRPr sz="3087"/>
            </a:lvl1pPr>
            <a:lvl2pPr marL="588005" indent="0" algn="ctr">
              <a:buNone/>
              <a:defRPr sz="2572"/>
            </a:lvl2pPr>
            <a:lvl3pPr marL="1176010" indent="0" algn="ctr">
              <a:buNone/>
              <a:defRPr sz="2315"/>
            </a:lvl3pPr>
            <a:lvl4pPr marL="1764015" indent="0" algn="ctr">
              <a:buNone/>
              <a:defRPr sz="2058"/>
            </a:lvl4pPr>
            <a:lvl5pPr marL="2352020" indent="0" algn="ctr">
              <a:buNone/>
              <a:defRPr sz="2058"/>
            </a:lvl5pPr>
            <a:lvl6pPr marL="2940025" indent="0" algn="ctr">
              <a:buNone/>
              <a:defRPr sz="2058"/>
            </a:lvl6pPr>
            <a:lvl7pPr marL="3528030" indent="0" algn="ctr">
              <a:buNone/>
              <a:defRPr sz="2058"/>
            </a:lvl7pPr>
            <a:lvl8pPr marL="4116034" indent="0" algn="ctr">
              <a:buNone/>
              <a:defRPr sz="2058"/>
            </a:lvl8pPr>
            <a:lvl9pPr marL="4704039" indent="0" algn="ctr">
              <a:buNone/>
              <a:defRPr sz="2058"/>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2223A497-279E-4FF5-A8F9-00A1047A8CDC}" type="datetimeFigureOut">
              <a:rPr lang="en-US"/>
              <a:pPr>
                <a:defRPr/>
              </a:pPr>
              <a:t>5/5/2020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6246C85-7BD6-4C71-8CD0-D3D5EC38B8B1}" type="slidenum">
              <a:rPr lang="en-US"/>
              <a:pPr>
                <a:defRPr/>
              </a:pPr>
              <a:t>‹#›</a:t>
            </a:fld>
            <a:endParaRPr lang="en-US"/>
          </a:p>
        </p:txBody>
      </p:sp>
    </p:spTree>
    <p:extLst>
      <p:ext uri="{BB962C8B-B14F-4D97-AF65-F5344CB8AC3E}">
        <p14:creationId xmlns:p14="http://schemas.microsoft.com/office/powerpoint/2010/main" val="878161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59437D44-17DB-4189-BC48-2F65455FE64A}" type="datetimeFigureOut">
              <a:rPr lang="en-US"/>
              <a:pPr>
                <a:defRPr/>
              </a:pPr>
              <a:t>5/5/2020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831C640-CFDD-48BD-877A-B62ECAE03B52}" type="slidenum">
              <a:rPr lang="en-US"/>
              <a:pPr>
                <a:defRPr/>
              </a:pPr>
              <a:t>‹#›</a:t>
            </a:fld>
            <a:endParaRPr lang="en-US"/>
          </a:p>
        </p:txBody>
      </p:sp>
    </p:spTree>
    <p:extLst>
      <p:ext uri="{BB962C8B-B14F-4D97-AF65-F5344CB8AC3E}">
        <p14:creationId xmlns:p14="http://schemas.microsoft.com/office/powerpoint/2010/main" val="109641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623840" y="469592"/>
            <a:ext cx="3803690" cy="747466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12771" y="469592"/>
            <a:ext cx="11190565" cy="747466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013DF52-C910-467D-B477-D1591C198168}" type="datetimeFigureOut">
              <a:rPr lang="en-US"/>
              <a:pPr>
                <a:defRPr/>
              </a:pPr>
              <a:t>5/5/2020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689F81C-9D1B-45E9-B90C-32267B5EEC1F}" type="slidenum">
              <a:rPr lang="en-US"/>
              <a:pPr>
                <a:defRPr/>
              </a:pPr>
              <a:t>‹#›</a:t>
            </a:fld>
            <a:endParaRPr lang="en-US"/>
          </a:p>
        </p:txBody>
      </p:sp>
    </p:spTree>
    <p:extLst>
      <p:ext uri="{BB962C8B-B14F-4D97-AF65-F5344CB8AC3E}">
        <p14:creationId xmlns:p14="http://schemas.microsoft.com/office/powerpoint/2010/main" val="2907490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280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6856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Rounded Rectangle 2"/>
          <p:cNvSpPr/>
          <p:nvPr userDrawn="1"/>
        </p:nvSpPr>
        <p:spPr bwMode="auto">
          <a:xfrm>
            <a:off x="882650" y="563563"/>
            <a:ext cx="15857538" cy="7662862"/>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492943" eaLnBrk="1" fontAlgn="auto" hangingPunct="1">
              <a:spcBef>
                <a:spcPts val="0"/>
              </a:spcBef>
              <a:spcAft>
                <a:spcPts val="0"/>
              </a:spcAft>
              <a:defRPr/>
            </a:pPr>
            <a:r>
              <a:rPr lang="en-GB" sz="1736" dirty="0">
                <a:latin typeface="Twinkl" pitchFamily="50" charset="0"/>
              </a:rPr>
              <a:t> </a:t>
            </a:r>
          </a:p>
        </p:txBody>
      </p:sp>
      <p:sp>
        <p:nvSpPr>
          <p:cNvPr id="8" name="Title 5"/>
          <p:cNvSpPr>
            <a:spLocks noGrp="1"/>
          </p:cNvSpPr>
          <p:nvPr>
            <p:ph type="title"/>
          </p:nvPr>
        </p:nvSpPr>
        <p:spPr>
          <a:xfrm>
            <a:off x="882014" y="615912"/>
            <a:ext cx="15857894" cy="1278787"/>
          </a:xfrm>
          <a:prstGeom prst="rect">
            <a:avLst/>
          </a:prstGeom>
        </p:spPr>
        <p:txBody>
          <a:bodyPr>
            <a:noAutofit/>
          </a:bodyPr>
          <a:lstStyle>
            <a:lvl1pPr>
              <a:defRPr sz="4667">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5228671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53297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1"/>
          <p:cNvSpPr/>
          <p:nvPr userDrawn="1"/>
        </p:nvSpPr>
        <p:spPr bwMode="auto">
          <a:xfrm>
            <a:off x="763588" y="523875"/>
            <a:ext cx="16113125" cy="7772400"/>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492943" eaLnBrk="1" fontAlgn="auto" hangingPunct="1">
              <a:spcBef>
                <a:spcPts val="0"/>
              </a:spcBef>
              <a:spcAft>
                <a:spcPts val="0"/>
              </a:spcAft>
              <a:defRPr/>
            </a:pPr>
            <a:r>
              <a:rPr lang="en-GB" sz="1575" dirty="0">
                <a:latin typeface="Twinkl" pitchFamily="50" charset="0"/>
              </a:rPr>
              <a:t> </a:t>
            </a:r>
          </a:p>
        </p:txBody>
      </p:sp>
    </p:spTree>
    <p:extLst>
      <p:ext uri="{BB962C8B-B14F-4D97-AF65-F5344CB8AC3E}">
        <p14:creationId xmlns:p14="http://schemas.microsoft.com/office/powerpoint/2010/main" val="2380074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1B3DC85A-1B55-43AA-9260-CDBCB6E789A7}" type="datetimeFigureOut">
              <a:rPr lang="en-US"/>
              <a:pPr>
                <a:defRPr/>
              </a:pPr>
              <a:t>5/5/2020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BEE338-1365-431D-B1B8-71875FA9BA3C}" type="slidenum">
              <a:rPr lang="en-US"/>
              <a:pPr>
                <a:defRPr/>
              </a:pPr>
              <a:t>‹#›</a:t>
            </a:fld>
            <a:endParaRPr lang="en-US"/>
          </a:p>
        </p:txBody>
      </p:sp>
    </p:spTree>
    <p:extLst>
      <p:ext uri="{BB962C8B-B14F-4D97-AF65-F5344CB8AC3E}">
        <p14:creationId xmlns:p14="http://schemas.microsoft.com/office/powerpoint/2010/main" val="2786018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03583" y="2198914"/>
            <a:ext cx="15214759" cy="3668937"/>
          </a:xfrm>
        </p:spPr>
        <p:txBody>
          <a:bodyPr anchor="b"/>
          <a:lstStyle>
            <a:lvl1pPr>
              <a:defRPr sz="7717"/>
            </a:lvl1pPr>
          </a:lstStyle>
          <a:p>
            <a:r>
              <a:rPr lang="en-US"/>
              <a:t>Click to edit Master title style</a:t>
            </a:r>
            <a:endParaRPr lang="en-US" dirty="0"/>
          </a:p>
        </p:txBody>
      </p:sp>
      <p:sp>
        <p:nvSpPr>
          <p:cNvPr id="3" name="Text Placeholder 2"/>
          <p:cNvSpPr>
            <a:spLocks noGrp="1"/>
          </p:cNvSpPr>
          <p:nvPr>
            <p:ph type="body" idx="1"/>
          </p:nvPr>
        </p:nvSpPr>
        <p:spPr>
          <a:xfrm>
            <a:off x="1203583" y="5902560"/>
            <a:ext cx="15214759" cy="1929407"/>
          </a:xfrm>
        </p:spPr>
        <p:txBody>
          <a:bodyPr/>
          <a:lstStyle>
            <a:lvl1pPr marL="0" indent="0">
              <a:buNone/>
              <a:defRPr sz="3087">
                <a:solidFill>
                  <a:schemeClr val="tx1">
                    <a:tint val="75000"/>
                  </a:schemeClr>
                </a:solidFill>
              </a:defRPr>
            </a:lvl1pPr>
            <a:lvl2pPr marL="588005" indent="0">
              <a:buNone/>
              <a:defRPr sz="2572">
                <a:solidFill>
                  <a:schemeClr val="tx1">
                    <a:tint val="75000"/>
                  </a:schemeClr>
                </a:solidFill>
              </a:defRPr>
            </a:lvl2pPr>
            <a:lvl3pPr marL="1176010" indent="0">
              <a:buNone/>
              <a:defRPr sz="2315">
                <a:solidFill>
                  <a:schemeClr val="tx1">
                    <a:tint val="75000"/>
                  </a:schemeClr>
                </a:solidFill>
              </a:defRPr>
            </a:lvl3pPr>
            <a:lvl4pPr marL="1764015" indent="0">
              <a:buNone/>
              <a:defRPr sz="2058">
                <a:solidFill>
                  <a:schemeClr val="tx1">
                    <a:tint val="75000"/>
                  </a:schemeClr>
                </a:solidFill>
              </a:defRPr>
            </a:lvl4pPr>
            <a:lvl5pPr marL="2352020" indent="0">
              <a:buNone/>
              <a:defRPr sz="2058">
                <a:solidFill>
                  <a:schemeClr val="tx1">
                    <a:tint val="75000"/>
                  </a:schemeClr>
                </a:solidFill>
              </a:defRPr>
            </a:lvl5pPr>
            <a:lvl6pPr marL="2940025" indent="0">
              <a:buNone/>
              <a:defRPr sz="2058">
                <a:solidFill>
                  <a:schemeClr val="tx1">
                    <a:tint val="75000"/>
                  </a:schemeClr>
                </a:solidFill>
              </a:defRPr>
            </a:lvl6pPr>
            <a:lvl7pPr marL="3528030" indent="0">
              <a:buNone/>
              <a:defRPr sz="2058">
                <a:solidFill>
                  <a:schemeClr val="tx1">
                    <a:tint val="75000"/>
                  </a:schemeClr>
                </a:solidFill>
              </a:defRPr>
            </a:lvl7pPr>
            <a:lvl8pPr marL="4116034" indent="0">
              <a:buNone/>
              <a:defRPr sz="2058">
                <a:solidFill>
                  <a:schemeClr val="tx1">
                    <a:tint val="75000"/>
                  </a:schemeClr>
                </a:solidFill>
              </a:defRPr>
            </a:lvl8pPr>
            <a:lvl9pPr marL="4704039" indent="0">
              <a:buNone/>
              <a:defRPr sz="2058">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27CE634A-B878-48A8-A744-448061EA986D}" type="datetimeFigureOut">
              <a:rPr lang="en-US"/>
              <a:pPr>
                <a:defRPr/>
              </a:pPr>
              <a:t>5/5/2020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EFF1F3-F3A0-44C9-811E-CBD75CDEB82C}" type="slidenum">
              <a:rPr lang="en-US"/>
              <a:pPr>
                <a:defRPr/>
              </a:pPr>
              <a:t>‹#›</a:t>
            </a:fld>
            <a:endParaRPr lang="en-US"/>
          </a:p>
        </p:txBody>
      </p:sp>
    </p:spTree>
    <p:extLst>
      <p:ext uri="{BB962C8B-B14F-4D97-AF65-F5344CB8AC3E}">
        <p14:creationId xmlns:p14="http://schemas.microsoft.com/office/powerpoint/2010/main" val="2279274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12770" y="2347957"/>
            <a:ext cx="7497128" cy="55963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930402" y="2347957"/>
            <a:ext cx="7497128" cy="55963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27F5F448-0ECC-406C-93BC-2C2E94585C11}" type="datetimeFigureOut">
              <a:rPr lang="en-US"/>
              <a:pPr>
                <a:defRPr/>
              </a:pPr>
              <a:t>5/5/2020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B3C0899-E8B7-4C45-93B9-C4CE438FEA06}" type="slidenum">
              <a:rPr lang="en-US"/>
              <a:pPr>
                <a:defRPr/>
              </a:pPr>
              <a:t>‹#›</a:t>
            </a:fld>
            <a:endParaRPr lang="en-US"/>
          </a:p>
        </p:txBody>
      </p:sp>
    </p:spTree>
    <p:extLst>
      <p:ext uri="{BB962C8B-B14F-4D97-AF65-F5344CB8AC3E}">
        <p14:creationId xmlns:p14="http://schemas.microsoft.com/office/powerpoint/2010/main" val="52081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5068" y="469592"/>
            <a:ext cx="15214759" cy="170482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15069" y="2162163"/>
            <a:ext cx="7462673" cy="1059642"/>
          </a:xfrm>
        </p:spPr>
        <p:txBody>
          <a:bodyPr anchor="b"/>
          <a:lstStyle>
            <a:lvl1pPr marL="0" indent="0">
              <a:buNone/>
              <a:defRPr sz="3087" b="1"/>
            </a:lvl1pPr>
            <a:lvl2pPr marL="588005" indent="0">
              <a:buNone/>
              <a:defRPr sz="2572" b="1"/>
            </a:lvl2pPr>
            <a:lvl3pPr marL="1176010" indent="0">
              <a:buNone/>
              <a:defRPr sz="2315" b="1"/>
            </a:lvl3pPr>
            <a:lvl4pPr marL="1764015" indent="0">
              <a:buNone/>
              <a:defRPr sz="2058" b="1"/>
            </a:lvl4pPr>
            <a:lvl5pPr marL="2352020" indent="0">
              <a:buNone/>
              <a:defRPr sz="2058" b="1"/>
            </a:lvl5pPr>
            <a:lvl6pPr marL="2940025" indent="0">
              <a:buNone/>
              <a:defRPr sz="2058" b="1"/>
            </a:lvl6pPr>
            <a:lvl7pPr marL="3528030" indent="0">
              <a:buNone/>
              <a:defRPr sz="2058" b="1"/>
            </a:lvl7pPr>
            <a:lvl8pPr marL="4116034" indent="0">
              <a:buNone/>
              <a:defRPr sz="2058" b="1"/>
            </a:lvl8pPr>
            <a:lvl9pPr marL="4704039" indent="0">
              <a:buNone/>
              <a:defRPr sz="2058" b="1"/>
            </a:lvl9pPr>
          </a:lstStyle>
          <a:p>
            <a:pPr lvl="0"/>
            <a:r>
              <a:rPr lang="en-US"/>
              <a:t>Edit Master text styles</a:t>
            </a:r>
          </a:p>
        </p:txBody>
      </p:sp>
      <p:sp>
        <p:nvSpPr>
          <p:cNvPr id="4" name="Content Placeholder 3"/>
          <p:cNvSpPr>
            <a:spLocks noGrp="1"/>
          </p:cNvSpPr>
          <p:nvPr>
            <p:ph sz="half" idx="2"/>
          </p:nvPr>
        </p:nvSpPr>
        <p:spPr>
          <a:xfrm>
            <a:off x="1215069" y="3221805"/>
            <a:ext cx="7462673" cy="47387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930402" y="2162163"/>
            <a:ext cx="7499425" cy="1059642"/>
          </a:xfrm>
        </p:spPr>
        <p:txBody>
          <a:bodyPr anchor="b"/>
          <a:lstStyle>
            <a:lvl1pPr marL="0" indent="0">
              <a:buNone/>
              <a:defRPr sz="3087" b="1"/>
            </a:lvl1pPr>
            <a:lvl2pPr marL="588005" indent="0">
              <a:buNone/>
              <a:defRPr sz="2572" b="1"/>
            </a:lvl2pPr>
            <a:lvl3pPr marL="1176010" indent="0">
              <a:buNone/>
              <a:defRPr sz="2315" b="1"/>
            </a:lvl3pPr>
            <a:lvl4pPr marL="1764015" indent="0">
              <a:buNone/>
              <a:defRPr sz="2058" b="1"/>
            </a:lvl4pPr>
            <a:lvl5pPr marL="2352020" indent="0">
              <a:buNone/>
              <a:defRPr sz="2058" b="1"/>
            </a:lvl5pPr>
            <a:lvl6pPr marL="2940025" indent="0">
              <a:buNone/>
              <a:defRPr sz="2058" b="1"/>
            </a:lvl6pPr>
            <a:lvl7pPr marL="3528030" indent="0">
              <a:buNone/>
              <a:defRPr sz="2058" b="1"/>
            </a:lvl7pPr>
            <a:lvl8pPr marL="4116034" indent="0">
              <a:buNone/>
              <a:defRPr sz="2058" b="1"/>
            </a:lvl8pPr>
            <a:lvl9pPr marL="4704039" indent="0">
              <a:buNone/>
              <a:defRPr sz="2058" b="1"/>
            </a:lvl9pPr>
          </a:lstStyle>
          <a:p>
            <a:pPr lvl="0"/>
            <a:r>
              <a:rPr lang="en-US"/>
              <a:t>Edit Master text styles</a:t>
            </a:r>
          </a:p>
        </p:txBody>
      </p:sp>
      <p:sp>
        <p:nvSpPr>
          <p:cNvPr id="6" name="Content Placeholder 5"/>
          <p:cNvSpPr>
            <a:spLocks noGrp="1"/>
          </p:cNvSpPr>
          <p:nvPr>
            <p:ph sz="quarter" idx="4"/>
          </p:nvPr>
        </p:nvSpPr>
        <p:spPr>
          <a:xfrm>
            <a:off x="8930402" y="3221805"/>
            <a:ext cx="7499425" cy="47387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CCFE2732-D743-4693-BF96-133B519B6976}" type="datetimeFigureOut">
              <a:rPr lang="en-US"/>
              <a:pPr>
                <a:defRPr/>
              </a:pPr>
              <a:t>5/5/2020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EA7621B-2E24-47B1-8F0F-70A321248C8A}" type="slidenum">
              <a:rPr lang="en-US"/>
              <a:pPr>
                <a:defRPr/>
              </a:pPr>
              <a:t>‹#›</a:t>
            </a:fld>
            <a:endParaRPr lang="en-US"/>
          </a:p>
        </p:txBody>
      </p:sp>
    </p:spTree>
    <p:extLst>
      <p:ext uri="{BB962C8B-B14F-4D97-AF65-F5344CB8AC3E}">
        <p14:creationId xmlns:p14="http://schemas.microsoft.com/office/powerpoint/2010/main" val="2656563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96F7AD0F-E160-4AB0-9A91-FD5335077C81}" type="datetimeFigureOut">
              <a:rPr lang="en-US"/>
              <a:pPr>
                <a:defRPr/>
              </a:pPr>
              <a:t>5/5/2020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CCA75F5-C3B2-4390-8ABA-A9D0D8DDF036}" type="slidenum">
              <a:rPr lang="en-US"/>
              <a:pPr>
                <a:defRPr/>
              </a:pPr>
              <a:t>‹#›</a:t>
            </a:fld>
            <a:endParaRPr lang="en-US"/>
          </a:p>
        </p:txBody>
      </p:sp>
    </p:spTree>
    <p:extLst>
      <p:ext uri="{BB962C8B-B14F-4D97-AF65-F5344CB8AC3E}">
        <p14:creationId xmlns:p14="http://schemas.microsoft.com/office/powerpoint/2010/main" val="2087622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0307662-28F4-40FE-AEDB-7824FC0B0F2C}" type="datetimeFigureOut">
              <a:rPr lang="en-US"/>
              <a:pPr>
                <a:defRPr/>
              </a:pPr>
              <a:t>5/5/2020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DFA3B60-DB17-4A0F-9BE3-20D651A25499}" type="slidenum">
              <a:rPr lang="en-US"/>
              <a:pPr>
                <a:defRPr/>
              </a:pPr>
              <a:t>‹#›</a:t>
            </a:fld>
            <a:endParaRPr lang="en-US"/>
          </a:p>
        </p:txBody>
      </p:sp>
    </p:spTree>
    <p:extLst>
      <p:ext uri="{BB962C8B-B14F-4D97-AF65-F5344CB8AC3E}">
        <p14:creationId xmlns:p14="http://schemas.microsoft.com/office/powerpoint/2010/main" val="668232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5069" y="588010"/>
            <a:ext cx="5689455" cy="2058035"/>
          </a:xfrm>
        </p:spPr>
        <p:txBody>
          <a:bodyPr anchor="b"/>
          <a:lstStyle>
            <a:lvl1pPr>
              <a:defRPr sz="4116"/>
            </a:lvl1pPr>
          </a:lstStyle>
          <a:p>
            <a:r>
              <a:rPr lang="en-US"/>
              <a:t>Click to edit Master title style</a:t>
            </a:r>
            <a:endParaRPr lang="en-US" dirty="0"/>
          </a:p>
        </p:txBody>
      </p:sp>
      <p:sp>
        <p:nvSpPr>
          <p:cNvPr id="3" name="Content Placeholder 2"/>
          <p:cNvSpPr>
            <a:spLocks noGrp="1"/>
          </p:cNvSpPr>
          <p:nvPr>
            <p:ph idx="1"/>
          </p:nvPr>
        </p:nvSpPr>
        <p:spPr>
          <a:xfrm>
            <a:off x="7499425" y="1269939"/>
            <a:ext cx="8930402" cy="6268023"/>
          </a:xfrm>
        </p:spPr>
        <p:txBody>
          <a:bodyPr/>
          <a:lstStyle>
            <a:lvl1pPr>
              <a:defRPr sz="4116"/>
            </a:lvl1pPr>
            <a:lvl2pPr>
              <a:defRPr sz="3601"/>
            </a:lvl2pPr>
            <a:lvl3pPr>
              <a:defRPr sz="3087"/>
            </a:lvl3pPr>
            <a:lvl4pPr>
              <a:defRPr sz="2572"/>
            </a:lvl4pPr>
            <a:lvl5pPr>
              <a:defRPr sz="2572"/>
            </a:lvl5pPr>
            <a:lvl6pPr>
              <a:defRPr sz="2572"/>
            </a:lvl6pPr>
            <a:lvl7pPr>
              <a:defRPr sz="2572"/>
            </a:lvl7pPr>
            <a:lvl8pPr>
              <a:defRPr sz="2572"/>
            </a:lvl8pPr>
            <a:lvl9pPr>
              <a:defRPr sz="2572"/>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15069" y="2646045"/>
            <a:ext cx="5689455" cy="4902126"/>
          </a:xfrm>
        </p:spPr>
        <p:txBody>
          <a:bodyPr/>
          <a:lstStyle>
            <a:lvl1pPr marL="0" indent="0">
              <a:buNone/>
              <a:defRPr sz="2058"/>
            </a:lvl1pPr>
            <a:lvl2pPr marL="588005" indent="0">
              <a:buNone/>
              <a:defRPr sz="1801"/>
            </a:lvl2pPr>
            <a:lvl3pPr marL="1176010" indent="0">
              <a:buNone/>
              <a:defRPr sz="1543"/>
            </a:lvl3pPr>
            <a:lvl4pPr marL="1764015" indent="0">
              <a:buNone/>
              <a:defRPr sz="1286"/>
            </a:lvl4pPr>
            <a:lvl5pPr marL="2352020" indent="0">
              <a:buNone/>
              <a:defRPr sz="1286"/>
            </a:lvl5pPr>
            <a:lvl6pPr marL="2940025" indent="0">
              <a:buNone/>
              <a:defRPr sz="1286"/>
            </a:lvl6pPr>
            <a:lvl7pPr marL="3528030" indent="0">
              <a:buNone/>
              <a:defRPr sz="1286"/>
            </a:lvl7pPr>
            <a:lvl8pPr marL="4116034" indent="0">
              <a:buNone/>
              <a:defRPr sz="1286"/>
            </a:lvl8pPr>
            <a:lvl9pPr marL="4704039" indent="0">
              <a:buNone/>
              <a:defRPr sz="1286"/>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3F42355E-1516-4DB0-9292-59258D9475D2}" type="datetimeFigureOut">
              <a:rPr lang="en-US"/>
              <a:pPr>
                <a:defRPr/>
              </a:pPr>
              <a:t>5/5/2020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3B0FB1E-F689-4A2B-B97B-B7AB30D1C028}" type="slidenum">
              <a:rPr lang="en-US"/>
              <a:pPr>
                <a:defRPr/>
              </a:pPr>
              <a:t>‹#›</a:t>
            </a:fld>
            <a:endParaRPr lang="en-US"/>
          </a:p>
        </p:txBody>
      </p:sp>
    </p:spTree>
    <p:extLst>
      <p:ext uri="{BB962C8B-B14F-4D97-AF65-F5344CB8AC3E}">
        <p14:creationId xmlns:p14="http://schemas.microsoft.com/office/powerpoint/2010/main" val="147498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5069" y="588010"/>
            <a:ext cx="5689455" cy="2058035"/>
          </a:xfrm>
        </p:spPr>
        <p:txBody>
          <a:bodyPr anchor="b"/>
          <a:lstStyle>
            <a:lvl1pPr>
              <a:defRPr sz="4116"/>
            </a:lvl1pPr>
          </a:lstStyle>
          <a:p>
            <a:r>
              <a:rPr lang="en-US"/>
              <a:t>Click to edit Master title style</a:t>
            </a:r>
            <a:endParaRPr lang="en-US" dirty="0"/>
          </a:p>
        </p:txBody>
      </p:sp>
      <p:sp>
        <p:nvSpPr>
          <p:cNvPr id="3" name="Picture Placeholder 2"/>
          <p:cNvSpPr>
            <a:spLocks noGrp="1" noChangeAspect="1"/>
          </p:cNvSpPr>
          <p:nvPr>
            <p:ph type="pic" idx="1"/>
          </p:nvPr>
        </p:nvSpPr>
        <p:spPr>
          <a:xfrm>
            <a:off x="7499425" y="1269939"/>
            <a:ext cx="8930402" cy="6268023"/>
          </a:xfrm>
        </p:spPr>
        <p:txBody>
          <a:bodyPr rtlCol="0">
            <a:normAutofit/>
          </a:bodyPr>
          <a:lstStyle>
            <a:lvl1pPr marL="0" indent="0">
              <a:buNone/>
              <a:defRPr sz="4116"/>
            </a:lvl1pPr>
            <a:lvl2pPr marL="588005" indent="0">
              <a:buNone/>
              <a:defRPr sz="3601"/>
            </a:lvl2pPr>
            <a:lvl3pPr marL="1176010" indent="0">
              <a:buNone/>
              <a:defRPr sz="3087"/>
            </a:lvl3pPr>
            <a:lvl4pPr marL="1764015" indent="0">
              <a:buNone/>
              <a:defRPr sz="2572"/>
            </a:lvl4pPr>
            <a:lvl5pPr marL="2352020" indent="0">
              <a:buNone/>
              <a:defRPr sz="2572"/>
            </a:lvl5pPr>
            <a:lvl6pPr marL="2940025" indent="0">
              <a:buNone/>
              <a:defRPr sz="2572"/>
            </a:lvl6pPr>
            <a:lvl7pPr marL="3528030" indent="0">
              <a:buNone/>
              <a:defRPr sz="2572"/>
            </a:lvl7pPr>
            <a:lvl8pPr marL="4116034" indent="0">
              <a:buNone/>
              <a:defRPr sz="2572"/>
            </a:lvl8pPr>
            <a:lvl9pPr marL="4704039" indent="0">
              <a:buNone/>
              <a:defRPr sz="2572"/>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215069" y="2646045"/>
            <a:ext cx="5689455" cy="4902126"/>
          </a:xfrm>
        </p:spPr>
        <p:txBody>
          <a:bodyPr/>
          <a:lstStyle>
            <a:lvl1pPr marL="0" indent="0">
              <a:buNone/>
              <a:defRPr sz="2058"/>
            </a:lvl1pPr>
            <a:lvl2pPr marL="588005" indent="0">
              <a:buNone/>
              <a:defRPr sz="1801"/>
            </a:lvl2pPr>
            <a:lvl3pPr marL="1176010" indent="0">
              <a:buNone/>
              <a:defRPr sz="1543"/>
            </a:lvl3pPr>
            <a:lvl4pPr marL="1764015" indent="0">
              <a:buNone/>
              <a:defRPr sz="1286"/>
            </a:lvl4pPr>
            <a:lvl5pPr marL="2352020" indent="0">
              <a:buNone/>
              <a:defRPr sz="1286"/>
            </a:lvl5pPr>
            <a:lvl6pPr marL="2940025" indent="0">
              <a:buNone/>
              <a:defRPr sz="1286"/>
            </a:lvl6pPr>
            <a:lvl7pPr marL="3528030" indent="0">
              <a:buNone/>
              <a:defRPr sz="1286"/>
            </a:lvl7pPr>
            <a:lvl8pPr marL="4116034" indent="0">
              <a:buNone/>
              <a:defRPr sz="1286"/>
            </a:lvl8pPr>
            <a:lvl9pPr marL="4704039" indent="0">
              <a:buNone/>
              <a:defRPr sz="1286"/>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862EDE19-CBB5-41A0-9E18-04B1DABEE7C7}" type="datetimeFigureOut">
              <a:rPr lang="en-US"/>
              <a:pPr>
                <a:defRPr/>
              </a:pPr>
              <a:t>5/5/2020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FFD2711-5403-4971-A632-62635683B0EE}" type="slidenum">
              <a:rPr lang="en-US"/>
              <a:pPr>
                <a:defRPr/>
              </a:pPr>
              <a:t>‹#›</a:t>
            </a:fld>
            <a:endParaRPr lang="en-US"/>
          </a:p>
        </p:txBody>
      </p:sp>
    </p:spTree>
    <p:extLst>
      <p:ext uri="{BB962C8B-B14F-4D97-AF65-F5344CB8AC3E}">
        <p14:creationId xmlns:p14="http://schemas.microsoft.com/office/powerpoint/2010/main" val="2475003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12850" y="469900"/>
            <a:ext cx="1521460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1212850" y="2347913"/>
            <a:ext cx="15214600" cy="559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1212850" y="8175625"/>
            <a:ext cx="3968750" cy="468313"/>
          </a:xfrm>
          <a:prstGeom prst="rect">
            <a:avLst/>
          </a:prstGeom>
        </p:spPr>
        <p:txBody>
          <a:bodyPr vert="horz" lIns="91440" tIns="45720" rIns="91440" bIns="45720" rtlCol="0" anchor="ctr"/>
          <a:lstStyle>
            <a:lvl1pPr algn="l" defTabSz="1510940">
              <a:defRPr sz="1543">
                <a:solidFill>
                  <a:schemeClr val="tx1">
                    <a:tint val="75000"/>
                  </a:schemeClr>
                </a:solidFill>
              </a:defRPr>
            </a:lvl1pPr>
          </a:lstStyle>
          <a:p>
            <a:pPr>
              <a:defRPr/>
            </a:pPr>
            <a:fld id="{4DB9DE52-2268-4205-A194-14557303BE1B}" type="datetimeFigureOut">
              <a:rPr lang="en-US"/>
              <a:pPr>
                <a:defRPr/>
              </a:pPr>
              <a:t>5/5/2020</a:t>
            </a:fld>
            <a:endParaRPr lang="en-US"/>
          </a:p>
        </p:txBody>
      </p:sp>
      <p:sp>
        <p:nvSpPr>
          <p:cNvPr id="5" name="Footer Placeholder 4"/>
          <p:cNvSpPr>
            <a:spLocks noGrp="1"/>
          </p:cNvSpPr>
          <p:nvPr>
            <p:ph type="ftr" sz="quarter" idx="3"/>
          </p:nvPr>
        </p:nvSpPr>
        <p:spPr>
          <a:xfrm>
            <a:off x="5843588" y="8175625"/>
            <a:ext cx="5953125" cy="468313"/>
          </a:xfrm>
          <a:prstGeom prst="rect">
            <a:avLst/>
          </a:prstGeom>
        </p:spPr>
        <p:txBody>
          <a:bodyPr vert="horz" lIns="91440" tIns="45720" rIns="91440" bIns="45720" rtlCol="0" anchor="ctr"/>
          <a:lstStyle>
            <a:lvl1pPr algn="ctr" defTabSz="1510940">
              <a:defRPr sz="1543">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12458700" y="8175625"/>
            <a:ext cx="3968750" cy="468313"/>
          </a:xfrm>
          <a:prstGeom prst="rect">
            <a:avLst/>
          </a:prstGeom>
        </p:spPr>
        <p:txBody>
          <a:bodyPr vert="horz" lIns="91440" tIns="45720" rIns="91440" bIns="45720" rtlCol="0" anchor="ctr"/>
          <a:lstStyle>
            <a:lvl1pPr algn="r" defTabSz="1510940">
              <a:defRPr sz="1543">
                <a:solidFill>
                  <a:schemeClr val="tx1">
                    <a:tint val="75000"/>
                  </a:schemeClr>
                </a:solidFill>
              </a:defRPr>
            </a:lvl1pPr>
          </a:lstStyle>
          <a:p>
            <a:pPr>
              <a:defRPr/>
            </a:pPr>
            <a:fld id="{4EEE3655-4BA1-483E-83DC-68E19A5B049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34" r:id="rId1"/>
    <p:sldLayoutId id="2147484435" r:id="rId2"/>
    <p:sldLayoutId id="2147484436" r:id="rId3"/>
    <p:sldLayoutId id="2147484437" r:id="rId4"/>
    <p:sldLayoutId id="2147484438" r:id="rId5"/>
    <p:sldLayoutId id="2147484439" r:id="rId6"/>
    <p:sldLayoutId id="2147484440" r:id="rId7"/>
    <p:sldLayoutId id="2147484441" r:id="rId8"/>
    <p:sldLayoutId id="2147484442" r:id="rId9"/>
    <p:sldLayoutId id="2147484443" r:id="rId10"/>
    <p:sldLayoutId id="2147484444" r:id="rId11"/>
    <p:sldLayoutId id="2147484445" r:id="rId12"/>
    <p:sldLayoutId id="2147484446" r:id="rId13"/>
    <p:sldLayoutId id="2147484447" r:id="rId14"/>
    <p:sldLayoutId id="2147484448" r:id="rId15"/>
    <p:sldLayoutId id="2147484449" r:id="rId16"/>
  </p:sldLayoutIdLst>
  <p:txStyles>
    <p:titleStyle>
      <a:lvl1pPr algn="l" defTabSz="1174750" rtl="0" eaLnBrk="1" fontAlgn="base" hangingPunct="1">
        <a:lnSpc>
          <a:spcPct val="90000"/>
        </a:lnSpc>
        <a:spcBef>
          <a:spcPct val="0"/>
        </a:spcBef>
        <a:spcAft>
          <a:spcPct val="0"/>
        </a:spcAft>
        <a:defRPr sz="5600" kern="1200">
          <a:solidFill>
            <a:schemeClr val="tx1"/>
          </a:solidFill>
          <a:latin typeface="+mj-lt"/>
          <a:ea typeface="+mj-ea"/>
          <a:cs typeface="+mj-cs"/>
        </a:defRPr>
      </a:lvl1pPr>
      <a:lvl2pPr algn="l" defTabSz="1174750" rtl="0" eaLnBrk="1" fontAlgn="base" hangingPunct="1">
        <a:lnSpc>
          <a:spcPct val="90000"/>
        </a:lnSpc>
        <a:spcBef>
          <a:spcPct val="0"/>
        </a:spcBef>
        <a:spcAft>
          <a:spcPct val="0"/>
        </a:spcAft>
        <a:defRPr sz="5600">
          <a:solidFill>
            <a:schemeClr val="tx1"/>
          </a:solidFill>
          <a:latin typeface="Calibri Light" panose="020F0302020204030204" pitchFamily="34" charset="0"/>
        </a:defRPr>
      </a:lvl2pPr>
      <a:lvl3pPr algn="l" defTabSz="1174750" rtl="0" eaLnBrk="1" fontAlgn="base" hangingPunct="1">
        <a:lnSpc>
          <a:spcPct val="90000"/>
        </a:lnSpc>
        <a:spcBef>
          <a:spcPct val="0"/>
        </a:spcBef>
        <a:spcAft>
          <a:spcPct val="0"/>
        </a:spcAft>
        <a:defRPr sz="5600">
          <a:solidFill>
            <a:schemeClr val="tx1"/>
          </a:solidFill>
          <a:latin typeface="Calibri Light" panose="020F0302020204030204" pitchFamily="34" charset="0"/>
        </a:defRPr>
      </a:lvl3pPr>
      <a:lvl4pPr algn="l" defTabSz="1174750" rtl="0" eaLnBrk="1" fontAlgn="base" hangingPunct="1">
        <a:lnSpc>
          <a:spcPct val="90000"/>
        </a:lnSpc>
        <a:spcBef>
          <a:spcPct val="0"/>
        </a:spcBef>
        <a:spcAft>
          <a:spcPct val="0"/>
        </a:spcAft>
        <a:defRPr sz="5600">
          <a:solidFill>
            <a:schemeClr val="tx1"/>
          </a:solidFill>
          <a:latin typeface="Calibri Light" panose="020F0302020204030204" pitchFamily="34" charset="0"/>
        </a:defRPr>
      </a:lvl4pPr>
      <a:lvl5pPr algn="l" defTabSz="1174750" rtl="0" eaLnBrk="1" fontAlgn="base" hangingPunct="1">
        <a:lnSpc>
          <a:spcPct val="90000"/>
        </a:lnSpc>
        <a:spcBef>
          <a:spcPct val="0"/>
        </a:spcBef>
        <a:spcAft>
          <a:spcPct val="0"/>
        </a:spcAft>
        <a:defRPr sz="5600">
          <a:solidFill>
            <a:schemeClr val="tx1"/>
          </a:solidFill>
          <a:latin typeface="Calibri Light" panose="020F0302020204030204" pitchFamily="34" charset="0"/>
        </a:defRPr>
      </a:lvl5pPr>
      <a:lvl6pPr marL="457200" algn="l" defTabSz="1174750" rtl="0" eaLnBrk="1" fontAlgn="base" hangingPunct="1">
        <a:lnSpc>
          <a:spcPct val="90000"/>
        </a:lnSpc>
        <a:spcBef>
          <a:spcPct val="0"/>
        </a:spcBef>
        <a:spcAft>
          <a:spcPct val="0"/>
        </a:spcAft>
        <a:defRPr sz="5600">
          <a:solidFill>
            <a:schemeClr val="tx1"/>
          </a:solidFill>
          <a:latin typeface="Calibri Light" panose="020F0302020204030204" pitchFamily="34" charset="0"/>
        </a:defRPr>
      </a:lvl6pPr>
      <a:lvl7pPr marL="914400" algn="l" defTabSz="1174750" rtl="0" eaLnBrk="1" fontAlgn="base" hangingPunct="1">
        <a:lnSpc>
          <a:spcPct val="90000"/>
        </a:lnSpc>
        <a:spcBef>
          <a:spcPct val="0"/>
        </a:spcBef>
        <a:spcAft>
          <a:spcPct val="0"/>
        </a:spcAft>
        <a:defRPr sz="5600">
          <a:solidFill>
            <a:schemeClr val="tx1"/>
          </a:solidFill>
          <a:latin typeface="Calibri Light" panose="020F0302020204030204" pitchFamily="34" charset="0"/>
        </a:defRPr>
      </a:lvl7pPr>
      <a:lvl8pPr marL="1371600" algn="l" defTabSz="1174750" rtl="0" eaLnBrk="1" fontAlgn="base" hangingPunct="1">
        <a:lnSpc>
          <a:spcPct val="90000"/>
        </a:lnSpc>
        <a:spcBef>
          <a:spcPct val="0"/>
        </a:spcBef>
        <a:spcAft>
          <a:spcPct val="0"/>
        </a:spcAft>
        <a:defRPr sz="5600">
          <a:solidFill>
            <a:schemeClr val="tx1"/>
          </a:solidFill>
          <a:latin typeface="Calibri Light" panose="020F0302020204030204" pitchFamily="34" charset="0"/>
        </a:defRPr>
      </a:lvl8pPr>
      <a:lvl9pPr marL="1828800" algn="l" defTabSz="1174750" rtl="0" eaLnBrk="1" fontAlgn="base" hangingPunct="1">
        <a:lnSpc>
          <a:spcPct val="90000"/>
        </a:lnSpc>
        <a:spcBef>
          <a:spcPct val="0"/>
        </a:spcBef>
        <a:spcAft>
          <a:spcPct val="0"/>
        </a:spcAft>
        <a:defRPr sz="5600">
          <a:solidFill>
            <a:schemeClr val="tx1"/>
          </a:solidFill>
          <a:latin typeface="Calibri Light" panose="020F0302020204030204" pitchFamily="34" charset="0"/>
        </a:defRPr>
      </a:lvl9pPr>
    </p:titleStyle>
    <p:bodyStyle>
      <a:lvl1pPr marL="293688" indent="-293688" algn="l" defTabSz="1174750" rtl="0" eaLnBrk="1" fontAlgn="base" hangingPunct="1">
        <a:lnSpc>
          <a:spcPct val="90000"/>
        </a:lnSpc>
        <a:spcBef>
          <a:spcPts val="1288"/>
        </a:spcBef>
        <a:spcAft>
          <a:spcPct val="0"/>
        </a:spcAft>
        <a:buFont typeface="Arial" panose="020B0604020202020204" pitchFamily="34" charset="0"/>
        <a:buChar char="•"/>
        <a:defRPr sz="3600" kern="1200">
          <a:solidFill>
            <a:schemeClr val="tx1"/>
          </a:solidFill>
          <a:latin typeface="+mn-lt"/>
          <a:ea typeface="+mn-ea"/>
          <a:cs typeface="+mn-cs"/>
        </a:defRPr>
      </a:lvl1pPr>
      <a:lvl2pPr marL="881063" indent="-293688" algn="l" defTabSz="1174750" rtl="0" eaLnBrk="1" fontAlgn="base" hangingPunct="1">
        <a:lnSpc>
          <a:spcPct val="90000"/>
        </a:lnSpc>
        <a:spcBef>
          <a:spcPts val="638"/>
        </a:spcBef>
        <a:spcAft>
          <a:spcPct val="0"/>
        </a:spcAft>
        <a:buFont typeface="Arial" panose="020B0604020202020204" pitchFamily="34" charset="0"/>
        <a:buChar char="•"/>
        <a:defRPr sz="3000" kern="1200">
          <a:solidFill>
            <a:schemeClr val="tx1"/>
          </a:solidFill>
          <a:latin typeface="+mn-lt"/>
          <a:ea typeface="+mn-ea"/>
          <a:cs typeface="+mn-cs"/>
        </a:defRPr>
      </a:lvl2pPr>
      <a:lvl3pPr marL="1468438" indent="-293688" algn="l" defTabSz="1174750" rtl="0" eaLnBrk="1" fontAlgn="base" hangingPunct="1">
        <a:lnSpc>
          <a:spcPct val="90000"/>
        </a:lnSpc>
        <a:spcBef>
          <a:spcPts val="638"/>
        </a:spcBef>
        <a:spcAft>
          <a:spcPct val="0"/>
        </a:spcAft>
        <a:buFont typeface="Arial" panose="020B0604020202020204" pitchFamily="34" charset="0"/>
        <a:buChar char="•"/>
        <a:defRPr sz="2500" kern="1200">
          <a:solidFill>
            <a:schemeClr val="tx1"/>
          </a:solidFill>
          <a:latin typeface="+mn-lt"/>
          <a:ea typeface="+mn-ea"/>
          <a:cs typeface="+mn-cs"/>
        </a:defRPr>
      </a:lvl3pPr>
      <a:lvl4pPr marL="2057400" indent="-293688" algn="l" defTabSz="1174750" rtl="0" eaLnBrk="1" fontAlgn="base" hangingPunct="1">
        <a:lnSpc>
          <a:spcPct val="90000"/>
        </a:lnSpc>
        <a:spcBef>
          <a:spcPts val="638"/>
        </a:spcBef>
        <a:spcAft>
          <a:spcPct val="0"/>
        </a:spcAft>
        <a:buFont typeface="Arial" panose="020B0604020202020204" pitchFamily="34" charset="0"/>
        <a:buChar char="•"/>
        <a:defRPr sz="2300" kern="1200">
          <a:solidFill>
            <a:schemeClr val="tx1"/>
          </a:solidFill>
          <a:latin typeface="+mn-lt"/>
          <a:ea typeface="+mn-ea"/>
          <a:cs typeface="+mn-cs"/>
        </a:defRPr>
      </a:lvl4pPr>
      <a:lvl5pPr marL="2644775" indent="-293688" algn="l" defTabSz="1174750" rtl="0" eaLnBrk="1" fontAlgn="base" hangingPunct="1">
        <a:lnSpc>
          <a:spcPct val="90000"/>
        </a:lnSpc>
        <a:spcBef>
          <a:spcPts val="638"/>
        </a:spcBef>
        <a:spcAft>
          <a:spcPct val="0"/>
        </a:spcAft>
        <a:buFont typeface="Arial" panose="020B0604020202020204" pitchFamily="34" charset="0"/>
        <a:buChar char="•"/>
        <a:defRPr sz="2300" kern="1200">
          <a:solidFill>
            <a:schemeClr val="tx1"/>
          </a:solidFill>
          <a:latin typeface="+mn-lt"/>
          <a:ea typeface="+mn-ea"/>
          <a:cs typeface="+mn-cs"/>
        </a:defRPr>
      </a:lvl5pPr>
      <a:lvl6pPr marL="3234027" indent="-294002" algn="l" defTabSz="1176010" rtl="0" eaLnBrk="1" latinLnBrk="0" hangingPunct="1">
        <a:lnSpc>
          <a:spcPct val="90000"/>
        </a:lnSpc>
        <a:spcBef>
          <a:spcPts val="643"/>
        </a:spcBef>
        <a:buFont typeface="Arial" panose="020B0604020202020204" pitchFamily="34" charset="0"/>
        <a:buChar char="•"/>
        <a:defRPr sz="2315" kern="1200">
          <a:solidFill>
            <a:schemeClr val="tx1"/>
          </a:solidFill>
          <a:latin typeface="+mn-lt"/>
          <a:ea typeface="+mn-ea"/>
          <a:cs typeface="+mn-cs"/>
        </a:defRPr>
      </a:lvl6pPr>
      <a:lvl7pPr marL="3822032" indent="-294002" algn="l" defTabSz="1176010" rtl="0" eaLnBrk="1" latinLnBrk="0" hangingPunct="1">
        <a:lnSpc>
          <a:spcPct val="90000"/>
        </a:lnSpc>
        <a:spcBef>
          <a:spcPts val="643"/>
        </a:spcBef>
        <a:buFont typeface="Arial" panose="020B0604020202020204" pitchFamily="34" charset="0"/>
        <a:buChar char="•"/>
        <a:defRPr sz="2315" kern="1200">
          <a:solidFill>
            <a:schemeClr val="tx1"/>
          </a:solidFill>
          <a:latin typeface="+mn-lt"/>
          <a:ea typeface="+mn-ea"/>
          <a:cs typeface="+mn-cs"/>
        </a:defRPr>
      </a:lvl7pPr>
      <a:lvl8pPr marL="4410037" indent="-294002" algn="l" defTabSz="1176010" rtl="0" eaLnBrk="1" latinLnBrk="0" hangingPunct="1">
        <a:lnSpc>
          <a:spcPct val="90000"/>
        </a:lnSpc>
        <a:spcBef>
          <a:spcPts val="643"/>
        </a:spcBef>
        <a:buFont typeface="Arial" panose="020B0604020202020204" pitchFamily="34" charset="0"/>
        <a:buChar char="•"/>
        <a:defRPr sz="2315" kern="1200">
          <a:solidFill>
            <a:schemeClr val="tx1"/>
          </a:solidFill>
          <a:latin typeface="+mn-lt"/>
          <a:ea typeface="+mn-ea"/>
          <a:cs typeface="+mn-cs"/>
        </a:defRPr>
      </a:lvl8pPr>
      <a:lvl9pPr marL="4998042" indent="-294002" algn="l" defTabSz="1176010" rtl="0" eaLnBrk="1" latinLnBrk="0" hangingPunct="1">
        <a:lnSpc>
          <a:spcPct val="90000"/>
        </a:lnSpc>
        <a:spcBef>
          <a:spcPts val="643"/>
        </a:spcBef>
        <a:buFont typeface="Arial" panose="020B0604020202020204" pitchFamily="34" charset="0"/>
        <a:buChar char="•"/>
        <a:defRPr sz="2315" kern="1200">
          <a:solidFill>
            <a:schemeClr val="tx1"/>
          </a:solidFill>
          <a:latin typeface="+mn-lt"/>
          <a:ea typeface="+mn-ea"/>
          <a:cs typeface="+mn-cs"/>
        </a:defRPr>
      </a:lvl9pPr>
    </p:bodyStyle>
    <p:otherStyle>
      <a:defPPr>
        <a:defRPr lang="en-US"/>
      </a:defPPr>
      <a:lvl1pPr marL="0" algn="l" defTabSz="1176010" rtl="0" eaLnBrk="1" latinLnBrk="0" hangingPunct="1">
        <a:defRPr sz="2315" kern="1200">
          <a:solidFill>
            <a:schemeClr val="tx1"/>
          </a:solidFill>
          <a:latin typeface="+mn-lt"/>
          <a:ea typeface="+mn-ea"/>
          <a:cs typeface="+mn-cs"/>
        </a:defRPr>
      </a:lvl1pPr>
      <a:lvl2pPr marL="588005" algn="l" defTabSz="1176010" rtl="0" eaLnBrk="1" latinLnBrk="0" hangingPunct="1">
        <a:defRPr sz="2315" kern="1200">
          <a:solidFill>
            <a:schemeClr val="tx1"/>
          </a:solidFill>
          <a:latin typeface="+mn-lt"/>
          <a:ea typeface="+mn-ea"/>
          <a:cs typeface="+mn-cs"/>
        </a:defRPr>
      </a:lvl2pPr>
      <a:lvl3pPr marL="1176010" algn="l" defTabSz="1176010" rtl="0" eaLnBrk="1" latinLnBrk="0" hangingPunct="1">
        <a:defRPr sz="2315" kern="1200">
          <a:solidFill>
            <a:schemeClr val="tx1"/>
          </a:solidFill>
          <a:latin typeface="+mn-lt"/>
          <a:ea typeface="+mn-ea"/>
          <a:cs typeface="+mn-cs"/>
        </a:defRPr>
      </a:lvl3pPr>
      <a:lvl4pPr marL="1764015" algn="l" defTabSz="1176010" rtl="0" eaLnBrk="1" latinLnBrk="0" hangingPunct="1">
        <a:defRPr sz="2315" kern="1200">
          <a:solidFill>
            <a:schemeClr val="tx1"/>
          </a:solidFill>
          <a:latin typeface="+mn-lt"/>
          <a:ea typeface="+mn-ea"/>
          <a:cs typeface="+mn-cs"/>
        </a:defRPr>
      </a:lvl4pPr>
      <a:lvl5pPr marL="2352020" algn="l" defTabSz="1176010" rtl="0" eaLnBrk="1" latinLnBrk="0" hangingPunct="1">
        <a:defRPr sz="2315" kern="1200">
          <a:solidFill>
            <a:schemeClr val="tx1"/>
          </a:solidFill>
          <a:latin typeface="+mn-lt"/>
          <a:ea typeface="+mn-ea"/>
          <a:cs typeface="+mn-cs"/>
        </a:defRPr>
      </a:lvl5pPr>
      <a:lvl6pPr marL="2940025" algn="l" defTabSz="1176010" rtl="0" eaLnBrk="1" latinLnBrk="0" hangingPunct="1">
        <a:defRPr sz="2315" kern="1200">
          <a:solidFill>
            <a:schemeClr val="tx1"/>
          </a:solidFill>
          <a:latin typeface="+mn-lt"/>
          <a:ea typeface="+mn-ea"/>
          <a:cs typeface="+mn-cs"/>
        </a:defRPr>
      </a:lvl6pPr>
      <a:lvl7pPr marL="3528030" algn="l" defTabSz="1176010" rtl="0" eaLnBrk="1" latinLnBrk="0" hangingPunct="1">
        <a:defRPr sz="2315" kern="1200">
          <a:solidFill>
            <a:schemeClr val="tx1"/>
          </a:solidFill>
          <a:latin typeface="+mn-lt"/>
          <a:ea typeface="+mn-ea"/>
          <a:cs typeface="+mn-cs"/>
        </a:defRPr>
      </a:lvl7pPr>
      <a:lvl8pPr marL="4116034" algn="l" defTabSz="1176010" rtl="0" eaLnBrk="1" latinLnBrk="0" hangingPunct="1">
        <a:defRPr sz="2315" kern="1200">
          <a:solidFill>
            <a:schemeClr val="tx1"/>
          </a:solidFill>
          <a:latin typeface="+mn-lt"/>
          <a:ea typeface="+mn-ea"/>
          <a:cs typeface="+mn-cs"/>
        </a:defRPr>
      </a:lvl8pPr>
      <a:lvl9pPr marL="4704039" algn="l" defTabSz="1176010" rtl="0" eaLnBrk="1" latinLnBrk="0" hangingPunct="1">
        <a:defRPr sz="231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9" name="Straight Connector 8"/>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Rectangle 4"/>
          <p:cNvSpPr>
            <a:spLocks noChangeArrowheads="1"/>
          </p:cNvSpPr>
          <p:nvPr/>
        </p:nvSpPr>
        <p:spPr bwMode="auto">
          <a:xfrm>
            <a:off x="1259448" y="700088"/>
            <a:ext cx="3124293" cy="1418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As the sun started to set, </a:t>
            </a:r>
          </a:p>
          <a:p>
            <a:r>
              <a:rPr lang="en-GB" altLang="en-US" sz="2000" dirty="0">
                <a:latin typeface="Twinkl" pitchFamily="2" charset="0"/>
              </a:rPr>
              <a:t>it was time for </a:t>
            </a:r>
            <a:r>
              <a:rPr lang="en-GB" altLang="en-US" sz="2000" dirty="0" err="1">
                <a:latin typeface="Twinkl" pitchFamily="2" charset="0"/>
              </a:rPr>
              <a:t>Iftar</a:t>
            </a:r>
            <a:r>
              <a:rPr lang="en-GB" altLang="en-US" sz="2000" dirty="0">
                <a:latin typeface="Twinkl" pitchFamily="2" charset="0"/>
              </a:rPr>
              <a:t>. Mum, Dad and </a:t>
            </a:r>
            <a:r>
              <a:rPr lang="en-GB" altLang="en-US" sz="2000" dirty="0" err="1">
                <a:latin typeface="Twinkl" pitchFamily="2" charset="0"/>
              </a:rPr>
              <a:t>Zenab</a:t>
            </a:r>
            <a:r>
              <a:rPr lang="en-GB" altLang="en-US" sz="2000" dirty="0">
                <a:latin typeface="Twinkl" pitchFamily="2" charset="0"/>
              </a:rPr>
              <a:t> broke their fast with dates and water. </a:t>
            </a:r>
          </a:p>
        </p:txBody>
      </p:sp>
      <p:sp>
        <p:nvSpPr>
          <p:cNvPr id="7" name="Rectangle 4"/>
          <p:cNvSpPr>
            <a:spLocks noChangeArrowheads="1"/>
          </p:cNvSpPr>
          <p:nvPr/>
        </p:nvSpPr>
        <p:spPr bwMode="auto">
          <a:xfrm>
            <a:off x="10292977" y="700088"/>
            <a:ext cx="4980641"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That night, Rameena went upstairs and got ready for bed. </a:t>
            </a:r>
          </a:p>
        </p:txBody>
      </p:sp>
      <p:sp>
        <p:nvSpPr>
          <p:cNvPr id="8" name="Rectangle 4"/>
          <p:cNvSpPr>
            <a:spLocks noChangeArrowheads="1"/>
          </p:cNvSpPr>
          <p:nvPr/>
        </p:nvSpPr>
        <p:spPr bwMode="auto">
          <a:xfrm>
            <a:off x="10212295" y="6601469"/>
            <a:ext cx="6088529" cy="11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solidFill>
                  <a:schemeClr val="bg1"/>
                </a:solidFill>
                <a:latin typeface="Twinkl" pitchFamily="2" charset="0"/>
              </a:rPr>
              <a:t>‘Oh no,’ she thought. ‘I’ve been so busy, I forgot to find someone to give my money to!’ She settled down to sleep feeling disappointed.</a:t>
            </a:r>
          </a:p>
        </p:txBody>
      </p:sp>
      <p:sp>
        <p:nvSpPr>
          <p:cNvPr id="10" name="Rectangle 4"/>
          <p:cNvSpPr>
            <a:spLocks noChangeArrowheads="1"/>
          </p:cNvSpPr>
          <p:nvPr/>
        </p:nvSpPr>
        <p:spPr bwMode="auto">
          <a:xfrm>
            <a:off x="3993683" y="3829407"/>
            <a:ext cx="3124293"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Then, the family said the </a:t>
            </a:r>
            <a:r>
              <a:rPr lang="en-GB" altLang="en-US" sz="2000" dirty="0" err="1">
                <a:latin typeface="Twinkl" pitchFamily="2" charset="0"/>
              </a:rPr>
              <a:t>Maghrib</a:t>
            </a:r>
            <a:r>
              <a:rPr lang="en-GB" altLang="en-US" sz="2000" dirty="0">
                <a:latin typeface="Twinkl" pitchFamily="2" charset="0"/>
              </a:rPr>
              <a:t> prayer together.</a:t>
            </a:r>
          </a:p>
        </p:txBody>
      </p:sp>
      <p:sp>
        <p:nvSpPr>
          <p:cNvPr id="11" name="Rectangle 4"/>
          <p:cNvSpPr>
            <a:spLocks noChangeArrowheads="1"/>
          </p:cNvSpPr>
          <p:nvPr/>
        </p:nvSpPr>
        <p:spPr bwMode="auto">
          <a:xfrm>
            <a:off x="1949823" y="6601469"/>
            <a:ext cx="2541494" cy="11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As they all ate dinner, Rameena gazed at the crescent moon.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Rectangle 4"/>
          <p:cNvSpPr>
            <a:spLocks noChangeArrowheads="1"/>
          </p:cNvSpPr>
          <p:nvPr/>
        </p:nvSpPr>
        <p:spPr bwMode="auto">
          <a:xfrm>
            <a:off x="963613" y="700088"/>
            <a:ext cx="6499505" cy="11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The next morning was the first day of Eid. Mum, Dad, Rameena and </a:t>
            </a:r>
            <a:r>
              <a:rPr lang="en-GB" altLang="en-US" sz="2000" dirty="0" err="1">
                <a:latin typeface="Twinkl" pitchFamily="2" charset="0"/>
              </a:rPr>
              <a:t>Zenab</a:t>
            </a:r>
            <a:r>
              <a:rPr lang="en-GB" altLang="en-US" sz="2000" dirty="0">
                <a:latin typeface="Twinkl" pitchFamily="2" charset="0"/>
              </a:rPr>
              <a:t> went to mosque, dressed in their special new clothes.</a:t>
            </a:r>
          </a:p>
        </p:txBody>
      </p:sp>
      <p:sp>
        <p:nvSpPr>
          <p:cNvPr id="6" name="Rectangle 4"/>
          <p:cNvSpPr>
            <a:spLocks noChangeArrowheads="1"/>
          </p:cNvSpPr>
          <p:nvPr/>
        </p:nvSpPr>
        <p:spPr bwMode="auto">
          <a:xfrm>
            <a:off x="12411634" y="816347"/>
            <a:ext cx="4220604" cy="49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ctr"/>
            <a:r>
              <a:rPr lang="en-GB" altLang="en-US" sz="2000" dirty="0">
                <a:latin typeface="Twinkl" pitchFamily="2" charset="0"/>
              </a:rPr>
              <a:t>Inside the mosque, Rameena prayed.</a:t>
            </a:r>
          </a:p>
        </p:txBody>
      </p:sp>
      <p:sp>
        <p:nvSpPr>
          <p:cNvPr id="8" name="Rectangle 4"/>
          <p:cNvSpPr>
            <a:spLocks noChangeArrowheads="1"/>
          </p:cNvSpPr>
          <p:nvPr/>
        </p:nvSpPr>
        <p:spPr bwMode="auto">
          <a:xfrm>
            <a:off x="12411634" y="1444975"/>
            <a:ext cx="4220604" cy="11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lgn="ctr"/>
            <a:r>
              <a:rPr lang="en-GB" altLang="en-US" sz="2000" dirty="0">
                <a:latin typeface="Twinkl" pitchFamily="2" charset="0"/>
              </a:rPr>
              <a:t>“</a:t>
            </a:r>
            <a:r>
              <a:rPr lang="en-GB" altLang="en-US" sz="2000" dirty="0" err="1">
                <a:latin typeface="Twinkl" pitchFamily="2" charset="0"/>
              </a:rPr>
              <a:t>Allahu</a:t>
            </a:r>
            <a:r>
              <a:rPr lang="en-GB" altLang="en-US" sz="2000" dirty="0">
                <a:latin typeface="Twinkl" pitchFamily="2" charset="0"/>
              </a:rPr>
              <a:t> Akbar,” the imam said.</a:t>
            </a:r>
          </a:p>
          <a:p>
            <a:pPr marL="97200" indent="-457200" algn="ctr"/>
            <a:endParaRPr lang="en-GB" altLang="en-US" sz="2000" dirty="0">
              <a:latin typeface="Twinkl" pitchFamily="2" charset="0"/>
            </a:endParaRPr>
          </a:p>
          <a:p>
            <a:pPr marL="97200" indent="-457200" algn="ctr"/>
            <a:r>
              <a:rPr lang="en-GB" altLang="en-US" sz="2000" dirty="0">
                <a:latin typeface="Twinkl" pitchFamily="2" charset="0"/>
              </a:rPr>
              <a:t>“</a:t>
            </a:r>
            <a:r>
              <a:rPr lang="en-GB" altLang="en-US" sz="2000" dirty="0" err="1">
                <a:latin typeface="Twinkl" pitchFamily="2" charset="0"/>
              </a:rPr>
              <a:t>Allahu</a:t>
            </a:r>
            <a:r>
              <a:rPr lang="en-GB" altLang="en-US" sz="2000" dirty="0">
                <a:latin typeface="Twinkl" pitchFamily="2" charset="0"/>
              </a:rPr>
              <a:t> Akbar,” everyone replied.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auto">
          <a:xfrm>
            <a:off x="963613" y="700088"/>
            <a:ext cx="6741552"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On the way back home, Dad noticed that Rameena seemed quieter than normal. “What’s wrong?” he asked.</a:t>
            </a:r>
          </a:p>
        </p:txBody>
      </p:sp>
      <p:cxnSp>
        <p:nvCxnSpPr>
          <p:cNvPr id="5" name="Straight Connector 4"/>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Rectangle 4"/>
          <p:cNvSpPr>
            <a:spLocks noChangeArrowheads="1"/>
          </p:cNvSpPr>
          <p:nvPr/>
        </p:nvSpPr>
        <p:spPr bwMode="auto">
          <a:xfrm>
            <a:off x="9918700" y="7807325"/>
            <a:ext cx="6618288" cy="49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ctr"/>
            <a:r>
              <a:rPr lang="en-GB" altLang="en-US" sz="2000" dirty="0">
                <a:latin typeface="Twinkl" pitchFamily="2" charset="0"/>
              </a:rPr>
              <a:t>Rameena felt better as she realised Dad was right.</a:t>
            </a:r>
          </a:p>
        </p:txBody>
      </p:sp>
      <p:sp>
        <p:nvSpPr>
          <p:cNvPr id="9" name="Rectangle 4"/>
          <p:cNvSpPr>
            <a:spLocks noChangeArrowheads="1"/>
          </p:cNvSpPr>
          <p:nvPr/>
        </p:nvSpPr>
        <p:spPr bwMode="auto">
          <a:xfrm>
            <a:off x="880488" y="1608679"/>
            <a:ext cx="6757987"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“I </a:t>
            </a:r>
            <a:r>
              <a:rPr lang="en-GB" altLang="en-US" sz="2000" b="1" dirty="0">
                <a:latin typeface="Twinkl" pitchFamily="2" charset="0"/>
              </a:rPr>
              <a:t>am</a:t>
            </a:r>
            <a:r>
              <a:rPr lang="en-GB" altLang="en-US" sz="2000" dirty="0">
                <a:latin typeface="Twinkl" pitchFamily="2" charset="0"/>
              </a:rPr>
              <a:t> excited that it’s Eid,” she said, “I’m just sad that I didn’t get to give to others like my calendar said.”</a:t>
            </a:r>
          </a:p>
        </p:txBody>
      </p:sp>
      <p:sp>
        <p:nvSpPr>
          <p:cNvPr id="10" name="Rectangle 4"/>
          <p:cNvSpPr>
            <a:spLocks noChangeArrowheads="1"/>
          </p:cNvSpPr>
          <p:nvPr/>
        </p:nvSpPr>
        <p:spPr bwMode="auto">
          <a:xfrm>
            <a:off x="9819341" y="815975"/>
            <a:ext cx="6935693" cy="1725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lgn="just"/>
            <a:r>
              <a:rPr lang="en-GB" altLang="en-US" sz="2000" dirty="0">
                <a:latin typeface="Twinkl" pitchFamily="2" charset="0"/>
              </a:rPr>
              <a:t>“What are you talking about?” said Dad, surprised. “You watered Pam’s garden for her. Then you washed up all those plates for Mrs Hussain. And it was your idea to share our raisins with Tariq. You’ve given your time, your help and your love. You don’t have to give money to help others.”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9" name="Straight Connector 8"/>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Rectangle 4"/>
          <p:cNvSpPr>
            <a:spLocks noChangeArrowheads="1"/>
          </p:cNvSpPr>
          <p:nvPr/>
        </p:nvSpPr>
        <p:spPr bwMode="auto">
          <a:xfrm>
            <a:off x="963614" y="700088"/>
            <a:ext cx="5759916" cy="1418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That night, Rameena and her family were joined by grandparents, uncles, aunts, cousins and friends. They had all brought food, sweets </a:t>
            </a:r>
          </a:p>
          <a:p>
            <a:r>
              <a:rPr lang="en-GB" altLang="en-US" sz="2000" dirty="0">
                <a:latin typeface="Twinkl" pitchFamily="2" charset="0"/>
              </a:rPr>
              <a:t>and gifts for the big celebration.</a:t>
            </a:r>
          </a:p>
        </p:txBody>
      </p:sp>
      <p:sp>
        <p:nvSpPr>
          <p:cNvPr id="8" name="Rectangle 4"/>
          <p:cNvSpPr>
            <a:spLocks noChangeArrowheads="1"/>
          </p:cNvSpPr>
          <p:nvPr/>
        </p:nvSpPr>
        <p:spPr bwMode="auto">
          <a:xfrm>
            <a:off x="12357846" y="700088"/>
            <a:ext cx="4179141"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Rameena smiled as she enjoyed a huge feast with the people she loved.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5" name="Straight Connector 4"/>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Rectangle 4"/>
          <p:cNvSpPr>
            <a:spLocks noChangeArrowheads="1"/>
          </p:cNvSpPr>
          <p:nvPr/>
        </p:nvSpPr>
        <p:spPr bwMode="auto">
          <a:xfrm>
            <a:off x="963614" y="700088"/>
            <a:ext cx="4953092" cy="11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solidFill>
                  <a:schemeClr val="bg1"/>
                </a:solidFill>
                <a:latin typeface="Twinkl" pitchFamily="2" charset="0"/>
              </a:rPr>
              <a:t>After the meal, everyone made their way outside for the fireworks. They all gasped as they watched the colourful explosions.</a:t>
            </a:r>
          </a:p>
        </p:txBody>
      </p:sp>
      <p:sp>
        <p:nvSpPr>
          <p:cNvPr id="8" name="Rectangle 4"/>
          <p:cNvSpPr>
            <a:spLocks noChangeArrowheads="1"/>
          </p:cNvSpPr>
          <p:nvPr/>
        </p:nvSpPr>
        <p:spPr bwMode="auto">
          <a:xfrm>
            <a:off x="10212295" y="700088"/>
            <a:ext cx="6088529" cy="1448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lgn="r"/>
            <a:r>
              <a:rPr lang="en-GB" altLang="en-US" sz="2800" dirty="0">
                <a:solidFill>
                  <a:schemeClr val="bg1"/>
                </a:solidFill>
                <a:latin typeface="Twinkl" pitchFamily="2" charset="0"/>
              </a:rPr>
              <a:t>“Eid Mubarak!” </a:t>
            </a:r>
            <a:r>
              <a:rPr lang="en-GB" altLang="en-US" sz="2000" dirty="0">
                <a:solidFill>
                  <a:schemeClr val="bg1"/>
                </a:solidFill>
                <a:latin typeface="Twinkl" pitchFamily="2" charset="0"/>
              </a:rPr>
              <a:t>Rameena shouted happily.</a:t>
            </a:r>
          </a:p>
          <a:p>
            <a:pPr marL="97200" indent="-457200" algn="r"/>
            <a:r>
              <a:rPr lang="en-GB" altLang="en-US" sz="2000" dirty="0">
                <a:solidFill>
                  <a:schemeClr val="bg1"/>
                </a:solidFill>
                <a:latin typeface="Twinkl" pitchFamily="2" charset="0"/>
              </a:rPr>
              <a:t> </a:t>
            </a:r>
          </a:p>
          <a:p>
            <a:pPr marL="97200" indent="-457200" algn="r"/>
            <a:r>
              <a:rPr lang="en-GB" altLang="en-US" sz="3400" dirty="0">
                <a:solidFill>
                  <a:schemeClr val="bg1"/>
                </a:solidFill>
                <a:latin typeface="Twinkl" pitchFamily="2" charset="0"/>
              </a:rPr>
              <a:t>“Eid Mubarak!” </a:t>
            </a:r>
            <a:r>
              <a:rPr lang="en-GB" altLang="en-US" sz="2000" dirty="0">
                <a:solidFill>
                  <a:schemeClr val="bg1"/>
                </a:solidFill>
                <a:latin typeface="Twinkl" pitchFamily="2" charset="0"/>
              </a:rPr>
              <a:t>everyone replied.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218" name="Rectangle 4"/>
          <p:cNvSpPr>
            <a:spLocks noChangeArrowheads="1"/>
          </p:cNvSpPr>
          <p:nvPr/>
        </p:nvSpPr>
        <p:spPr bwMode="auto">
          <a:xfrm>
            <a:off x="963613" y="700088"/>
            <a:ext cx="6889469" cy="11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It was very early in the morning when Rameena joined her family in the living room. Mum, Dad and </a:t>
            </a:r>
            <a:r>
              <a:rPr lang="en-GB" altLang="en-US" sz="2000" dirty="0" err="1">
                <a:latin typeface="Twinkl" pitchFamily="2" charset="0"/>
              </a:rPr>
              <a:t>Zenab</a:t>
            </a:r>
            <a:r>
              <a:rPr lang="en-GB" altLang="en-US" sz="2000" dirty="0">
                <a:latin typeface="Twinkl" pitchFamily="2" charset="0"/>
              </a:rPr>
              <a:t> were eating bread, eggs and fruit for </a:t>
            </a:r>
            <a:r>
              <a:rPr lang="en-GB" altLang="en-US" sz="2000" dirty="0" err="1">
                <a:latin typeface="Twinkl" pitchFamily="2" charset="0"/>
              </a:rPr>
              <a:t>Suhoor</a:t>
            </a:r>
            <a:r>
              <a:rPr lang="en-GB" altLang="en-US" sz="2000" dirty="0">
                <a:latin typeface="Twinkl" pitchFamily="2" charset="0"/>
              </a:rPr>
              <a:t>.</a:t>
            </a:r>
          </a:p>
        </p:txBody>
      </p:sp>
      <p:sp>
        <p:nvSpPr>
          <p:cNvPr id="7" name="Rectangle 4"/>
          <p:cNvSpPr>
            <a:spLocks noChangeArrowheads="1"/>
          </p:cNvSpPr>
          <p:nvPr/>
        </p:nvSpPr>
        <p:spPr bwMode="auto">
          <a:xfrm>
            <a:off x="9918700" y="2051592"/>
            <a:ext cx="6618288"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Rameena sat next to </a:t>
            </a:r>
            <a:r>
              <a:rPr lang="en-GB" altLang="en-US" sz="2000" dirty="0" err="1">
                <a:latin typeface="Twinkl" pitchFamily="2" charset="0"/>
              </a:rPr>
              <a:t>Zenab</a:t>
            </a:r>
            <a:r>
              <a:rPr lang="en-GB" altLang="en-US" sz="2000" dirty="0">
                <a:latin typeface="Twinkl" pitchFamily="2" charset="0"/>
              </a:rPr>
              <a:t> and smiled </a:t>
            </a:r>
            <a:br>
              <a:rPr lang="en-GB" altLang="en-US" sz="2000" dirty="0">
                <a:latin typeface="Twinkl" pitchFamily="2" charset="0"/>
              </a:rPr>
            </a:br>
            <a:r>
              <a:rPr lang="en-GB" altLang="en-US" sz="2000" dirty="0">
                <a:latin typeface="Twinkl" pitchFamily="2" charset="0"/>
              </a:rPr>
              <a:t>as Dad passed her some fruit.</a:t>
            </a:r>
          </a:p>
        </p:txBody>
      </p:sp>
      <p:cxnSp>
        <p:nvCxnSpPr>
          <p:cNvPr id="9" name="Straight Connector 8"/>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Rectangle 4"/>
          <p:cNvSpPr>
            <a:spLocks noChangeArrowheads="1"/>
          </p:cNvSpPr>
          <p:nvPr/>
        </p:nvSpPr>
        <p:spPr bwMode="auto">
          <a:xfrm>
            <a:off x="880488" y="1917747"/>
            <a:ext cx="6757987" cy="49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“Can I fast, too?” asked Rameena.</a:t>
            </a:r>
          </a:p>
        </p:txBody>
      </p:sp>
      <p:sp>
        <p:nvSpPr>
          <p:cNvPr id="10" name="Rectangle 4"/>
          <p:cNvSpPr>
            <a:spLocks noChangeArrowheads="1"/>
          </p:cNvSpPr>
          <p:nvPr/>
        </p:nvSpPr>
        <p:spPr bwMode="auto">
          <a:xfrm>
            <a:off x="9819342" y="815975"/>
            <a:ext cx="6812896" cy="11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“It’s wonderful that you want to take part,” said Mum, “but you’re still too young to fast all day. You can join us for </a:t>
            </a:r>
            <a:br>
              <a:rPr lang="en-GB" altLang="en-US" sz="2000" dirty="0">
                <a:latin typeface="Twinkl" pitchFamily="2" charset="0"/>
              </a:rPr>
            </a:br>
            <a:r>
              <a:rPr lang="en-GB" altLang="en-US" sz="2000" dirty="0">
                <a:latin typeface="Twinkl" pitchFamily="2" charset="0"/>
              </a:rPr>
              <a:t>a little while before you go back to bed.”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9" name="Straight Connector 8"/>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Rectangle 4"/>
          <p:cNvSpPr>
            <a:spLocks noChangeArrowheads="1"/>
          </p:cNvSpPr>
          <p:nvPr/>
        </p:nvSpPr>
        <p:spPr bwMode="auto">
          <a:xfrm>
            <a:off x="963613" y="700088"/>
            <a:ext cx="6889469"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After they had eaten, </a:t>
            </a:r>
            <a:r>
              <a:rPr lang="en-GB" altLang="en-US" sz="2000" dirty="0" err="1">
                <a:latin typeface="Twinkl" pitchFamily="2" charset="0"/>
              </a:rPr>
              <a:t>Zenab</a:t>
            </a:r>
            <a:r>
              <a:rPr lang="en-GB" altLang="en-US" sz="2000" dirty="0">
                <a:latin typeface="Twinkl" pitchFamily="2" charset="0"/>
              </a:rPr>
              <a:t> helped Rameena to reveal the final message in her Ramadan calendar.</a:t>
            </a:r>
          </a:p>
        </p:txBody>
      </p:sp>
      <p:sp>
        <p:nvSpPr>
          <p:cNvPr id="10" name="Rectangle 4"/>
          <p:cNvSpPr>
            <a:spLocks noChangeArrowheads="1"/>
          </p:cNvSpPr>
          <p:nvPr/>
        </p:nvSpPr>
        <p:spPr bwMode="auto">
          <a:xfrm>
            <a:off x="9918699" y="700088"/>
            <a:ext cx="6863229" cy="11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Rameena knew just what to do. She rushed up to her room to check her money jar. “I’ll find someone to give this money to,” she said.</a:t>
            </a:r>
          </a:p>
        </p:txBody>
      </p:sp>
      <p:sp>
        <p:nvSpPr>
          <p:cNvPr id="11" name="Rectangle 4"/>
          <p:cNvSpPr>
            <a:spLocks noChangeArrowheads="1"/>
          </p:cNvSpPr>
          <p:nvPr/>
        </p:nvSpPr>
        <p:spPr bwMode="auto">
          <a:xfrm>
            <a:off x="880488" y="1623418"/>
            <a:ext cx="6757987" cy="49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“Give to others,” read </a:t>
            </a:r>
            <a:r>
              <a:rPr lang="en-GB" altLang="en-US" sz="2000" dirty="0" err="1">
                <a:latin typeface="Twinkl" pitchFamily="2" charset="0"/>
              </a:rPr>
              <a:t>Zenab</a:t>
            </a:r>
            <a:r>
              <a:rPr lang="en-GB" altLang="en-US" sz="2000" dirty="0">
                <a:latin typeface="Twinkl" pitchFamily="2" charset="0"/>
              </a:rPr>
              <a:t>.</a:t>
            </a:r>
          </a:p>
        </p:txBody>
      </p:sp>
      <p:sp>
        <p:nvSpPr>
          <p:cNvPr id="13" name="Rectangle 4"/>
          <p:cNvSpPr>
            <a:spLocks noChangeArrowheads="1"/>
          </p:cNvSpPr>
          <p:nvPr/>
        </p:nvSpPr>
        <p:spPr bwMode="auto">
          <a:xfrm>
            <a:off x="13016753" y="4846264"/>
            <a:ext cx="3765174" cy="11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She fell back to sleep, dreaming of how she could use her money to help others.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8" name="Straight Connector 7"/>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Rectangle 4"/>
          <p:cNvSpPr>
            <a:spLocks noChangeArrowheads="1"/>
          </p:cNvSpPr>
          <p:nvPr/>
        </p:nvSpPr>
        <p:spPr bwMode="auto">
          <a:xfrm>
            <a:off x="963613" y="700088"/>
            <a:ext cx="6889469"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ctr"/>
            <a:r>
              <a:rPr lang="en-GB" altLang="en-US" sz="2000" dirty="0">
                <a:latin typeface="Twinkl" pitchFamily="2" charset="0"/>
              </a:rPr>
              <a:t>Later that morning, Rameena got ready for the </a:t>
            </a:r>
            <a:br>
              <a:rPr lang="en-GB" altLang="en-US" sz="2000" dirty="0">
                <a:latin typeface="Twinkl" pitchFamily="2" charset="0"/>
              </a:rPr>
            </a:br>
            <a:r>
              <a:rPr lang="en-GB" altLang="en-US" sz="2000" dirty="0">
                <a:latin typeface="Twinkl" pitchFamily="2" charset="0"/>
              </a:rPr>
              <a:t>day, putting the money safely in her pocket. </a:t>
            </a:r>
          </a:p>
        </p:txBody>
      </p:sp>
      <p:sp>
        <p:nvSpPr>
          <p:cNvPr id="9" name="Rectangle 4"/>
          <p:cNvSpPr>
            <a:spLocks noChangeArrowheads="1"/>
          </p:cNvSpPr>
          <p:nvPr/>
        </p:nvSpPr>
        <p:spPr bwMode="auto">
          <a:xfrm>
            <a:off x="9918700" y="700088"/>
            <a:ext cx="6618288"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As they loaded all the tins and trays of food into the car, Rameena spotted their neighbour, Pam, in her garden.</a:t>
            </a:r>
          </a:p>
        </p:txBody>
      </p:sp>
      <p:sp>
        <p:nvSpPr>
          <p:cNvPr id="10" name="Rectangle 4"/>
          <p:cNvSpPr>
            <a:spLocks noChangeArrowheads="1"/>
          </p:cNvSpPr>
          <p:nvPr/>
        </p:nvSpPr>
        <p:spPr bwMode="auto">
          <a:xfrm>
            <a:off x="9819342" y="6557868"/>
            <a:ext cx="6812896" cy="1725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“Hi!” called Rameena. “Are you OK?”</a:t>
            </a:r>
          </a:p>
          <a:p>
            <a:pPr marL="97200" indent="-457200"/>
            <a:endParaRPr lang="en-GB" altLang="en-US" sz="2000" dirty="0">
              <a:latin typeface="Twinkl" pitchFamily="2" charset="0"/>
            </a:endParaRPr>
          </a:p>
          <a:p>
            <a:pPr marL="97200" indent="-457200"/>
            <a:r>
              <a:rPr lang="en-GB" altLang="en-US" sz="2000" dirty="0">
                <a:latin typeface="Twinkl" pitchFamily="2" charset="0"/>
              </a:rPr>
              <a:t>“I’m fine,” said Pam. “I’m just worried about my beautiful plants. I haven’t been able to do any gardening since I broke my arm.”</a:t>
            </a:r>
          </a:p>
        </p:txBody>
      </p:sp>
      <p:sp>
        <p:nvSpPr>
          <p:cNvPr id="11" name="Rectangle 4"/>
          <p:cNvSpPr>
            <a:spLocks noChangeArrowheads="1"/>
          </p:cNvSpPr>
          <p:nvPr/>
        </p:nvSpPr>
        <p:spPr bwMode="auto">
          <a:xfrm>
            <a:off x="963613" y="4055877"/>
            <a:ext cx="6889469"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ctr"/>
            <a:r>
              <a:rPr lang="en-GB" altLang="en-US" sz="2000" dirty="0">
                <a:latin typeface="Twinkl" pitchFamily="2" charset="0"/>
              </a:rPr>
              <a:t>Downstairs, she helped her parents make lots of </a:t>
            </a:r>
            <a:br>
              <a:rPr lang="en-GB" altLang="en-US" sz="2000" dirty="0">
                <a:latin typeface="Twinkl" pitchFamily="2" charset="0"/>
              </a:rPr>
            </a:br>
            <a:r>
              <a:rPr lang="en-GB" altLang="en-US" sz="2000" dirty="0">
                <a:latin typeface="Twinkl" pitchFamily="2" charset="0"/>
              </a:rPr>
              <a:t>delicious food to take to the community centre.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8" name="Straight Connector 7"/>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Rectangle 4"/>
          <p:cNvSpPr>
            <a:spLocks noChangeArrowheads="1"/>
          </p:cNvSpPr>
          <p:nvPr/>
        </p:nvSpPr>
        <p:spPr bwMode="auto">
          <a:xfrm>
            <a:off x="963613" y="7164739"/>
            <a:ext cx="6889469"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solidFill>
                  <a:schemeClr val="bg1"/>
                </a:solidFill>
                <a:latin typeface="Twinkl" pitchFamily="2" charset="0"/>
              </a:rPr>
              <a:t>Rameena and </a:t>
            </a:r>
            <a:r>
              <a:rPr lang="en-GB" altLang="en-US" sz="2000" dirty="0" err="1">
                <a:solidFill>
                  <a:schemeClr val="bg1"/>
                </a:solidFill>
                <a:latin typeface="Twinkl" pitchFamily="2" charset="0"/>
              </a:rPr>
              <a:t>Zenab</a:t>
            </a:r>
            <a:r>
              <a:rPr lang="en-GB" altLang="en-US" sz="2000" dirty="0">
                <a:solidFill>
                  <a:schemeClr val="bg1"/>
                </a:solidFill>
                <a:latin typeface="Twinkl" pitchFamily="2" charset="0"/>
              </a:rPr>
              <a:t> watered the flowers, while Mum and Dad pulled up all the weeds and trimmed the hedges.</a:t>
            </a:r>
          </a:p>
        </p:txBody>
      </p:sp>
      <p:sp>
        <p:nvSpPr>
          <p:cNvPr id="10" name="Rectangle 4"/>
          <p:cNvSpPr>
            <a:spLocks noChangeArrowheads="1"/>
          </p:cNvSpPr>
          <p:nvPr/>
        </p:nvSpPr>
        <p:spPr bwMode="auto">
          <a:xfrm>
            <a:off x="880489" y="815975"/>
            <a:ext cx="4498336"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“Don’t worry,” said Rameena. “We can sort out your garden in no time.”</a:t>
            </a:r>
          </a:p>
        </p:txBody>
      </p:sp>
      <p:sp>
        <p:nvSpPr>
          <p:cNvPr id="11" name="Rectangle 4"/>
          <p:cNvSpPr>
            <a:spLocks noChangeArrowheads="1"/>
          </p:cNvSpPr>
          <p:nvPr/>
        </p:nvSpPr>
        <p:spPr bwMode="auto">
          <a:xfrm>
            <a:off x="10502152" y="7164739"/>
            <a:ext cx="6130085"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solidFill>
                  <a:schemeClr val="bg1"/>
                </a:solidFill>
                <a:latin typeface="Twinkl" pitchFamily="2" charset="0"/>
              </a:rPr>
              <a:t>“Oh, thank you,” said Pam. “That was so kind of you. I hope you have a lovely Eid.”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Rectangle 4"/>
          <p:cNvSpPr>
            <a:spLocks noChangeArrowheads="1"/>
          </p:cNvSpPr>
          <p:nvPr/>
        </p:nvSpPr>
        <p:spPr bwMode="auto">
          <a:xfrm>
            <a:off x="963614" y="700088"/>
            <a:ext cx="4899304" cy="11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Next, the family went to meet Mrs Hussain at the community centre and donated all of the food they had prepared. </a:t>
            </a:r>
          </a:p>
        </p:txBody>
      </p:sp>
      <p:sp>
        <p:nvSpPr>
          <p:cNvPr id="8" name="Rectangle 4"/>
          <p:cNvSpPr>
            <a:spLocks noChangeArrowheads="1"/>
          </p:cNvSpPr>
          <p:nvPr/>
        </p:nvSpPr>
        <p:spPr bwMode="auto">
          <a:xfrm>
            <a:off x="9819342" y="815975"/>
            <a:ext cx="6128870" cy="11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“Wow!” said Mrs Hussain. “This all looks very tasty. We’ve been able to help so many people already today but there’s still so much to do.”</a:t>
            </a:r>
          </a:p>
        </p:txBody>
      </p:sp>
      <p:sp>
        <p:nvSpPr>
          <p:cNvPr id="9" name="Rectangle 4"/>
          <p:cNvSpPr>
            <a:spLocks noChangeArrowheads="1"/>
          </p:cNvSpPr>
          <p:nvPr/>
        </p:nvSpPr>
        <p:spPr bwMode="auto">
          <a:xfrm>
            <a:off x="10949829" y="2057587"/>
            <a:ext cx="3613336"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“Don’t worry,” said Rameena. “We can stay and help!”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8" name="Straight Connector 7"/>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Rectangle 4"/>
          <p:cNvSpPr>
            <a:spLocks noChangeArrowheads="1"/>
          </p:cNvSpPr>
          <p:nvPr/>
        </p:nvSpPr>
        <p:spPr bwMode="auto">
          <a:xfrm>
            <a:off x="963614" y="7173469"/>
            <a:ext cx="3568045" cy="11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solidFill>
                  <a:schemeClr val="bg1"/>
                </a:solidFill>
                <a:latin typeface="Twinkl" pitchFamily="2" charset="0"/>
              </a:rPr>
              <a:t>Mum and Dad worked with the other volunteers, serving food to lots of hungry people. </a:t>
            </a:r>
          </a:p>
        </p:txBody>
      </p:sp>
      <p:sp>
        <p:nvSpPr>
          <p:cNvPr id="10" name="Rectangle 4"/>
          <p:cNvSpPr>
            <a:spLocks noChangeArrowheads="1"/>
          </p:cNvSpPr>
          <p:nvPr/>
        </p:nvSpPr>
        <p:spPr bwMode="auto">
          <a:xfrm>
            <a:off x="12719143" y="7481245"/>
            <a:ext cx="3993777"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“Oh, thank you,” said Mrs Hussain.</a:t>
            </a:r>
          </a:p>
          <a:p>
            <a:pPr marL="97200" indent="-457200"/>
            <a:r>
              <a:rPr lang="en-GB" altLang="en-US" sz="2000" dirty="0">
                <a:latin typeface="Twinkl" pitchFamily="2" charset="0"/>
              </a:rPr>
              <a:t>“You’ve all been so helpful!”</a:t>
            </a:r>
          </a:p>
        </p:txBody>
      </p:sp>
      <p:sp>
        <p:nvSpPr>
          <p:cNvPr id="11" name="Rectangle 4"/>
          <p:cNvSpPr>
            <a:spLocks noChangeArrowheads="1"/>
          </p:cNvSpPr>
          <p:nvPr/>
        </p:nvSpPr>
        <p:spPr bwMode="auto">
          <a:xfrm>
            <a:off x="9819342" y="700088"/>
            <a:ext cx="4899304"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Meanwhile, Rameena and </a:t>
            </a:r>
            <a:r>
              <a:rPr lang="en-GB" altLang="en-US" sz="2000" dirty="0" err="1">
                <a:latin typeface="Twinkl" pitchFamily="2" charset="0"/>
              </a:rPr>
              <a:t>Zenab</a:t>
            </a:r>
            <a:r>
              <a:rPr lang="en-GB" altLang="en-US" sz="2000" dirty="0">
                <a:latin typeface="Twinkl" pitchFamily="2" charset="0"/>
              </a:rPr>
              <a:t> tackled the huge mountain of washing-up.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8" name="Straight Connector 7"/>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Rectangle 4"/>
          <p:cNvSpPr>
            <a:spLocks noChangeArrowheads="1"/>
          </p:cNvSpPr>
          <p:nvPr/>
        </p:nvSpPr>
        <p:spPr bwMode="auto">
          <a:xfrm>
            <a:off x="963613" y="700088"/>
            <a:ext cx="6889469" cy="11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That afternoon, the family went shopping for everything they needed for their Eid celebrations. At the market, </a:t>
            </a:r>
          </a:p>
          <a:p>
            <a:r>
              <a:rPr lang="en-GB" altLang="en-US" sz="2000" dirty="0">
                <a:latin typeface="Twinkl" pitchFamily="2" charset="0"/>
              </a:rPr>
              <a:t>they bumped into Dad’s friend, Tariq.</a:t>
            </a:r>
          </a:p>
        </p:txBody>
      </p:sp>
      <p:sp>
        <p:nvSpPr>
          <p:cNvPr id="7" name="Rectangle 4"/>
          <p:cNvSpPr>
            <a:spLocks noChangeArrowheads="1"/>
          </p:cNvSpPr>
          <p:nvPr/>
        </p:nvSpPr>
        <p:spPr bwMode="auto">
          <a:xfrm>
            <a:off x="880489" y="6570429"/>
            <a:ext cx="4525230" cy="1725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“Is everything alright?” asked Dad.</a:t>
            </a:r>
          </a:p>
          <a:p>
            <a:pPr marL="97200" indent="-457200"/>
            <a:endParaRPr lang="en-GB" altLang="en-US" sz="2000" dirty="0">
              <a:latin typeface="Twinkl" pitchFamily="2" charset="0"/>
            </a:endParaRPr>
          </a:p>
          <a:p>
            <a:pPr marL="97200" indent="-457200"/>
            <a:r>
              <a:rPr lang="en-GB" altLang="en-US" sz="2000" dirty="0">
                <a:latin typeface="Twinkl" pitchFamily="2" charset="0"/>
              </a:rPr>
              <a:t>“I’m OK,” said Tariq. “I just need some raisins to make my sheer </a:t>
            </a:r>
            <a:r>
              <a:rPr lang="en-GB" altLang="en-US" sz="2000" dirty="0" err="1">
                <a:latin typeface="Twinkl" pitchFamily="2" charset="0"/>
              </a:rPr>
              <a:t>khurma</a:t>
            </a:r>
            <a:r>
              <a:rPr lang="en-GB" altLang="en-US" sz="2000" dirty="0">
                <a:latin typeface="Twinkl" pitchFamily="2" charset="0"/>
              </a:rPr>
              <a:t> but they’ve sold out!” he said.</a:t>
            </a:r>
          </a:p>
        </p:txBody>
      </p:sp>
      <p:sp>
        <p:nvSpPr>
          <p:cNvPr id="9" name="Rectangle 4"/>
          <p:cNvSpPr>
            <a:spLocks noChangeArrowheads="1"/>
          </p:cNvSpPr>
          <p:nvPr/>
        </p:nvSpPr>
        <p:spPr bwMode="auto">
          <a:xfrm>
            <a:off x="9819342" y="815975"/>
            <a:ext cx="5940611"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“Don’t worry,” said Rameena. “We can give you some of ours.”</a:t>
            </a:r>
          </a:p>
        </p:txBody>
      </p:sp>
      <p:sp>
        <p:nvSpPr>
          <p:cNvPr id="10" name="Rectangle 4"/>
          <p:cNvSpPr>
            <a:spLocks noChangeArrowheads="1"/>
          </p:cNvSpPr>
          <p:nvPr/>
        </p:nvSpPr>
        <p:spPr bwMode="auto">
          <a:xfrm>
            <a:off x="10899589" y="7493758"/>
            <a:ext cx="5940611"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“Oh, thank you,” said Tariq. “That’s very generous. Sheer </a:t>
            </a:r>
            <a:r>
              <a:rPr lang="en-GB" altLang="en-US" sz="2000" dirty="0" err="1">
                <a:latin typeface="Twinkl" pitchFamily="2" charset="0"/>
              </a:rPr>
              <a:t>khurma</a:t>
            </a:r>
            <a:r>
              <a:rPr lang="en-GB" altLang="en-US" sz="2000" dirty="0">
                <a:latin typeface="Twinkl" pitchFamily="2" charset="0"/>
              </a:rPr>
              <a:t> is my son’s favourite!”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or-764-a-christmas-collar-story-powerpoint-english [Compatibility Mode]" id="{A9B69A0B-2A99-4A85-B835-0BFC88B9594C}" vid="{7091B1B5-EA23-4905-99AA-7A80435FA3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Picture Book Powerpoint</Template>
  <TotalTime>0</TotalTime>
  <Words>910</Words>
  <Application>Microsoft Office PowerPoint</Application>
  <PresentationFormat>Custom</PresentationFormat>
  <Paragraphs>53</Paragraphs>
  <Slides>16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Calibri Light</vt:lpstr>
      <vt:lpstr>Twinkl SemiBold</vt:lpstr>
      <vt:lpstr>Arial</vt:lpstr>
      <vt:lpstr>Calibri</vt:lpstr>
      <vt:lpstr>Twinkl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Twinkl Twinkl</dc:creator>
  <cp:lastModifiedBy>IAN ROSS</cp:lastModifiedBy>
  <cp:revision>10</cp:revision>
  <dcterms:created xsi:type="dcterms:W3CDTF">2019-04-24T11:42:11Z</dcterms:created>
  <dcterms:modified xsi:type="dcterms:W3CDTF">2020-05-04T23:10:45Z</dcterms:modified>
</cp:coreProperties>
</file>