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440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Arial</vt:lpstr>
      <vt:lpstr>Calibri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Wendy Windmill</cp:lastModifiedBy>
  <cp:revision>9</cp:revision>
  <dcterms:modified xsi:type="dcterms:W3CDTF">2020-05-03T09:18:06Z</dcterms:modified>
</cp:coreProperties>
</file>