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D7A20-2546-DAC0-65C3-A7D93FB4983D}" v="1502" dt="2020-01-06T17:01:38.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2" d="100"/>
          <a:sy n="112" d="100"/>
        </p:scale>
        <p:origin x="1408" y="20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Robinson" userId="S::ali.robinson@bentley.suffolk.sch.uk::e37c7685-7719-432c-8af2-d43eaea00652" providerId="AD" clId="Web-{9E4D7A20-2546-DAC0-65C3-A7D93FB4983D}"/>
    <pc:docChg chg="mod modSld addMainMaster delMainMaster modMainMaster setSldSz">
      <pc:chgData name="Ali Robinson" userId="S::ali.robinson@bentley.suffolk.sch.uk::e37c7685-7719-432c-8af2-d43eaea00652" providerId="AD" clId="Web-{9E4D7A20-2546-DAC0-65C3-A7D93FB4983D}" dt="2020-01-06T17:01:38.901" v="1479" actId="14100"/>
      <pc:docMkLst>
        <pc:docMk/>
      </pc:docMkLst>
      <pc:sldChg chg="addSp delSp modSp mod modClrScheme chgLayout">
        <pc:chgData name="Ali Robinson" userId="S::ali.robinson@bentley.suffolk.sch.uk::e37c7685-7719-432c-8af2-d43eaea00652" providerId="AD" clId="Web-{9E4D7A20-2546-DAC0-65C3-A7D93FB4983D}" dt="2020-01-06T16:59:19.918" v="1405" actId="1076"/>
        <pc:sldMkLst>
          <pc:docMk/>
          <pc:sldMk cId="430819836" sldId="256"/>
        </pc:sldMkLst>
        <pc:spChg chg="add mod">
          <ac:chgData name="Ali Robinson" userId="S::ali.robinson@bentley.suffolk.sch.uk::e37c7685-7719-432c-8af2-d43eaea00652" providerId="AD" clId="Web-{9E4D7A20-2546-DAC0-65C3-A7D93FB4983D}" dt="2020-01-06T16:57:47.216" v="1376" actId="14100"/>
          <ac:spMkLst>
            <pc:docMk/>
            <pc:sldMk cId="430819836" sldId="256"/>
            <ac:spMk id="2" creationId="{470C21D5-0056-4D5C-8914-D2B896BD2A33}"/>
          </ac:spMkLst>
        </pc:spChg>
        <pc:spChg chg="mod">
          <ac:chgData name="Ali Robinson" userId="S::ali.robinson@bentley.suffolk.sch.uk::e37c7685-7719-432c-8af2-d43eaea00652" providerId="AD" clId="Web-{9E4D7A20-2546-DAC0-65C3-A7D93FB4983D}" dt="2020-01-06T16:57:28.638" v="1368" actId="20577"/>
          <ac:spMkLst>
            <pc:docMk/>
            <pc:sldMk cId="430819836" sldId="256"/>
            <ac:spMk id="4" creationId="{094994DF-E007-49E0-8D67-CA16E6D08495}"/>
          </ac:spMkLst>
        </pc:spChg>
        <pc:spChg chg="mod">
          <ac:chgData name="Ali Robinson" userId="S::ali.robinson@bentley.suffolk.sch.uk::e37c7685-7719-432c-8af2-d43eaea00652" providerId="AD" clId="Web-{9E4D7A20-2546-DAC0-65C3-A7D93FB4983D}" dt="2020-01-06T16:58:09.575" v="1380" actId="20577"/>
          <ac:spMkLst>
            <pc:docMk/>
            <pc:sldMk cId="430819836" sldId="256"/>
            <ac:spMk id="5" creationId="{5E6E8933-0A7B-4008-AB2B-0CA495D0E51D}"/>
          </ac:spMkLst>
        </pc:spChg>
        <pc:spChg chg="del">
          <ac:chgData name="Ali Robinson" userId="S::ali.robinson@bentley.suffolk.sch.uk::e37c7685-7719-432c-8af2-d43eaea00652" providerId="AD" clId="Web-{9E4D7A20-2546-DAC0-65C3-A7D93FB4983D}" dt="2020-01-06T15:53:07.722" v="18"/>
          <ac:spMkLst>
            <pc:docMk/>
            <pc:sldMk cId="430819836" sldId="256"/>
            <ac:spMk id="6" creationId="{66DAAE99-3300-4FBC-95F3-86C32BCB0554}"/>
          </ac:spMkLst>
        </pc:spChg>
        <pc:spChg chg="mod">
          <ac:chgData name="Ali Robinson" userId="S::ali.robinson@bentley.suffolk.sch.uk::e37c7685-7719-432c-8af2-d43eaea00652" providerId="AD" clId="Web-{9E4D7A20-2546-DAC0-65C3-A7D93FB4983D}" dt="2020-01-06T16:57:16.544" v="1363" actId="20577"/>
          <ac:spMkLst>
            <pc:docMk/>
            <pc:sldMk cId="430819836" sldId="256"/>
            <ac:spMk id="10" creationId="{8B8F68D8-1386-4752-AAA7-688B123C2423}"/>
          </ac:spMkLst>
        </pc:spChg>
        <pc:spChg chg="mod">
          <ac:chgData name="Ali Robinson" userId="S::ali.robinson@bentley.suffolk.sch.uk::e37c7685-7719-432c-8af2-d43eaea00652" providerId="AD" clId="Web-{9E4D7A20-2546-DAC0-65C3-A7D93FB4983D}" dt="2020-01-06T16:59:02.934" v="1401" actId="1076"/>
          <ac:spMkLst>
            <pc:docMk/>
            <pc:sldMk cId="430819836" sldId="256"/>
            <ac:spMk id="13" creationId="{F5856924-8D5A-4B21-A4ED-6C40141D9B1A}"/>
          </ac:spMkLst>
        </pc:spChg>
        <pc:spChg chg="add mod">
          <ac:chgData name="Ali Robinson" userId="S::ali.robinson@bentley.suffolk.sch.uk::e37c7685-7719-432c-8af2-d43eaea00652" providerId="AD" clId="Web-{9E4D7A20-2546-DAC0-65C3-A7D93FB4983D}" dt="2020-01-06T16:59:13.387" v="1404" actId="1076"/>
          <ac:spMkLst>
            <pc:docMk/>
            <pc:sldMk cId="430819836" sldId="256"/>
            <ac:spMk id="19" creationId="{6D601ADE-C7A6-49A1-B9E8-D3A4905C1FEB}"/>
          </ac:spMkLst>
        </pc:spChg>
        <pc:spChg chg="add del">
          <ac:chgData name="Ali Robinson" userId="S::ali.robinson@bentley.suffolk.sch.uk::e37c7685-7719-432c-8af2-d43eaea00652" providerId="AD" clId="Web-{9E4D7A20-2546-DAC0-65C3-A7D93FB4983D}" dt="2020-01-06T16:50:19.954" v="1319"/>
          <ac:spMkLst>
            <pc:docMk/>
            <pc:sldMk cId="430819836" sldId="256"/>
            <ac:spMk id="20" creationId="{EFB5BD85-8107-4A33-8861-A9CDD027B70F}"/>
          </ac:spMkLst>
        </pc:spChg>
        <pc:spChg chg="add del">
          <ac:chgData name="Ali Robinson" userId="S::ali.robinson@bentley.suffolk.sch.uk::e37c7685-7719-432c-8af2-d43eaea00652" providerId="AD" clId="Web-{9E4D7A20-2546-DAC0-65C3-A7D93FB4983D}" dt="2020-01-06T16:50:17.610" v="1318"/>
          <ac:spMkLst>
            <pc:docMk/>
            <pc:sldMk cId="430819836" sldId="256"/>
            <ac:spMk id="21" creationId="{CECF9413-EDF9-43A1-BD00-95F9D8F83459}"/>
          </ac:spMkLst>
        </pc:spChg>
        <pc:spChg chg="add del mod">
          <ac:chgData name="Ali Robinson" userId="S::ali.robinson@bentley.suffolk.sch.uk::e37c7685-7719-432c-8af2-d43eaea00652" providerId="AD" clId="Web-{9E4D7A20-2546-DAC0-65C3-A7D93FB4983D}" dt="2020-01-06T16:50:55" v="1326"/>
          <ac:spMkLst>
            <pc:docMk/>
            <pc:sldMk cId="430819836" sldId="256"/>
            <ac:spMk id="22" creationId="{9514A55D-376F-4746-9E70-AD17A6A714FE}"/>
          </ac:spMkLst>
        </pc:spChg>
        <pc:picChg chg="add del mod">
          <ac:chgData name="Ali Robinson" userId="S::ali.robinson@bentley.suffolk.sch.uk::e37c7685-7719-432c-8af2-d43eaea00652" providerId="AD" clId="Web-{9E4D7A20-2546-DAC0-65C3-A7D93FB4983D}" dt="2020-01-06T16:45:42.972" v="1200"/>
          <ac:picMkLst>
            <pc:docMk/>
            <pc:sldMk cId="430819836" sldId="256"/>
            <ac:picMk id="3" creationId="{AB6D312C-7392-4DDA-8B41-229AEB4196F9}"/>
          </ac:picMkLst>
        </pc:picChg>
        <pc:picChg chg="mod">
          <ac:chgData name="Ali Robinson" userId="S::ali.robinson@bentley.suffolk.sch.uk::e37c7685-7719-432c-8af2-d43eaea00652" providerId="AD" clId="Web-{9E4D7A20-2546-DAC0-65C3-A7D93FB4983D}" dt="2020-01-06T16:59:04.683" v="1402" actId="1076"/>
          <ac:picMkLst>
            <pc:docMk/>
            <pc:sldMk cId="430819836" sldId="256"/>
            <ac:picMk id="7" creationId="{626BE008-38B7-412B-B552-625A221D2678}"/>
          </ac:picMkLst>
        </pc:picChg>
        <pc:picChg chg="del mod">
          <ac:chgData name="Ali Robinson" userId="S::ali.robinson@bentley.suffolk.sch.uk::e37c7685-7719-432c-8af2-d43eaea00652" providerId="AD" clId="Web-{9E4D7A20-2546-DAC0-65C3-A7D93FB4983D}" dt="2020-01-06T16:05:45.605" v="85"/>
          <ac:picMkLst>
            <pc:docMk/>
            <pc:sldMk cId="430819836" sldId="256"/>
            <ac:picMk id="9" creationId="{107A0BF4-B81F-474D-9900-DE7E0023F667}"/>
          </ac:picMkLst>
        </pc:picChg>
        <pc:picChg chg="add mod modCrop">
          <ac:chgData name="Ali Robinson" userId="S::ali.robinson@bentley.suffolk.sch.uk::e37c7685-7719-432c-8af2-d43eaea00652" providerId="AD" clId="Web-{9E4D7A20-2546-DAC0-65C3-A7D93FB4983D}" dt="2020-01-06T16:58:14.559" v="1382" actId="14100"/>
          <ac:picMkLst>
            <pc:docMk/>
            <pc:sldMk cId="430819836" sldId="256"/>
            <ac:picMk id="11" creationId="{DD38CAD4-21DE-4385-B9D7-9D2146287D04}"/>
          </ac:picMkLst>
        </pc:picChg>
        <pc:picChg chg="del mod">
          <ac:chgData name="Ali Robinson" userId="S::ali.robinson@bentley.suffolk.sch.uk::e37c7685-7719-432c-8af2-d43eaea00652" providerId="AD" clId="Web-{9E4D7A20-2546-DAC0-65C3-A7D93FB4983D}" dt="2020-01-06T15:56:01.377" v="34"/>
          <ac:picMkLst>
            <pc:docMk/>
            <pc:sldMk cId="430819836" sldId="256"/>
            <ac:picMk id="12" creationId="{8091C756-E381-4D3A-975A-3B96EA89EB94}"/>
          </ac:picMkLst>
        </pc:picChg>
        <pc:picChg chg="add mod">
          <ac:chgData name="Ali Robinson" userId="S::ali.robinson@bentley.suffolk.sch.uk::e37c7685-7719-432c-8af2-d43eaea00652" providerId="AD" clId="Web-{9E4D7A20-2546-DAC0-65C3-A7D93FB4983D}" dt="2020-01-06T16:58:45.465" v="1391" actId="1076"/>
          <ac:picMkLst>
            <pc:docMk/>
            <pc:sldMk cId="430819836" sldId="256"/>
            <ac:picMk id="15" creationId="{599BD100-E4AB-445C-AF84-6E7370B2F308}"/>
          </ac:picMkLst>
        </pc:picChg>
        <pc:picChg chg="add mod modCrop">
          <ac:chgData name="Ali Robinson" userId="S::ali.robinson@bentley.suffolk.sch.uk::e37c7685-7719-432c-8af2-d43eaea00652" providerId="AD" clId="Web-{9E4D7A20-2546-DAC0-65C3-A7D93FB4983D}" dt="2020-01-06T16:59:19.918" v="1405" actId="1076"/>
          <ac:picMkLst>
            <pc:docMk/>
            <pc:sldMk cId="430819836" sldId="256"/>
            <ac:picMk id="17" creationId="{13836F84-A80E-4C4B-B213-F4C6F1E5A478}"/>
          </ac:picMkLst>
        </pc:picChg>
      </pc:sldChg>
      <pc:sldChg chg="addSp delSp modSp mod modClrScheme chgLayout">
        <pc:chgData name="Ali Robinson" userId="S::ali.robinson@bentley.suffolk.sch.uk::e37c7685-7719-432c-8af2-d43eaea00652" providerId="AD" clId="Web-{9E4D7A20-2546-DAC0-65C3-A7D93FB4983D}" dt="2020-01-06T17:01:38.901" v="1479" actId="14100"/>
        <pc:sldMkLst>
          <pc:docMk/>
          <pc:sldMk cId="3125321284" sldId="257"/>
        </pc:sldMkLst>
        <pc:spChg chg="mod">
          <ac:chgData name="Ali Robinson" userId="S::ali.robinson@bentley.suffolk.sch.uk::e37c7685-7719-432c-8af2-d43eaea00652" providerId="AD" clId="Web-{9E4D7A20-2546-DAC0-65C3-A7D93FB4983D}" dt="2020-01-06T17:00:37.448" v="1461" actId="14100"/>
          <ac:spMkLst>
            <pc:docMk/>
            <pc:sldMk cId="3125321284" sldId="257"/>
            <ac:spMk id="5" creationId="{19A515F1-F28E-4657-A18B-20EE7505A9B4}"/>
          </ac:spMkLst>
        </pc:spChg>
        <pc:spChg chg="mod">
          <ac:chgData name="Ali Robinson" userId="S::ali.robinson@bentley.suffolk.sch.uk::e37c7685-7719-432c-8af2-d43eaea00652" providerId="AD" clId="Web-{9E4D7A20-2546-DAC0-65C3-A7D93FB4983D}" dt="2020-01-06T17:00:57.745" v="1468" actId="14100"/>
          <ac:spMkLst>
            <pc:docMk/>
            <pc:sldMk cId="3125321284" sldId="257"/>
            <ac:spMk id="6" creationId="{3842CC7C-612E-40C2-ACBA-E36B0C1D00EB}"/>
          </ac:spMkLst>
        </pc:spChg>
        <pc:spChg chg="del mod">
          <ac:chgData name="Ali Robinson" userId="S::ali.robinson@bentley.suffolk.sch.uk::e37c7685-7719-432c-8af2-d43eaea00652" providerId="AD" clId="Web-{9E4D7A20-2546-DAC0-65C3-A7D93FB4983D}" dt="2020-01-06T16:17:45.254" v="227"/>
          <ac:spMkLst>
            <pc:docMk/>
            <pc:sldMk cId="3125321284" sldId="257"/>
            <ac:spMk id="7" creationId="{12A89D7F-E0FE-4609-AA8F-0102100695E7}"/>
          </ac:spMkLst>
        </pc:spChg>
        <pc:graphicFrameChg chg="add mod modGraphic">
          <ac:chgData name="Ali Robinson" userId="S::ali.robinson@bentley.suffolk.sch.uk::e37c7685-7719-432c-8af2-d43eaea00652" providerId="AD" clId="Web-{9E4D7A20-2546-DAC0-65C3-A7D93FB4983D}" dt="2020-01-06T17:01:34.198" v="1477" actId="1076"/>
          <ac:graphicFrameMkLst>
            <pc:docMk/>
            <pc:sldMk cId="3125321284" sldId="257"/>
            <ac:graphicFrameMk id="2" creationId="{9F66CFF8-4C49-40FA-9955-3BF774F87169}"/>
          </ac:graphicFrameMkLst>
        </pc:graphicFrameChg>
        <pc:picChg chg="del mod">
          <ac:chgData name="Ali Robinson" userId="S::ali.robinson@bentley.suffolk.sch.uk::e37c7685-7719-432c-8af2-d43eaea00652" providerId="AD" clId="Web-{9E4D7A20-2546-DAC0-65C3-A7D93FB4983D}" dt="2020-01-06T16:41:14.615" v="1097"/>
          <ac:picMkLst>
            <pc:docMk/>
            <pc:sldMk cId="3125321284" sldId="257"/>
            <ac:picMk id="4" creationId="{D6D7FB37-AC3F-48EA-8AAE-82539CB4B847}"/>
          </ac:picMkLst>
        </pc:picChg>
        <pc:picChg chg="add mod">
          <ac:chgData name="Ali Robinson" userId="S::ali.robinson@bentley.suffolk.sch.uk::e37c7685-7719-432c-8af2-d43eaea00652" providerId="AD" clId="Web-{9E4D7A20-2546-DAC0-65C3-A7D93FB4983D}" dt="2020-01-06T17:01:38.901" v="1479" actId="14100"/>
          <ac:picMkLst>
            <pc:docMk/>
            <pc:sldMk cId="3125321284" sldId="257"/>
            <ac:picMk id="8" creationId="{531D2813-9B15-4BC1-99E4-1D434D087CC4}"/>
          </ac:picMkLst>
        </pc:picChg>
        <pc:picChg chg="del mod">
          <ac:chgData name="Ali Robinson" userId="S::ali.robinson@bentley.suffolk.sch.uk::e37c7685-7719-432c-8af2-d43eaea00652" providerId="AD" clId="Web-{9E4D7A20-2546-DAC0-65C3-A7D93FB4983D}" dt="2020-01-06T16:17:47.098" v="229"/>
          <ac:picMkLst>
            <pc:docMk/>
            <pc:sldMk cId="3125321284" sldId="257"/>
            <ac:picMk id="9" creationId="{7E23E9F8-49E2-4DF7-A380-6E824EC29D70}"/>
          </ac:picMkLst>
        </pc:picChg>
        <pc:picChg chg="add mod">
          <ac:chgData name="Ali Robinson" userId="S::ali.robinson@bentley.suffolk.sch.uk::e37c7685-7719-432c-8af2-d43eaea00652" providerId="AD" clId="Web-{9E4D7A20-2546-DAC0-65C3-A7D93FB4983D}" dt="2020-01-06T17:01:25.760" v="1476" actId="14100"/>
          <ac:picMkLst>
            <pc:docMk/>
            <pc:sldMk cId="3125321284" sldId="257"/>
            <ac:picMk id="11" creationId="{18629224-B13C-4A79-BE40-A4CB9EA3D5F7}"/>
          </ac:picMkLst>
        </pc:picChg>
      </pc:sldChg>
      <pc:sldMasterChg chg="modSp del delSldLayout modSldLayout">
        <pc:chgData name="Ali Robinson" userId="S::ali.robinson@bentley.suffolk.sch.uk::e37c7685-7719-432c-8af2-d43eaea00652" providerId="AD" clId="Web-{9E4D7A20-2546-DAC0-65C3-A7D93FB4983D}" dt="2020-01-06T16:56:08.420" v="1353"/>
        <pc:sldMasterMkLst>
          <pc:docMk/>
          <pc:sldMasterMk cId="641316566" sldId="2147483648"/>
        </pc:sldMasterMkLst>
        <pc:spChg chg="mod">
          <ac:chgData name="Ali Robinson" userId="S::ali.robinson@bentley.suffolk.sch.uk::e37c7685-7719-432c-8af2-d43eaea00652" providerId="AD" clId="Web-{9E4D7A20-2546-DAC0-65C3-A7D93FB4983D}" dt="2020-01-06T16:56:08.341" v="1352"/>
          <ac:spMkLst>
            <pc:docMk/>
            <pc:sldMasterMk cId="641316566" sldId="2147483648"/>
            <ac:spMk id="2" creationId="{38078420-4583-4D3B-8460-76E4CE717BC4}"/>
          </ac:spMkLst>
        </pc:spChg>
        <pc:spChg chg="mod">
          <ac:chgData name="Ali Robinson" userId="S::ali.robinson@bentley.suffolk.sch.uk::e37c7685-7719-432c-8af2-d43eaea00652" providerId="AD" clId="Web-{9E4D7A20-2546-DAC0-65C3-A7D93FB4983D}" dt="2020-01-06T16:56:08.341" v="1352"/>
          <ac:spMkLst>
            <pc:docMk/>
            <pc:sldMasterMk cId="641316566" sldId="2147483648"/>
            <ac:spMk id="3" creationId="{E805CD90-2642-4E15-8D8B-010ED36C8034}"/>
          </ac:spMkLst>
        </pc:spChg>
        <pc:spChg chg="mod">
          <ac:chgData name="Ali Robinson" userId="S::ali.robinson@bentley.suffolk.sch.uk::e37c7685-7719-432c-8af2-d43eaea00652" providerId="AD" clId="Web-{9E4D7A20-2546-DAC0-65C3-A7D93FB4983D}" dt="2020-01-06T16:56:08.341" v="1352"/>
          <ac:spMkLst>
            <pc:docMk/>
            <pc:sldMasterMk cId="641316566" sldId="2147483648"/>
            <ac:spMk id="4" creationId="{B762CE1E-8C23-4488-9E98-478A465DC2EF}"/>
          </ac:spMkLst>
        </pc:spChg>
        <pc:spChg chg="mod">
          <ac:chgData name="Ali Robinson" userId="S::ali.robinson@bentley.suffolk.sch.uk::e37c7685-7719-432c-8af2-d43eaea00652" providerId="AD" clId="Web-{9E4D7A20-2546-DAC0-65C3-A7D93FB4983D}" dt="2020-01-06T16:56:08.341" v="1352"/>
          <ac:spMkLst>
            <pc:docMk/>
            <pc:sldMasterMk cId="641316566" sldId="2147483648"/>
            <ac:spMk id="5" creationId="{4DBAE3E6-99F5-4F63-93DC-A1DE7E99F2E4}"/>
          </ac:spMkLst>
        </pc:spChg>
        <pc:spChg chg="mod">
          <ac:chgData name="Ali Robinson" userId="S::ali.robinson@bentley.suffolk.sch.uk::e37c7685-7719-432c-8af2-d43eaea00652" providerId="AD" clId="Web-{9E4D7A20-2546-DAC0-65C3-A7D93FB4983D}" dt="2020-01-06T16:56:08.341" v="1352"/>
          <ac:spMkLst>
            <pc:docMk/>
            <pc:sldMasterMk cId="641316566" sldId="2147483648"/>
            <ac:spMk id="6" creationId="{C8D57076-D36F-4FB9-8A0D-D28E8600E8DA}"/>
          </ac:spMkLst>
        </pc:spChg>
        <pc:sldLayoutChg chg="modSp del">
          <pc:chgData name="Ali Robinson" userId="S::ali.robinson@bentley.suffolk.sch.uk::e37c7685-7719-432c-8af2-d43eaea00652" providerId="AD" clId="Web-{9E4D7A20-2546-DAC0-65C3-A7D93FB4983D}" dt="2020-01-06T16:56:08.420" v="1353"/>
          <pc:sldLayoutMkLst>
            <pc:docMk/>
            <pc:sldMasterMk cId="641316566" sldId="2147483648"/>
            <pc:sldLayoutMk cId="36229191" sldId="2147483649"/>
          </pc:sldLayoutMkLst>
          <pc:spChg chg="mod">
            <ac:chgData name="Ali Robinson" userId="S::ali.robinson@bentley.suffolk.sch.uk::e37c7685-7719-432c-8af2-d43eaea00652" providerId="AD" clId="Web-{9E4D7A20-2546-DAC0-65C3-A7D93FB4983D}" dt="2020-01-06T16:56:08.341" v="1352"/>
            <ac:spMkLst>
              <pc:docMk/>
              <pc:sldMasterMk cId="641316566" sldId="2147483648"/>
              <pc:sldLayoutMk cId="36229191" sldId="2147483649"/>
              <ac:spMk id="2" creationId="{7DDACD35-B116-472C-BF48-73B477BE52CC}"/>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36229191" sldId="2147483649"/>
              <ac:spMk id="3" creationId="{10629880-FBEA-410E-BC59-A0AB22A17666}"/>
            </ac:spMkLst>
          </pc:spChg>
        </pc:sldLayoutChg>
        <pc:sldLayoutChg chg="del">
          <pc:chgData name="Ali Robinson" userId="S::ali.robinson@bentley.suffolk.sch.uk::e37c7685-7719-432c-8af2-d43eaea00652" providerId="AD" clId="Web-{9E4D7A20-2546-DAC0-65C3-A7D93FB4983D}" dt="2020-01-06T16:56:08.420" v="1353"/>
          <pc:sldLayoutMkLst>
            <pc:docMk/>
            <pc:sldMasterMk cId="641316566" sldId="2147483648"/>
            <pc:sldLayoutMk cId="2282476132" sldId="2147483650"/>
          </pc:sldLayoutMkLst>
        </pc:sldLayoutChg>
        <pc:sldLayoutChg chg="modSp del">
          <pc:chgData name="Ali Robinson" userId="S::ali.robinson@bentley.suffolk.sch.uk::e37c7685-7719-432c-8af2-d43eaea00652" providerId="AD" clId="Web-{9E4D7A20-2546-DAC0-65C3-A7D93FB4983D}" dt="2020-01-06T16:56:08.420" v="1353"/>
          <pc:sldLayoutMkLst>
            <pc:docMk/>
            <pc:sldMasterMk cId="641316566" sldId="2147483648"/>
            <pc:sldLayoutMk cId="2783223259" sldId="2147483651"/>
          </pc:sldLayoutMkLst>
          <pc:spChg chg="mod">
            <ac:chgData name="Ali Robinson" userId="S::ali.robinson@bentley.suffolk.sch.uk::e37c7685-7719-432c-8af2-d43eaea00652" providerId="AD" clId="Web-{9E4D7A20-2546-DAC0-65C3-A7D93FB4983D}" dt="2020-01-06T16:56:08.341" v="1352"/>
            <ac:spMkLst>
              <pc:docMk/>
              <pc:sldMasterMk cId="641316566" sldId="2147483648"/>
              <pc:sldLayoutMk cId="2783223259" sldId="2147483651"/>
              <ac:spMk id="2" creationId="{243BCEC4-F4A8-48A9-A34B-9C227205E883}"/>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2783223259" sldId="2147483651"/>
              <ac:spMk id="3" creationId="{C86E5D5A-1B36-41A7-8303-62FAE6EC7B49}"/>
            </ac:spMkLst>
          </pc:spChg>
        </pc:sldLayoutChg>
        <pc:sldLayoutChg chg="modSp del">
          <pc:chgData name="Ali Robinson" userId="S::ali.robinson@bentley.suffolk.sch.uk::e37c7685-7719-432c-8af2-d43eaea00652" providerId="AD" clId="Web-{9E4D7A20-2546-DAC0-65C3-A7D93FB4983D}" dt="2020-01-06T16:56:08.420" v="1353"/>
          <pc:sldLayoutMkLst>
            <pc:docMk/>
            <pc:sldMasterMk cId="641316566" sldId="2147483648"/>
            <pc:sldLayoutMk cId="3571599426" sldId="2147483652"/>
          </pc:sldLayoutMkLst>
          <pc:spChg chg="mod">
            <ac:chgData name="Ali Robinson" userId="S::ali.robinson@bentley.suffolk.sch.uk::e37c7685-7719-432c-8af2-d43eaea00652" providerId="AD" clId="Web-{9E4D7A20-2546-DAC0-65C3-A7D93FB4983D}" dt="2020-01-06T16:56:08.341" v="1352"/>
            <ac:spMkLst>
              <pc:docMk/>
              <pc:sldMasterMk cId="641316566" sldId="2147483648"/>
              <pc:sldLayoutMk cId="3571599426" sldId="2147483652"/>
              <ac:spMk id="3" creationId="{C118CA89-085D-4577-BE5A-E82E356C6585}"/>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3571599426" sldId="2147483652"/>
              <ac:spMk id="4" creationId="{103A6EBD-5258-453D-B1EB-D0D5928A83DF}"/>
            </ac:spMkLst>
          </pc:spChg>
        </pc:sldLayoutChg>
        <pc:sldLayoutChg chg="modSp del">
          <pc:chgData name="Ali Robinson" userId="S::ali.robinson@bentley.suffolk.sch.uk::e37c7685-7719-432c-8af2-d43eaea00652" providerId="AD" clId="Web-{9E4D7A20-2546-DAC0-65C3-A7D93FB4983D}" dt="2020-01-06T16:56:08.420" v="1353"/>
          <pc:sldLayoutMkLst>
            <pc:docMk/>
            <pc:sldMasterMk cId="641316566" sldId="2147483648"/>
            <pc:sldLayoutMk cId="1285079772" sldId="2147483653"/>
          </pc:sldLayoutMkLst>
          <pc:spChg chg="mod">
            <ac:chgData name="Ali Robinson" userId="S::ali.robinson@bentley.suffolk.sch.uk::e37c7685-7719-432c-8af2-d43eaea00652" providerId="AD" clId="Web-{9E4D7A20-2546-DAC0-65C3-A7D93FB4983D}" dt="2020-01-06T16:56:08.341" v="1352"/>
            <ac:spMkLst>
              <pc:docMk/>
              <pc:sldMasterMk cId="641316566" sldId="2147483648"/>
              <pc:sldLayoutMk cId="1285079772" sldId="2147483653"/>
              <ac:spMk id="2" creationId="{D06BD14A-AEF1-455E-92B6-4A1A5CAFD854}"/>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1285079772" sldId="2147483653"/>
              <ac:spMk id="3" creationId="{D1663158-3332-41A5-85B2-F567E6809BBC}"/>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1285079772" sldId="2147483653"/>
              <ac:spMk id="4" creationId="{D0C1CDEB-41EF-4115-8967-FAE582BB8CDD}"/>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1285079772" sldId="2147483653"/>
              <ac:spMk id="5" creationId="{2F9E9329-374E-4E8E-86D9-B3DB78314806}"/>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1285079772" sldId="2147483653"/>
              <ac:spMk id="6" creationId="{58BD079F-4229-42D8-99F0-3BF34B6EBAC0}"/>
            </ac:spMkLst>
          </pc:spChg>
        </pc:sldLayoutChg>
        <pc:sldLayoutChg chg="del">
          <pc:chgData name="Ali Robinson" userId="S::ali.robinson@bentley.suffolk.sch.uk::e37c7685-7719-432c-8af2-d43eaea00652" providerId="AD" clId="Web-{9E4D7A20-2546-DAC0-65C3-A7D93FB4983D}" dt="2020-01-06T16:56:08.420" v="1353"/>
          <pc:sldLayoutMkLst>
            <pc:docMk/>
            <pc:sldMasterMk cId="641316566" sldId="2147483648"/>
            <pc:sldLayoutMk cId="3597079547" sldId="2147483654"/>
          </pc:sldLayoutMkLst>
        </pc:sldLayoutChg>
        <pc:sldLayoutChg chg="del">
          <pc:chgData name="Ali Robinson" userId="S::ali.robinson@bentley.suffolk.sch.uk::e37c7685-7719-432c-8af2-d43eaea00652" providerId="AD" clId="Web-{9E4D7A20-2546-DAC0-65C3-A7D93FB4983D}" dt="2020-01-06T16:56:08.420" v="1353"/>
          <pc:sldLayoutMkLst>
            <pc:docMk/>
            <pc:sldMasterMk cId="641316566" sldId="2147483648"/>
            <pc:sldLayoutMk cId="2146823636" sldId="2147483655"/>
          </pc:sldLayoutMkLst>
        </pc:sldLayoutChg>
        <pc:sldLayoutChg chg="modSp del">
          <pc:chgData name="Ali Robinson" userId="S::ali.robinson@bentley.suffolk.sch.uk::e37c7685-7719-432c-8af2-d43eaea00652" providerId="AD" clId="Web-{9E4D7A20-2546-DAC0-65C3-A7D93FB4983D}" dt="2020-01-06T16:56:08.420" v="1353"/>
          <pc:sldLayoutMkLst>
            <pc:docMk/>
            <pc:sldMasterMk cId="641316566" sldId="2147483648"/>
            <pc:sldLayoutMk cId="3165308082" sldId="2147483656"/>
          </pc:sldLayoutMkLst>
          <pc:spChg chg="mod">
            <ac:chgData name="Ali Robinson" userId="S::ali.robinson@bentley.suffolk.sch.uk::e37c7685-7719-432c-8af2-d43eaea00652" providerId="AD" clId="Web-{9E4D7A20-2546-DAC0-65C3-A7D93FB4983D}" dt="2020-01-06T16:56:08.341" v="1352"/>
            <ac:spMkLst>
              <pc:docMk/>
              <pc:sldMasterMk cId="641316566" sldId="2147483648"/>
              <pc:sldLayoutMk cId="3165308082" sldId="2147483656"/>
              <ac:spMk id="2" creationId="{B4C4EC28-6D36-4A72-B5ED-FD048FDA0A4A}"/>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3165308082" sldId="2147483656"/>
              <ac:spMk id="3" creationId="{75625F2E-2642-4A50-8A60-51D719EB5BAF}"/>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3165308082" sldId="2147483656"/>
              <ac:spMk id="4" creationId="{7FCBE645-9CD2-4BA7-A1C7-109340326E47}"/>
            </ac:spMkLst>
          </pc:spChg>
        </pc:sldLayoutChg>
        <pc:sldLayoutChg chg="modSp del">
          <pc:chgData name="Ali Robinson" userId="S::ali.robinson@bentley.suffolk.sch.uk::e37c7685-7719-432c-8af2-d43eaea00652" providerId="AD" clId="Web-{9E4D7A20-2546-DAC0-65C3-A7D93FB4983D}" dt="2020-01-06T16:56:08.420" v="1353"/>
          <pc:sldLayoutMkLst>
            <pc:docMk/>
            <pc:sldMasterMk cId="641316566" sldId="2147483648"/>
            <pc:sldLayoutMk cId="2981297095" sldId="2147483657"/>
          </pc:sldLayoutMkLst>
          <pc:spChg chg="mod">
            <ac:chgData name="Ali Robinson" userId="S::ali.robinson@bentley.suffolk.sch.uk::e37c7685-7719-432c-8af2-d43eaea00652" providerId="AD" clId="Web-{9E4D7A20-2546-DAC0-65C3-A7D93FB4983D}" dt="2020-01-06T16:56:08.341" v="1352"/>
            <ac:spMkLst>
              <pc:docMk/>
              <pc:sldMasterMk cId="641316566" sldId="2147483648"/>
              <pc:sldLayoutMk cId="2981297095" sldId="2147483657"/>
              <ac:spMk id="2" creationId="{BA3C6D8E-79D3-4F87-8077-57EE2E4ABC7D}"/>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2981297095" sldId="2147483657"/>
              <ac:spMk id="3" creationId="{F7B992E9-BABD-4333-AFEE-EBA70E8C0C1F}"/>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2981297095" sldId="2147483657"/>
              <ac:spMk id="4" creationId="{F2D3BEFA-CCCB-488C-B18B-474738B27403}"/>
            </ac:spMkLst>
          </pc:spChg>
        </pc:sldLayoutChg>
        <pc:sldLayoutChg chg="del">
          <pc:chgData name="Ali Robinson" userId="S::ali.robinson@bentley.suffolk.sch.uk::e37c7685-7719-432c-8af2-d43eaea00652" providerId="AD" clId="Web-{9E4D7A20-2546-DAC0-65C3-A7D93FB4983D}" dt="2020-01-06T16:56:08.420" v="1353"/>
          <pc:sldLayoutMkLst>
            <pc:docMk/>
            <pc:sldMasterMk cId="641316566" sldId="2147483648"/>
            <pc:sldLayoutMk cId="39788711" sldId="2147483658"/>
          </pc:sldLayoutMkLst>
        </pc:sldLayoutChg>
        <pc:sldLayoutChg chg="modSp del">
          <pc:chgData name="Ali Robinson" userId="S::ali.robinson@bentley.suffolk.sch.uk::e37c7685-7719-432c-8af2-d43eaea00652" providerId="AD" clId="Web-{9E4D7A20-2546-DAC0-65C3-A7D93FB4983D}" dt="2020-01-06T16:56:08.420" v="1353"/>
          <pc:sldLayoutMkLst>
            <pc:docMk/>
            <pc:sldMasterMk cId="641316566" sldId="2147483648"/>
            <pc:sldLayoutMk cId="144860687" sldId="2147483659"/>
          </pc:sldLayoutMkLst>
          <pc:spChg chg="mod">
            <ac:chgData name="Ali Robinson" userId="S::ali.robinson@bentley.suffolk.sch.uk::e37c7685-7719-432c-8af2-d43eaea00652" providerId="AD" clId="Web-{9E4D7A20-2546-DAC0-65C3-A7D93FB4983D}" dt="2020-01-06T16:56:08.341" v="1352"/>
            <ac:spMkLst>
              <pc:docMk/>
              <pc:sldMasterMk cId="641316566" sldId="2147483648"/>
              <pc:sldLayoutMk cId="144860687" sldId="2147483659"/>
              <ac:spMk id="2" creationId="{C65B1956-A0F7-46CC-B189-FA59736B9BF8}"/>
            </ac:spMkLst>
          </pc:spChg>
          <pc:spChg chg="mod">
            <ac:chgData name="Ali Robinson" userId="S::ali.robinson@bentley.suffolk.sch.uk::e37c7685-7719-432c-8af2-d43eaea00652" providerId="AD" clId="Web-{9E4D7A20-2546-DAC0-65C3-A7D93FB4983D}" dt="2020-01-06T16:56:08.341" v="1352"/>
            <ac:spMkLst>
              <pc:docMk/>
              <pc:sldMasterMk cId="641316566" sldId="2147483648"/>
              <pc:sldLayoutMk cId="144860687" sldId="2147483659"/>
              <ac:spMk id="3" creationId="{57CC3D74-3000-4DA6-B2BF-DF21E05DC650}"/>
            </ac:spMkLst>
          </pc:spChg>
        </pc:sldLayoutChg>
      </pc:sldMasterChg>
      <pc:sldMasterChg chg="modSp add del addSldLayout delSldLayout modSldLayout">
        <pc:chgData name="Ali Robinson" userId="S::ali.robinson@bentley.suffolk.sch.uk::e37c7685-7719-432c-8af2-d43eaea00652" providerId="AD" clId="Web-{9E4D7A20-2546-DAC0-65C3-A7D93FB4983D}" dt="2020-01-06T16:56:46.404" v="1355"/>
        <pc:sldMasterMkLst>
          <pc:docMk/>
          <pc:sldMasterMk cId="2259582957" sldId="2147483660"/>
        </pc:sldMasterMkLst>
        <pc:spChg chg="mod">
          <ac:chgData name="Ali Robinson" userId="S::ali.robinson@bentley.suffolk.sch.uk::e37c7685-7719-432c-8af2-d43eaea00652" providerId="AD" clId="Web-{9E4D7A20-2546-DAC0-65C3-A7D93FB4983D}" dt="2020-01-06T16:56:46.325" v="1354"/>
          <ac:spMkLst>
            <pc:docMk/>
            <pc:sldMasterMk cId="2259582957" sldId="2147483660"/>
            <ac:spMk id="2"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ac:spMk id="3"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ac:spMk id="4"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ac:spMk id="5"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ac:spMk id="6" creationId="{00000000-0000-0000-0000-000000000000}"/>
          </ac:spMkLst>
        </pc:spChg>
        <pc:sldLayoutChg chg="modSp 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3988389015" sldId="2147483661"/>
          </pc:sldLayoutMkLst>
          <pc:spChg chg="mod">
            <ac:chgData name="Ali Robinson" userId="S::ali.robinson@bentley.suffolk.sch.uk::e37c7685-7719-432c-8af2-d43eaea00652" providerId="AD" clId="Web-{9E4D7A20-2546-DAC0-65C3-A7D93FB4983D}" dt="2020-01-06T16:56:46.325" v="1354"/>
            <ac:spMkLst>
              <pc:docMk/>
              <pc:sldMasterMk cId="2259582957" sldId="2147483660"/>
              <pc:sldLayoutMk cId="3988389015" sldId="2147483661"/>
              <ac:spMk id="2"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3988389015" sldId="2147483661"/>
              <ac:spMk id="3" creationId="{00000000-0000-0000-0000-000000000000}"/>
            </ac:spMkLst>
          </pc:spChg>
        </pc:sldLayoutChg>
        <pc:sldLayoutChg chg="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4209917208" sldId="2147483662"/>
          </pc:sldLayoutMkLst>
        </pc:sldLayoutChg>
        <pc:sldLayoutChg chg="modSp 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1422089006" sldId="2147483663"/>
          </pc:sldLayoutMkLst>
          <pc:spChg chg="mod">
            <ac:chgData name="Ali Robinson" userId="S::ali.robinson@bentley.suffolk.sch.uk::e37c7685-7719-432c-8af2-d43eaea00652" providerId="AD" clId="Web-{9E4D7A20-2546-DAC0-65C3-A7D93FB4983D}" dt="2020-01-06T16:56:46.325" v="1354"/>
            <ac:spMkLst>
              <pc:docMk/>
              <pc:sldMasterMk cId="2259582957" sldId="2147483660"/>
              <pc:sldLayoutMk cId="1422089006" sldId="2147483663"/>
              <ac:spMk id="2"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1422089006" sldId="2147483663"/>
              <ac:spMk id="3" creationId="{00000000-0000-0000-0000-000000000000}"/>
            </ac:spMkLst>
          </pc:spChg>
        </pc:sldLayoutChg>
        <pc:sldLayoutChg chg="modSp 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4259853681" sldId="2147483664"/>
          </pc:sldLayoutMkLst>
          <pc:spChg chg="mod">
            <ac:chgData name="Ali Robinson" userId="S::ali.robinson@bentley.suffolk.sch.uk::e37c7685-7719-432c-8af2-d43eaea00652" providerId="AD" clId="Web-{9E4D7A20-2546-DAC0-65C3-A7D93FB4983D}" dt="2020-01-06T16:56:46.325" v="1354"/>
            <ac:spMkLst>
              <pc:docMk/>
              <pc:sldMasterMk cId="2259582957" sldId="2147483660"/>
              <pc:sldLayoutMk cId="4259853681" sldId="2147483664"/>
              <ac:spMk id="3"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4259853681" sldId="2147483664"/>
              <ac:spMk id="4" creationId="{00000000-0000-0000-0000-000000000000}"/>
            </ac:spMkLst>
          </pc:spChg>
        </pc:sldLayoutChg>
        <pc:sldLayoutChg chg="modSp 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3552438890" sldId="2147483665"/>
          </pc:sldLayoutMkLst>
          <pc:spChg chg="mod">
            <ac:chgData name="Ali Robinson" userId="S::ali.robinson@bentley.suffolk.sch.uk::e37c7685-7719-432c-8af2-d43eaea00652" providerId="AD" clId="Web-{9E4D7A20-2546-DAC0-65C3-A7D93FB4983D}" dt="2020-01-06T16:56:46.325" v="1354"/>
            <ac:spMkLst>
              <pc:docMk/>
              <pc:sldMasterMk cId="2259582957" sldId="2147483660"/>
              <pc:sldLayoutMk cId="3552438890" sldId="2147483665"/>
              <ac:spMk id="2"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3552438890" sldId="2147483665"/>
              <ac:spMk id="3"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3552438890" sldId="2147483665"/>
              <ac:spMk id="4"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3552438890" sldId="2147483665"/>
              <ac:spMk id="5"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3552438890" sldId="2147483665"/>
              <ac:spMk id="6" creationId="{00000000-0000-0000-0000-000000000000}"/>
            </ac:spMkLst>
          </pc:spChg>
        </pc:sldLayoutChg>
        <pc:sldLayoutChg chg="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2220417815" sldId="2147483666"/>
          </pc:sldLayoutMkLst>
        </pc:sldLayoutChg>
        <pc:sldLayoutChg chg="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1823573078" sldId="2147483667"/>
          </pc:sldLayoutMkLst>
        </pc:sldLayoutChg>
        <pc:sldLayoutChg chg="modSp 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2687624447" sldId="2147483668"/>
          </pc:sldLayoutMkLst>
          <pc:spChg chg="mod">
            <ac:chgData name="Ali Robinson" userId="S::ali.robinson@bentley.suffolk.sch.uk::e37c7685-7719-432c-8af2-d43eaea00652" providerId="AD" clId="Web-{9E4D7A20-2546-DAC0-65C3-A7D93FB4983D}" dt="2020-01-06T16:56:46.325" v="1354"/>
            <ac:spMkLst>
              <pc:docMk/>
              <pc:sldMasterMk cId="2259582957" sldId="2147483660"/>
              <pc:sldLayoutMk cId="2687624447" sldId="2147483668"/>
              <ac:spMk id="2"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2687624447" sldId="2147483668"/>
              <ac:spMk id="3"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2687624447" sldId="2147483668"/>
              <ac:spMk id="4" creationId="{00000000-0000-0000-0000-000000000000}"/>
            </ac:spMkLst>
          </pc:spChg>
        </pc:sldLayoutChg>
        <pc:sldLayoutChg chg="modSp 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3840264865" sldId="2147483669"/>
          </pc:sldLayoutMkLst>
          <pc:spChg chg="mod">
            <ac:chgData name="Ali Robinson" userId="S::ali.robinson@bentley.suffolk.sch.uk::e37c7685-7719-432c-8af2-d43eaea00652" providerId="AD" clId="Web-{9E4D7A20-2546-DAC0-65C3-A7D93FB4983D}" dt="2020-01-06T16:56:46.325" v="1354"/>
            <ac:spMkLst>
              <pc:docMk/>
              <pc:sldMasterMk cId="2259582957" sldId="2147483660"/>
              <pc:sldLayoutMk cId="3840264865" sldId="2147483669"/>
              <ac:spMk id="2"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3840264865" sldId="2147483669"/>
              <ac:spMk id="3"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3840264865" sldId="2147483669"/>
              <ac:spMk id="4" creationId="{00000000-0000-0000-0000-000000000000}"/>
            </ac:spMkLst>
          </pc:spChg>
        </pc:sldLayoutChg>
        <pc:sldLayoutChg chg="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3322252830" sldId="2147483670"/>
          </pc:sldLayoutMkLst>
        </pc:sldLayoutChg>
        <pc:sldLayoutChg chg="modSp add del mod replId">
          <pc:chgData name="Ali Robinson" userId="S::ali.robinson@bentley.suffolk.sch.uk::e37c7685-7719-432c-8af2-d43eaea00652" providerId="AD" clId="Web-{9E4D7A20-2546-DAC0-65C3-A7D93FB4983D}" dt="2020-01-06T16:56:46.404" v="1355"/>
          <pc:sldLayoutMkLst>
            <pc:docMk/>
            <pc:sldMasterMk cId="2259582957" sldId="2147483660"/>
            <pc:sldLayoutMk cId="3546201465" sldId="2147483671"/>
          </pc:sldLayoutMkLst>
          <pc:spChg chg="mod">
            <ac:chgData name="Ali Robinson" userId="S::ali.robinson@bentley.suffolk.sch.uk::e37c7685-7719-432c-8af2-d43eaea00652" providerId="AD" clId="Web-{9E4D7A20-2546-DAC0-65C3-A7D93FB4983D}" dt="2020-01-06T16:56:46.325" v="1354"/>
            <ac:spMkLst>
              <pc:docMk/>
              <pc:sldMasterMk cId="2259582957" sldId="2147483660"/>
              <pc:sldLayoutMk cId="3546201465" sldId="2147483671"/>
              <ac:spMk id="2" creationId="{00000000-0000-0000-0000-000000000000}"/>
            </ac:spMkLst>
          </pc:spChg>
          <pc:spChg chg="mod">
            <ac:chgData name="Ali Robinson" userId="S::ali.robinson@bentley.suffolk.sch.uk::e37c7685-7719-432c-8af2-d43eaea00652" providerId="AD" clId="Web-{9E4D7A20-2546-DAC0-65C3-A7D93FB4983D}" dt="2020-01-06T16:56:46.325" v="1354"/>
            <ac:spMkLst>
              <pc:docMk/>
              <pc:sldMasterMk cId="2259582957" sldId="2147483660"/>
              <pc:sldLayoutMk cId="3546201465" sldId="2147483671"/>
              <ac:spMk id="3" creationId="{00000000-0000-0000-0000-000000000000}"/>
            </ac:spMkLst>
          </pc:spChg>
        </pc:sldLayoutChg>
      </pc:sldMasterChg>
      <pc:sldMasterChg chg="add addSldLayout modSldLayout">
        <pc:chgData name="Ali Robinson" userId="S::ali.robinson@bentley.suffolk.sch.uk::e37c7685-7719-432c-8af2-d43eaea00652" providerId="AD" clId="Web-{9E4D7A20-2546-DAC0-65C3-A7D93FB4983D}" dt="2020-01-06T16:56:46.404" v="1355"/>
        <pc:sldMasterMkLst>
          <pc:docMk/>
          <pc:sldMasterMk cId="589125599" sldId="2147483672"/>
        </pc:sldMasterMkLst>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237886189" sldId="2147483673"/>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233582167" sldId="2147483674"/>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524161749" sldId="2147483675"/>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836471585" sldId="2147483676"/>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669743548" sldId="2147483677"/>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2939297848" sldId="2147483678"/>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2131640110" sldId="2147483679"/>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1070287453" sldId="2147483680"/>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2078497467" sldId="2147483681"/>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510856529" sldId="2147483682"/>
          </pc:sldLayoutMkLst>
        </pc:sldLayoutChg>
        <pc:sldLayoutChg chg="add mod replId">
          <pc:chgData name="Ali Robinson" userId="S::ali.robinson@bentley.suffolk.sch.uk::e37c7685-7719-432c-8af2-d43eaea00652" providerId="AD" clId="Web-{9E4D7A20-2546-DAC0-65C3-A7D93FB4983D}" dt="2020-01-06T16:56:46.404" v="1355"/>
          <pc:sldLayoutMkLst>
            <pc:docMk/>
            <pc:sldMasterMk cId="589125599" sldId="2147483672"/>
            <pc:sldLayoutMk cId="2733472762"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8666"/>
            </a:lvl1pPr>
          </a:lstStyle>
          <a:p>
            <a:r>
              <a:rPr lang="en-US" dirty="0"/>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88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085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347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58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8666"/>
            </a:lvl1pPr>
          </a:lstStyle>
          <a:p>
            <a:r>
              <a:rPr lang="en-US" dirty="0"/>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3467">
                <a:solidFill>
                  <a:schemeClr val="tx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416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647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dirty="0"/>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974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929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164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4622"/>
            </a:lvl1pPr>
          </a:lstStyle>
          <a:p>
            <a:r>
              <a:rPr lang="en-US" dirty="0"/>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028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4622"/>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49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733">
                <a:solidFill>
                  <a:schemeClr val="tx1">
                    <a:tint val="75000"/>
                  </a:schemeClr>
                </a:solidFill>
              </a:defRPr>
            </a:lvl1pPr>
          </a:lstStyle>
          <a:p>
            <a:fld id="{C764DE79-268F-4C1A-8933-263129D2AF90}" type="datetimeFigureOut">
              <a:rPr lang="en-US" dirty="0"/>
              <a:t>1/4/22</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73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89125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4994DF-E007-49E0-8D67-CA16E6D08495}"/>
              </a:ext>
            </a:extLst>
          </p:cNvPr>
          <p:cNvSpPr txBox="1"/>
          <p:nvPr/>
        </p:nvSpPr>
        <p:spPr>
          <a:xfrm>
            <a:off x="5608739" y="237562"/>
            <a:ext cx="3650367" cy="769441"/>
          </a:xfrm>
          <a:prstGeom prst="rect">
            <a:avLst/>
          </a:prstGeom>
          <a:noFill/>
          <a:ln>
            <a:solidFill>
              <a:schemeClr val="tx1"/>
            </a:solidFill>
          </a:ln>
        </p:spPr>
        <p:txBody>
          <a:bodyPr wrap="square" rtlCol="0" anchor="t">
            <a:spAutoFit/>
          </a:bodyPr>
          <a:lstStyle/>
          <a:p>
            <a:pPr algn="ctr"/>
            <a:r>
              <a:rPr lang="en-GB" sz="2300" b="1" dirty="0">
                <a:solidFill>
                  <a:srgbClr val="00B050"/>
                </a:solidFill>
              </a:rPr>
              <a:t>Foxes Class Spring 1 – 2022</a:t>
            </a:r>
            <a:endParaRPr lang="en-GB" sz="2300" b="1" dirty="0">
              <a:solidFill>
                <a:srgbClr val="00B050"/>
              </a:solidFill>
              <a:cs typeface="Calibri"/>
            </a:endParaRPr>
          </a:p>
          <a:p>
            <a:pPr algn="ctr"/>
            <a:r>
              <a:rPr lang="en-GB" sz="2100" b="1" dirty="0">
                <a:solidFill>
                  <a:srgbClr val="00B050"/>
                </a:solidFill>
                <a:latin typeface="Bahnschrift Light SemiCondensed" panose="020B0502040204020203" pitchFamily="34" charset="0"/>
              </a:rPr>
              <a:t>What’s so Special about the USA?</a:t>
            </a:r>
            <a:endParaRPr lang="en-GB" sz="2100" b="1" dirty="0">
              <a:solidFill>
                <a:srgbClr val="00B050"/>
              </a:solidFill>
              <a:latin typeface="Bahnschrift Light SemiCondensed" panose="020B0502040204020203" pitchFamily="34" charset="0"/>
              <a:cs typeface="Calibri"/>
            </a:endParaRPr>
          </a:p>
        </p:txBody>
      </p:sp>
      <p:sp>
        <p:nvSpPr>
          <p:cNvPr id="5" name="TextBox 4">
            <a:extLst>
              <a:ext uri="{FF2B5EF4-FFF2-40B4-BE49-F238E27FC236}">
                <a16:creationId xmlns:a16="http://schemas.microsoft.com/office/drawing/2014/main" id="{5E6E8933-0A7B-4008-AB2B-0CA495D0E51D}"/>
              </a:ext>
            </a:extLst>
          </p:cNvPr>
          <p:cNvSpPr txBox="1"/>
          <p:nvPr/>
        </p:nvSpPr>
        <p:spPr>
          <a:xfrm>
            <a:off x="5220586" y="1182939"/>
            <a:ext cx="4426672" cy="830997"/>
          </a:xfrm>
          <a:prstGeom prst="rect">
            <a:avLst/>
          </a:prstGeom>
          <a:noFill/>
          <a:ln>
            <a:solidFill>
              <a:schemeClr val="tx1"/>
            </a:solidFill>
          </a:ln>
        </p:spPr>
        <p:txBody>
          <a:bodyPr wrap="square" rtlCol="0" anchor="t">
            <a:spAutoFit/>
          </a:bodyPr>
          <a:lstStyle/>
          <a:p>
            <a:r>
              <a:rPr lang="en-GB" sz="1200" b="1" dirty="0">
                <a:solidFill>
                  <a:srgbClr val="00B050"/>
                </a:solidFill>
                <a:latin typeface="SassoonCRInfant" panose="02010503020300020003" pitchFamily="2" charset="0"/>
              </a:rPr>
              <a:t>As geographers, </a:t>
            </a:r>
            <a:r>
              <a:rPr lang="en-GB" sz="1200" dirty="0">
                <a:latin typeface="SassoonCRInfant" panose="02010503020300020003" pitchFamily="2" charset="0"/>
              </a:rPr>
              <a:t>we will be looking at the countries in North America, focusing particularly on the USA.  We will locate the states of the USA, describe key aspects of physical and human geography and focus on researching one particular state, comparing facts.</a:t>
            </a:r>
            <a:endParaRPr lang="en-GB" sz="1200" dirty="0">
              <a:latin typeface="SassoonCRInfant" panose="02010503020300020003" pitchFamily="2" charset="0"/>
              <a:cs typeface="Calibri"/>
            </a:endParaRPr>
          </a:p>
        </p:txBody>
      </p:sp>
      <p:sp>
        <p:nvSpPr>
          <p:cNvPr id="10" name="TextBox 9">
            <a:extLst>
              <a:ext uri="{FF2B5EF4-FFF2-40B4-BE49-F238E27FC236}">
                <a16:creationId xmlns:a16="http://schemas.microsoft.com/office/drawing/2014/main" id="{8B8F68D8-1386-4752-AAA7-688B123C2423}"/>
              </a:ext>
            </a:extLst>
          </p:cNvPr>
          <p:cNvSpPr txBox="1"/>
          <p:nvPr/>
        </p:nvSpPr>
        <p:spPr>
          <a:xfrm>
            <a:off x="154368" y="144234"/>
            <a:ext cx="4927907" cy="292388"/>
          </a:xfrm>
          <a:prstGeom prst="rect">
            <a:avLst/>
          </a:prstGeom>
          <a:noFill/>
          <a:ln>
            <a:solidFill>
              <a:schemeClr val="tx1"/>
            </a:solidFill>
          </a:ln>
        </p:spPr>
        <p:txBody>
          <a:bodyPr wrap="square" rtlCol="0" anchor="t">
            <a:spAutoFit/>
          </a:bodyPr>
          <a:lstStyle/>
          <a:p>
            <a:pPr algn="ctr"/>
            <a:r>
              <a:rPr lang="en-GB" sz="1300" dirty="0">
                <a:solidFill>
                  <a:srgbClr val="00B050"/>
                </a:solidFill>
                <a:latin typeface="Comic Sans MS"/>
              </a:rPr>
              <a:t>In Science, we will be looking at </a:t>
            </a:r>
            <a:r>
              <a:rPr lang="en-GB" sz="1300" b="1" dirty="0">
                <a:solidFill>
                  <a:srgbClr val="00B050"/>
                </a:solidFill>
                <a:latin typeface="Comic Sans MS"/>
              </a:rPr>
              <a:t>Living Things and Habitats</a:t>
            </a:r>
            <a:endParaRPr lang="en-GB" sz="1300" b="1" dirty="0">
              <a:solidFill>
                <a:srgbClr val="00B050"/>
              </a:solidFill>
              <a:latin typeface="Comic Sans MS"/>
              <a:cs typeface="Calibri"/>
            </a:endParaRPr>
          </a:p>
        </p:txBody>
      </p:sp>
      <p:sp>
        <p:nvSpPr>
          <p:cNvPr id="2" name="TextBox 1">
            <a:extLst>
              <a:ext uri="{FF2B5EF4-FFF2-40B4-BE49-F238E27FC236}">
                <a16:creationId xmlns:a16="http://schemas.microsoft.com/office/drawing/2014/main" id="{470C21D5-0056-4D5C-8914-D2B896BD2A33}"/>
              </a:ext>
            </a:extLst>
          </p:cNvPr>
          <p:cNvSpPr txBox="1"/>
          <p:nvPr/>
        </p:nvSpPr>
        <p:spPr>
          <a:xfrm>
            <a:off x="173323" y="3260225"/>
            <a:ext cx="3896939" cy="2439129"/>
          </a:xfrm>
          <a:prstGeom prst="rect">
            <a:avLst/>
          </a:prstGeom>
          <a:no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200" b="1" dirty="0">
                <a:solidFill>
                  <a:srgbClr val="00B050"/>
                </a:solidFill>
                <a:latin typeface="Comic Sans MS"/>
              </a:rPr>
              <a:t>In English, we will be writing a narrative based on ‘Cosmic’</a:t>
            </a:r>
            <a:endParaRPr lang="en-GB" sz="1200" b="1" dirty="0">
              <a:solidFill>
                <a:srgbClr val="00B050"/>
              </a:solidFill>
              <a:latin typeface="Comic Sans MS"/>
              <a:cs typeface="Calibri"/>
            </a:endParaRPr>
          </a:p>
          <a:p>
            <a:endParaRPr lang="en-US" sz="1000" dirty="0">
              <a:latin typeface="Comic Sans MS"/>
              <a:ea typeface="+mn-lt"/>
              <a:cs typeface="+mn-lt"/>
            </a:endParaRPr>
          </a:p>
          <a:p>
            <a:r>
              <a:rPr lang="en-US" sz="1200" b="1" dirty="0">
                <a:solidFill>
                  <a:srgbClr val="00B050"/>
                </a:solidFill>
                <a:latin typeface="SassoonCRInfant" panose="02010503020300020003" pitchFamily="2" charset="0"/>
                <a:ea typeface="+mn-lt"/>
                <a:cs typeface="+mn-lt"/>
              </a:rPr>
              <a:t>As authors, </a:t>
            </a:r>
            <a:r>
              <a:rPr lang="en-US" sz="1200" dirty="0">
                <a:latin typeface="SassoonCRInfant" panose="02010503020300020003" pitchFamily="2" charset="0"/>
                <a:ea typeface="+mn-lt"/>
                <a:cs typeface="+mn-lt"/>
              </a:rPr>
              <a:t>we will be looking at the sci-fi story ‘Cosmic’ by Frank Cottrell-Boyce.  Liam is too big for his boots. And his football strip. And his school blazer. But being super-sized height-wise has its advantages: he's the only eleven-year-old to ever ride the G-force-defying Cosmic rollercoaster - or to be offered the chance to drive a Porsche. Long-legged Liam makes a giant leap for boy-kind by competing with a group of adults for the chance to go into space. Is Liam the best boy for the job? Sometimes being big isn't all about being a grown-up.</a:t>
            </a:r>
            <a:endParaRPr lang="en-US" sz="1200" dirty="0">
              <a:latin typeface="SassoonCRInfant" panose="02010503020300020003" pitchFamily="2" charset="0"/>
              <a:cs typeface="Calibri"/>
            </a:endParaRPr>
          </a:p>
        </p:txBody>
      </p:sp>
      <p:pic>
        <p:nvPicPr>
          <p:cNvPr id="11" name="Picture 13" descr="A close up of a map&#10;&#10;Description generated with high confidence">
            <a:extLst>
              <a:ext uri="{FF2B5EF4-FFF2-40B4-BE49-F238E27FC236}">
                <a16:creationId xmlns:a16="http://schemas.microsoft.com/office/drawing/2014/main" id="{DD38CAD4-21DE-4385-B9D7-9D2146287D04}"/>
              </a:ext>
            </a:extLst>
          </p:cNvPr>
          <p:cNvPicPr>
            <a:picLocks noChangeAspect="1"/>
          </p:cNvPicPr>
          <p:nvPr/>
        </p:nvPicPr>
        <p:blipFill rotWithShape="1">
          <a:blip r:embed="rId2"/>
          <a:srcRect l="10204" r="11020" b="-730"/>
          <a:stretch/>
        </p:blipFill>
        <p:spPr>
          <a:xfrm>
            <a:off x="5193242" y="2062552"/>
            <a:ext cx="2615024" cy="1857356"/>
          </a:xfrm>
          <a:prstGeom prst="rect">
            <a:avLst/>
          </a:prstGeom>
        </p:spPr>
      </p:pic>
      <p:pic>
        <p:nvPicPr>
          <p:cNvPr id="15" name="Picture 15" descr="A close up of a womans face&#10;&#10;Description generated with very high confidence">
            <a:extLst>
              <a:ext uri="{FF2B5EF4-FFF2-40B4-BE49-F238E27FC236}">
                <a16:creationId xmlns:a16="http://schemas.microsoft.com/office/drawing/2014/main" id="{599BD100-E4AB-445C-AF84-6E7370B2F308}"/>
              </a:ext>
            </a:extLst>
          </p:cNvPr>
          <p:cNvPicPr>
            <a:picLocks noChangeAspect="1"/>
          </p:cNvPicPr>
          <p:nvPr/>
        </p:nvPicPr>
        <p:blipFill>
          <a:blip r:embed="rId3"/>
          <a:stretch>
            <a:fillRect/>
          </a:stretch>
        </p:blipFill>
        <p:spPr>
          <a:xfrm>
            <a:off x="7977277" y="2162637"/>
            <a:ext cx="1669981" cy="1663140"/>
          </a:xfrm>
          <a:prstGeom prst="rect">
            <a:avLst/>
          </a:prstGeom>
        </p:spPr>
      </p:pic>
      <p:pic>
        <p:nvPicPr>
          <p:cNvPr id="3" name="Picture 2"/>
          <p:cNvPicPr>
            <a:picLocks noChangeAspect="1"/>
          </p:cNvPicPr>
          <p:nvPr/>
        </p:nvPicPr>
        <p:blipFill rotWithShape="1">
          <a:blip r:embed="rId4"/>
          <a:srcRect l="2671"/>
          <a:stretch/>
        </p:blipFill>
        <p:spPr>
          <a:xfrm>
            <a:off x="102863" y="485603"/>
            <a:ext cx="4979412" cy="2446824"/>
          </a:xfrm>
          <a:prstGeom prst="rect">
            <a:avLst/>
          </a:prstGeom>
        </p:spPr>
      </p:pic>
      <p:pic>
        <p:nvPicPr>
          <p:cNvPr id="7" name="Picture 6">
            <a:extLst>
              <a:ext uri="{FF2B5EF4-FFF2-40B4-BE49-F238E27FC236}">
                <a16:creationId xmlns:a16="http://schemas.microsoft.com/office/drawing/2014/main" id="{626BE008-38B7-412B-B552-625A221D2678}"/>
              </a:ext>
            </a:extLst>
          </p:cNvPr>
          <p:cNvPicPr>
            <a:picLocks noChangeAspect="1"/>
          </p:cNvPicPr>
          <p:nvPr/>
        </p:nvPicPr>
        <p:blipFill>
          <a:blip r:embed="rId5"/>
          <a:stretch>
            <a:fillRect/>
          </a:stretch>
        </p:blipFill>
        <p:spPr>
          <a:xfrm>
            <a:off x="4167131" y="3679248"/>
            <a:ext cx="1356319" cy="1999276"/>
          </a:xfrm>
          <a:prstGeom prst="rect">
            <a:avLst/>
          </a:prstGeom>
        </p:spPr>
      </p:pic>
      <p:sp>
        <p:nvSpPr>
          <p:cNvPr id="6" name="Rectangle 5"/>
          <p:cNvSpPr/>
          <p:nvPr/>
        </p:nvSpPr>
        <p:spPr>
          <a:xfrm>
            <a:off x="173324" y="6027152"/>
            <a:ext cx="3620327" cy="461665"/>
          </a:xfrm>
          <a:prstGeom prst="rect">
            <a:avLst/>
          </a:prstGeom>
          <a:ln>
            <a:solidFill>
              <a:schemeClr val="tx1"/>
            </a:solidFill>
          </a:ln>
        </p:spPr>
        <p:txBody>
          <a:bodyPr wrap="square">
            <a:spAutoFit/>
          </a:bodyPr>
          <a:lstStyle/>
          <a:p>
            <a:r>
              <a:rPr lang="en-GB" sz="1200" b="1" dirty="0">
                <a:solidFill>
                  <a:srgbClr val="00B050"/>
                </a:solidFill>
                <a:latin typeface="SassoonCRInfant" panose="02010503020300020003" pitchFamily="2" charset="0"/>
              </a:rPr>
              <a:t>In art</a:t>
            </a:r>
            <a:r>
              <a:rPr lang="en-GB" sz="1200" dirty="0">
                <a:solidFill>
                  <a:srgbClr val="00B050"/>
                </a:solidFill>
                <a:latin typeface="SassoonCRInfant" panose="02010503020300020003" pitchFamily="2" charset="0"/>
              </a:rPr>
              <a:t> </a:t>
            </a:r>
            <a:r>
              <a:rPr lang="en-GB" sz="1200" dirty="0">
                <a:latin typeface="SassoonCRInfant" panose="02010503020300020003" pitchFamily="2" charset="0"/>
              </a:rPr>
              <a:t>we will look at the pop art scene and produce our own pictures based on the work of Andy Warhol.</a:t>
            </a:r>
          </a:p>
        </p:txBody>
      </p:sp>
      <p:sp>
        <p:nvSpPr>
          <p:cNvPr id="14" name="TextBox 13">
            <a:extLst>
              <a:ext uri="{FF2B5EF4-FFF2-40B4-BE49-F238E27FC236}">
                <a16:creationId xmlns:a16="http://schemas.microsoft.com/office/drawing/2014/main" id="{5E6E8933-0A7B-4008-AB2B-0CA495D0E51D}"/>
              </a:ext>
            </a:extLst>
          </p:cNvPr>
          <p:cNvSpPr txBox="1"/>
          <p:nvPr/>
        </p:nvSpPr>
        <p:spPr>
          <a:xfrm>
            <a:off x="5732060" y="4078722"/>
            <a:ext cx="3915198" cy="1200329"/>
          </a:xfrm>
          <a:prstGeom prst="rect">
            <a:avLst/>
          </a:prstGeom>
          <a:noFill/>
          <a:ln>
            <a:solidFill>
              <a:schemeClr val="tx1"/>
            </a:solidFill>
          </a:ln>
        </p:spPr>
        <p:txBody>
          <a:bodyPr wrap="square" rtlCol="0" anchor="t">
            <a:spAutoFit/>
          </a:bodyPr>
          <a:lstStyle/>
          <a:p>
            <a:r>
              <a:rPr lang="en-GB" sz="1200" b="1" dirty="0">
                <a:solidFill>
                  <a:srgbClr val="00B050"/>
                </a:solidFill>
                <a:latin typeface="SassoonCRInfant" panose="02010503020300020003" pitchFamily="2" charset="0"/>
              </a:rPr>
              <a:t>In PSHE, </a:t>
            </a:r>
            <a:r>
              <a:rPr lang="en-GB" sz="1200" dirty="0">
                <a:latin typeface="SassoonCRInfant" panose="02010503020300020003" pitchFamily="2" charset="0"/>
              </a:rPr>
              <a:t>we will be looking at </a:t>
            </a:r>
            <a:r>
              <a:rPr lang="en-GB" sz="1200" b="1" dirty="0">
                <a:solidFill>
                  <a:srgbClr val="00B050"/>
                </a:solidFill>
                <a:latin typeface="SassoonCRInfant" panose="02010503020300020003" pitchFamily="2" charset="0"/>
              </a:rPr>
              <a:t>Diversity and Communities</a:t>
            </a:r>
            <a:r>
              <a:rPr lang="en-GB" sz="1200" dirty="0">
                <a:latin typeface="SassoonCRInfant" panose="02010503020300020003" pitchFamily="2" charset="0"/>
              </a:rPr>
              <a:t>.  We will be looking at our sense of personal identity and self-worth as well as considering and respecting the needs and views of others.  We will be looking at the ethnic make up of our communities and the benefits of living in a diverse society.</a:t>
            </a:r>
            <a:endParaRPr lang="en-GB" sz="1200" dirty="0">
              <a:latin typeface="SassoonCRInfant" panose="02010503020300020003" pitchFamily="2" charset="0"/>
              <a:cs typeface="Calibri"/>
            </a:endParaRPr>
          </a:p>
        </p:txBody>
      </p:sp>
      <p:sp>
        <p:nvSpPr>
          <p:cNvPr id="16" name="TextBox 15">
            <a:extLst>
              <a:ext uri="{FF2B5EF4-FFF2-40B4-BE49-F238E27FC236}">
                <a16:creationId xmlns:a16="http://schemas.microsoft.com/office/drawing/2014/main" id="{6D601ADE-C7A6-49A1-B9E8-D3A4905C1FEB}"/>
              </a:ext>
            </a:extLst>
          </p:cNvPr>
          <p:cNvSpPr txBox="1"/>
          <p:nvPr/>
        </p:nvSpPr>
        <p:spPr>
          <a:xfrm>
            <a:off x="7385187" y="5470113"/>
            <a:ext cx="2262071" cy="1208023"/>
          </a:xfrm>
          <a:prstGeom prst="rect">
            <a:avLst/>
          </a:prstGeom>
          <a:no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400" b="1" dirty="0">
                <a:solidFill>
                  <a:srgbClr val="00B050"/>
                </a:solidFill>
                <a:ea typeface="+mn-lt"/>
                <a:cs typeface="+mn-lt"/>
              </a:rPr>
              <a:t>Andy Warhol </a:t>
            </a:r>
            <a:r>
              <a:rPr lang="en-US" sz="1200" b="1" dirty="0">
                <a:ea typeface="+mn-lt"/>
                <a:cs typeface="+mn-lt"/>
              </a:rPr>
              <a:t>(1928-87) </a:t>
            </a:r>
            <a:r>
              <a:rPr lang="en-US" sz="1200" dirty="0">
                <a:latin typeface="Comic Sans MS"/>
                <a:ea typeface="+mn-lt"/>
                <a:cs typeface="+mn-lt"/>
              </a:rPr>
              <a:t>was an American artist, director, and producer who was a leading figure in the visual art movement known as pop art.</a:t>
            </a:r>
            <a:endParaRPr lang="en-US" sz="1200" dirty="0">
              <a:latin typeface="Comic Sans MS"/>
              <a:cs typeface="Calibri"/>
            </a:endParaRPr>
          </a:p>
        </p:txBody>
      </p:sp>
      <p:pic>
        <p:nvPicPr>
          <p:cNvPr id="9" name="Picture 8"/>
          <p:cNvPicPr>
            <a:picLocks noChangeAspect="1"/>
          </p:cNvPicPr>
          <p:nvPr/>
        </p:nvPicPr>
        <p:blipFill>
          <a:blip r:embed="rId6"/>
          <a:stretch>
            <a:fillRect/>
          </a:stretch>
        </p:blipFill>
        <p:spPr>
          <a:xfrm>
            <a:off x="5995284" y="5405411"/>
            <a:ext cx="1261399" cy="1268072"/>
          </a:xfrm>
          <a:prstGeom prst="rect">
            <a:avLst/>
          </a:prstGeom>
        </p:spPr>
      </p:pic>
      <p:pic>
        <p:nvPicPr>
          <p:cNvPr id="12" name="Picture 11"/>
          <p:cNvPicPr>
            <a:picLocks noChangeAspect="1"/>
          </p:cNvPicPr>
          <p:nvPr/>
        </p:nvPicPr>
        <p:blipFill>
          <a:blip r:embed="rId7"/>
          <a:stretch>
            <a:fillRect/>
          </a:stretch>
        </p:blipFill>
        <p:spPr>
          <a:xfrm>
            <a:off x="4022487" y="5837338"/>
            <a:ext cx="1743961" cy="916986"/>
          </a:xfrm>
          <a:prstGeom prst="rect">
            <a:avLst/>
          </a:prstGeom>
        </p:spPr>
      </p:pic>
    </p:spTree>
    <p:extLst>
      <p:ext uri="{BB962C8B-B14F-4D97-AF65-F5344CB8AC3E}">
        <p14:creationId xmlns:p14="http://schemas.microsoft.com/office/powerpoint/2010/main" val="43081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42CC7C-612E-40C2-ACBA-E36B0C1D00EB}"/>
              </a:ext>
            </a:extLst>
          </p:cNvPr>
          <p:cNvSpPr txBox="1"/>
          <p:nvPr/>
        </p:nvSpPr>
        <p:spPr>
          <a:xfrm>
            <a:off x="6867327" y="4939193"/>
            <a:ext cx="2709770" cy="1508105"/>
          </a:xfrm>
          <a:prstGeom prst="rect">
            <a:avLst/>
          </a:prstGeom>
          <a:noFill/>
          <a:ln>
            <a:solidFill>
              <a:schemeClr val="tx1"/>
            </a:solidFill>
          </a:ln>
        </p:spPr>
        <p:txBody>
          <a:bodyPr wrap="square" rtlCol="0" anchor="t">
            <a:spAutoFit/>
          </a:bodyPr>
          <a:lstStyle/>
          <a:p>
            <a:pPr algn="ctr"/>
            <a:r>
              <a:rPr lang="en-GB" sz="1400" b="1" dirty="0">
                <a:solidFill>
                  <a:srgbClr val="00B050"/>
                </a:solidFill>
                <a:latin typeface="Comic Sans MS"/>
              </a:rPr>
              <a:t>Physical development, Health and Well-being</a:t>
            </a:r>
          </a:p>
          <a:p>
            <a:endParaRPr lang="en-GB" sz="800" dirty="0">
              <a:latin typeface="Comic Sans MS"/>
            </a:endParaRPr>
          </a:p>
          <a:p>
            <a:r>
              <a:rPr lang="en-GB" sz="1400" b="1" dirty="0">
                <a:latin typeface="SassoonCRInfant" panose="02010503020300020003" pitchFamily="2" charset="0"/>
              </a:rPr>
              <a:t>Curriculum drivers:</a:t>
            </a:r>
            <a:r>
              <a:rPr lang="en-GB" sz="1400" dirty="0">
                <a:latin typeface="SassoonCRInfant" panose="02010503020300020003" pitchFamily="2" charset="0"/>
              </a:rPr>
              <a:t> Knowledge of Community in the World</a:t>
            </a:r>
            <a:endParaRPr lang="en-GB" sz="1400" dirty="0">
              <a:latin typeface="SassoonCRInfant" panose="02010503020300020003" pitchFamily="2" charset="0"/>
              <a:cs typeface="Calibri"/>
            </a:endParaRPr>
          </a:p>
          <a:p>
            <a:r>
              <a:rPr lang="en-GB" sz="1400" b="1" dirty="0">
                <a:latin typeface="SassoonCRInfant" panose="02010503020300020003" pitchFamily="2" charset="0"/>
              </a:rPr>
              <a:t>PE:</a:t>
            </a:r>
            <a:r>
              <a:rPr lang="en-GB" sz="1400" dirty="0">
                <a:latin typeface="SassoonCRInfant" panose="02010503020300020003" pitchFamily="2" charset="0"/>
              </a:rPr>
              <a:t> Gymnastics &amp; basketball</a:t>
            </a:r>
          </a:p>
          <a:p>
            <a:r>
              <a:rPr lang="en-GB" sz="1400" b="1" dirty="0">
                <a:latin typeface="SassoonCRInfant" panose="02010503020300020003" pitchFamily="2" charset="0"/>
              </a:rPr>
              <a:t>Value: </a:t>
            </a:r>
            <a:r>
              <a:rPr lang="en-GB" sz="1400" dirty="0">
                <a:latin typeface="SassoonCRInfant" panose="02010503020300020003" pitchFamily="2" charset="0"/>
              </a:rPr>
              <a:t>Courage</a:t>
            </a:r>
          </a:p>
        </p:txBody>
      </p:sp>
      <p:graphicFrame>
        <p:nvGraphicFramePr>
          <p:cNvPr id="2" name="Table 2">
            <a:extLst>
              <a:ext uri="{FF2B5EF4-FFF2-40B4-BE49-F238E27FC236}">
                <a16:creationId xmlns:a16="http://schemas.microsoft.com/office/drawing/2014/main" id="{9F66CFF8-4C49-40FA-9955-3BF774F87169}"/>
              </a:ext>
            </a:extLst>
          </p:cNvPr>
          <p:cNvGraphicFramePr>
            <a:graphicFrameLocks noGrp="1"/>
          </p:cNvGraphicFramePr>
          <p:nvPr>
            <p:extLst>
              <p:ext uri="{D42A27DB-BD31-4B8C-83A1-F6EECF244321}">
                <p14:modId xmlns:p14="http://schemas.microsoft.com/office/powerpoint/2010/main" val="1256545552"/>
              </p:ext>
            </p:extLst>
          </p:nvPr>
        </p:nvGraphicFramePr>
        <p:xfrm>
          <a:off x="637944" y="368298"/>
          <a:ext cx="8496000" cy="2918460"/>
        </p:xfrm>
        <a:graphic>
          <a:graphicData uri="http://schemas.openxmlformats.org/drawingml/2006/table">
            <a:tbl>
              <a:tblPr bandRow="1">
                <a:tableStyleId>{5940675A-B579-460E-94D1-54222C63F5DA}</a:tableStyleId>
              </a:tblPr>
              <a:tblGrid>
                <a:gridCol w="1440000">
                  <a:extLst>
                    <a:ext uri="{9D8B030D-6E8A-4147-A177-3AD203B41FA5}">
                      <a16:colId xmlns:a16="http://schemas.microsoft.com/office/drawing/2014/main" val="238355722"/>
                    </a:ext>
                  </a:extLst>
                </a:gridCol>
                <a:gridCol w="2880000">
                  <a:extLst>
                    <a:ext uri="{9D8B030D-6E8A-4147-A177-3AD203B41FA5}">
                      <a16:colId xmlns:a16="http://schemas.microsoft.com/office/drawing/2014/main" val="159738033"/>
                    </a:ext>
                  </a:extLst>
                </a:gridCol>
                <a:gridCol w="1296000">
                  <a:extLst>
                    <a:ext uri="{9D8B030D-6E8A-4147-A177-3AD203B41FA5}">
                      <a16:colId xmlns:a16="http://schemas.microsoft.com/office/drawing/2014/main" val="3627969903"/>
                    </a:ext>
                  </a:extLst>
                </a:gridCol>
                <a:gridCol w="2880000">
                  <a:extLst>
                    <a:ext uri="{9D8B030D-6E8A-4147-A177-3AD203B41FA5}">
                      <a16:colId xmlns:a16="http://schemas.microsoft.com/office/drawing/2014/main" val="1894873455"/>
                    </a:ext>
                  </a:extLst>
                </a:gridCol>
              </a:tblGrid>
              <a:tr h="297180">
                <a:tc>
                  <a:txBody>
                    <a:bodyPr/>
                    <a:lstStyle/>
                    <a:p>
                      <a:pPr algn="ctr"/>
                      <a:r>
                        <a:rPr lang="en-US" sz="1400" b="1" dirty="0"/>
                        <a:t>Key Vocabulary</a:t>
                      </a:r>
                    </a:p>
                  </a:txBody>
                  <a:tcPr marL="68580" marR="68580" marT="34290" marB="34290" anchor="ctr">
                    <a:solidFill>
                      <a:srgbClr val="99FF33"/>
                    </a:solidFill>
                  </a:tcPr>
                </a:tc>
                <a:tc>
                  <a:txBody>
                    <a:bodyPr/>
                    <a:lstStyle/>
                    <a:p>
                      <a:pPr algn="ctr"/>
                      <a:r>
                        <a:rPr lang="en-US" sz="1500" b="1" dirty="0"/>
                        <a:t>Definition</a:t>
                      </a:r>
                    </a:p>
                  </a:txBody>
                  <a:tcPr marL="68580" marR="68580" marT="34290" marB="34290" anchor="ctr">
                    <a:solidFill>
                      <a:srgbClr val="99FF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Key Vocabulary</a:t>
                      </a:r>
                    </a:p>
                  </a:txBody>
                  <a:tcPr marL="68580" marR="68580" marT="34290" marB="34290" anchor="ctr">
                    <a:solidFill>
                      <a:srgbClr val="99FF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Definition</a:t>
                      </a:r>
                    </a:p>
                  </a:txBody>
                  <a:tcPr marL="68580" marR="68580" marT="34290" marB="34290" anchor="ctr">
                    <a:solidFill>
                      <a:srgbClr val="99FF33"/>
                    </a:solidFill>
                  </a:tcPr>
                </a:tc>
                <a:extLst>
                  <a:ext uri="{0D108BD9-81ED-4DB2-BD59-A6C34878D82A}">
                    <a16:rowId xmlns:a16="http://schemas.microsoft.com/office/drawing/2014/main" val="2002189340"/>
                  </a:ext>
                </a:extLst>
              </a:tr>
              <a:tr h="289864">
                <a:tc>
                  <a:txBody>
                    <a:bodyPr/>
                    <a:lstStyle/>
                    <a:p>
                      <a:pPr algn="ctr"/>
                      <a:r>
                        <a:rPr lang="en-US" sz="1400" b="1" dirty="0">
                          <a:solidFill>
                            <a:srgbClr val="00B050"/>
                          </a:solidFill>
                          <a:latin typeface="Comic Sans MS"/>
                        </a:rPr>
                        <a:t>immigration</a:t>
                      </a:r>
                    </a:p>
                  </a:txBody>
                  <a:tcPr marL="68580" marR="68580" marT="34290" marB="34290" anchor="ctr"/>
                </a:tc>
                <a:tc>
                  <a:txBody>
                    <a:bodyPr/>
                    <a:lstStyle/>
                    <a:p>
                      <a:pPr lvl="0" algn="ctr">
                        <a:buNone/>
                      </a:pPr>
                      <a:r>
                        <a:rPr lang="en-US" sz="1100" b="0" i="0" u="none" strike="noStrike" noProof="0" dirty="0">
                          <a:latin typeface="SassoonCRInfant" panose="02010503020300020003" pitchFamily="2" charset="0"/>
                        </a:rPr>
                        <a:t>The action of coming to live permanently in a foreign country.</a:t>
                      </a:r>
                      <a:endParaRPr lang="en-US" sz="1100" dirty="0">
                        <a:latin typeface="SassoonCRInfant" panose="02010503020300020003" pitchFamily="2"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latin typeface="Comic Sans MS"/>
                        </a:rPr>
                        <a:t>economic</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SassoonCRInfant" panose="02010503020300020003" pitchFamily="2" charset="0"/>
                        </a:rPr>
                        <a:t>Making enough money; profitable.</a:t>
                      </a:r>
                    </a:p>
                  </a:txBody>
                  <a:tcPr marL="68580" marR="68580" marT="34290" marB="34290" anchor="ctr"/>
                </a:tc>
                <a:extLst>
                  <a:ext uri="{0D108BD9-81ED-4DB2-BD59-A6C34878D82A}">
                    <a16:rowId xmlns:a16="http://schemas.microsoft.com/office/drawing/2014/main" val="3537413649"/>
                  </a:ext>
                </a:extLst>
              </a:tr>
              <a:tr h="568075">
                <a:tc>
                  <a:txBody>
                    <a:bodyPr/>
                    <a:lstStyle/>
                    <a:p>
                      <a:pPr algn="ctr"/>
                      <a:r>
                        <a:rPr lang="en-US" sz="1400" b="1" dirty="0">
                          <a:solidFill>
                            <a:srgbClr val="00B050"/>
                          </a:solidFill>
                          <a:latin typeface="Comic Sans MS"/>
                        </a:rPr>
                        <a:t>metamorphosis</a:t>
                      </a:r>
                    </a:p>
                  </a:txBody>
                  <a:tcPr marL="68580" marR="68580" marT="34290" marB="34290" anchor="ctr"/>
                </a:tc>
                <a:tc>
                  <a:txBody>
                    <a:bodyPr/>
                    <a:lstStyle/>
                    <a:p>
                      <a:pPr algn="ctr"/>
                      <a:r>
                        <a:rPr lang="en-GB" sz="1100" b="0" i="0" kern="1200" dirty="0">
                          <a:solidFill>
                            <a:schemeClr val="tx1"/>
                          </a:solidFill>
                          <a:effectLst/>
                          <a:latin typeface="SassoonCRInfant" panose="02010503020300020003" pitchFamily="2" charset="0"/>
                          <a:ea typeface="+mn-ea"/>
                          <a:cs typeface="+mn-cs"/>
                        </a:rPr>
                        <a:t>The process of transformation from an immature form to an adult form in two or more distinct stages.</a:t>
                      </a:r>
                      <a:endParaRPr lang="en-US" sz="1100" dirty="0">
                        <a:latin typeface="SassoonCRInfant" panose="02010503020300020003" pitchFamily="2"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latin typeface="Comic Sans MS"/>
                        </a:rPr>
                        <a:t>density</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SassoonCRInfant" panose="02010503020300020003" pitchFamily="2" charset="0"/>
                        </a:rPr>
                        <a:t>How thick or tightly packed something is; population density is the measurement of the total number of people in the area.</a:t>
                      </a:r>
                    </a:p>
                  </a:txBody>
                  <a:tcPr marL="68580" marR="68580" marT="34290" marB="34290" anchor="ctr"/>
                </a:tc>
                <a:extLst>
                  <a:ext uri="{0D108BD9-81ED-4DB2-BD59-A6C34878D82A}">
                    <a16:rowId xmlns:a16="http://schemas.microsoft.com/office/drawing/2014/main" val="95590357"/>
                  </a:ext>
                </a:extLst>
              </a:tr>
              <a:tr h="388620">
                <a:tc>
                  <a:txBody>
                    <a:bodyPr/>
                    <a:lstStyle/>
                    <a:p>
                      <a:pPr algn="ctr"/>
                      <a:r>
                        <a:rPr lang="en-US" sz="1400" b="1" dirty="0">
                          <a:solidFill>
                            <a:srgbClr val="00B050"/>
                          </a:solidFill>
                          <a:latin typeface="Comic Sans MS"/>
                        </a:rPr>
                        <a:t>pollination</a:t>
                      </a:r>
                    </a:p>
                  </a:txBody>
                  <a:tcPr marL="68580" marR="68580" marT="34290" marB="34290" anchor="ctr"/>
                </a:tc>
                <a:tc>
                  <a:txBody>
                    <a:bodyPr/>
                    <a:lstStyle/>
                    <a:p>
                      <a:pPr lvl="0" algn="ctr">
                        <a:buNone/>
                      </a:pPr>
                      <a:r>
                        <a:rPr lang="en-GB" sz="1200" b="0" i="0" kern="1200" dirty="0">
                          <a:solidFill>
                            <a:schemeClr val="tx1"/>
                          </a:solidFill>
                          <a:effectLst/>
                          <a:latin typeface="SassoonCRInfant" panose="02010503020300020003" pitchFamily="2" charset="0"/>
                          <a:ea typeface="+mn-ea"/>
                          <a:cs typeface="+mn-cs"/>
                        </a:rPr>
                        <a:t>The transfer of pollen to a stigma, ovule, flower, or plant to allow fertilisation.</a:t>
                      </a:r>
                      <a:endParaRPr lang="en-US" sz="1200" dirty="0">
                        <a:latin typeface="SassoonCRInfant" panose="02010503020300020003" pitchFamily="2"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latin typeface="Comic Sans MS"/>
                        </a:rPr>
                        <a:t>governance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latin typeface="SassoonCRInfant" panose="02010503020300020003" pitchFamily="2" charset="0"/>
                        </a:rPr>
                        <a:t>The action or manner of governing a state or </a:t>
                      </a:r>
                      <a:r>
                        <a:rPr lang="en-US" sz="1200" b="0" i="0" u="none" strike="noStrike" noProof="0" dirty="0" err="1">
                          <a:latin typeface="SassoonCRInfant" panose="02010503020300020003" pitchFamily="2" charset="0"/>
                        </a:rPr>
                        <a:t>organisation</a:t>
                      </a:r>
                      <a:r>
                        <a:rPr lang="en-US" sz="1200" b="0" i="0" u="none" strike="noStrike" noProof="0" dirty="0">
                          <a:latin typeface="SassoonCRInfant" panose="02010503020300020003" pitchFamily="2" charset="0"/>
                        </a:rPr>
                        <a:t>.</a:t>
                      </a:r>
                      <a:endParaRPr lang="en-US" sz="1200" dirty="0">
                        <a:latin typeface="SassoonCRInfant" panose="02010503020300020003" pitchFamily="2" charset="0"/>
                      </a:endParaRPr>
                    </a:p>
                  </a:txBody>
                  <a:tcPr marL="68580" marR="68580" marT="34290" marB="34290" anchor="ctr"/>
                </a:tc>
                <a:extLst>
                  <a:ext uri="{0D108BD9-81ED-4DB2-BD59-A6C34878D82A}">
                    <a16:rowId xmlns:a16="http://schemas.microsoft.com/office/drawing/2014/main" val="599565072"/>
                  </a:ext>
                </a:extLst>
              </a:tr>
              <a:tr h="388620">
                <a:tc>
                  <a:txBody>
                    <a:bodyPr/>
                    <a:lstStyle/>
                    <a:p>
                      <a:pPr algn="ctr"/>
                      <a:r>
                        <a:rPr lang="en-US" sz="1400" b="1" dirty="0">
                          <a:solidFill>
                            <a:srgbClr val="00B050"/>
                          </a:solidFill>
                          <a:latin typeface="Comic Sans MS"/>
                        </a:rPr>
                        <a:t>specification</a:t>
                      </a:r>
                    </a:p>
                  </a:txBody>
                  <a:tcPr marL="68580" marR="68580" marT="34290" marB="34290" anchor="ctr"/>
                </a:tc>
                <a:tc>
                  <a:txBody>
                    <a:bodyPr/>
                    <a:lstStyle/>
                    <a:p>
                      <a:pPr lvl="0" algn="ctr">
                        <a:buNone/>
                      </a:pPr>
                      <a:r>
                        <a:rPr lang="en-US" sz="1100" b="0" i="0" u="none" strike="noStrike" noProof="0" dirty="0">
                          <a:latin typeface="SassoonCRInfant" panose="02010503020300020003" pitchFamily="2" charset="0"/>
                        </a:rPr>
                        <a:t>A detailed description of the design and materials used to make something.</a:t>
                      </a:r>
                      <a:endParaRPr lang="en-US" sz="1100" dirty="0">
                        <a:latin typeface="SassoonCRInfant" panose="02010503020300020003" pitchFamily="2"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latin typeface="Comic Sans MS"/>
                        </a:rPr>
                        <a:t>prairie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SassoonCRInfant" panose="02010503020300020003" pitchFamily="2" charset="0"/>
                        </a:rPr>
                        <a:t>A large area of grassland.</a:t>
                      </a:r>
                    </a:p>
                  </a:txBody>
                  <a:tcPr marL="68580" marR="68580" marT="34290" marB="34290" anchor="ctr"/>
                </a:tc>
                <a:extLst>
                  <a:ext uri="{0D108BD9-81ED-4DB2-BD59-A6C34878D82A}">
                    <a16:rowId xmlns:a16="http://schemas.microsoft.com/office/drawing/2014/main" val="1188832193"/>
                  </a:ext>
                </a:extLst>
              </a:tr>
              <a:tr h="388620">
                <a:tc>
                  <a:txBody>
                    <a:bodyPr/>
                    <a:lstStyle/>
                    <a:p>
                      <a:pPr algn="ctr"/>
                      <a:r>
                        <a:rPr lang="en-US" sz="1400" b="1" dirty="0">
                          <a:solidFill>
                            <a:srgbClr val="00B050"/>
                          </a:solidFill>
                          <a:latin typeface="Comic Sans MS"/>
                        </a:rPr>
                        <a:t>proportion</a:t>
                      </a:r>
                    </a:p>
                  </a:txBody>
                  <a:tcPr marL="68580" marR="68580" marT="34290" marB="34290" anchor="ctr"/>
                </a:tc>
                <a:tc>
                  <a:txBody>
                    <a:bodyPr/>
                    <a:lstStyle/>
                    <a:p>
                      <a:pPr lvl="0" algn="ctr">
                        <a:buNone/>
                      </a:pPr>
                      <a:r>
                        <a:rPr lang="en-US" sz="1100" b="0" i="0" u="none" strike="noStrike" noProof="0" dirty="0">
                          <a:latin typeface="SassoonCRInfant" panose="02010503020300020003" pitchFamily="2" charset="0"/>
                        </a:rPr>
                        <a:t>A part, share, or number considered in relation to a whole.</a:t>
                      </a:r>
                      <a:endParaRPr lang="en-US" sz="1100" dirty="0">
                        <a:latin typeface="SassoonCRInfant" panose="02010503020300020003" pitchFamily="2"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latin typeface="Comic Sans MS"/>
                        </a:rPr>
                        <a:t>embryo</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tx1"/>
                          </a:solidFill>
                          <a:effectLst/>
                          <a:latin typeface="SassoonCRInfant" panose="02010503020300020003" pitchFamily="2" charset="0"/>
                          <a:ea typeface="+mn-ea"/>
                          <a:cs typeface="+mn-cs"/>
                        </a:rPr>
                        <a:t>An unborn or unhatched offspring in the process of development.</a:t>
                      </a:r>
                      <a:endParaRPr lang="en-US" sz="1100" dirty="0">
                        <a:latin typeface="SassoonCRInfant" panose="02010503020300020003" pitchFamily="2" charset="0"/>
                      </a:endParaRPr>
                    </a:p>
                  </a:txBody>
                  <a:tcPr marL="68580" marR="68580" marT="34290" marB="34290" anchor="ctr"/>
                </a:tc>
                <a:extLst>
                  <a:ext uri="{0D108BD9-81ED-4DB2-BD59-A6C34878D82A}">
                    <a16:rowId xmlns:a16="http://schemas.microsoft.com/office/drawing/2014/main" val="3033117541"/>
                  </a:ext>
                </a:extLst>
              </a:tr>
              <a:tr h="278130">
                <a:tc>
                  <a:txBody>
                    <a:bodyPr/>
                    <a:lstStyle/>
                    <a:p>
                      <a:pPr algn="ctr"/>
                      <a:r>
                        <a:rPr lang="en-US" sz="1400" b="1" dirty="0">
                          <a:solidFill>
                            <a:srgbClr val="00B050"/>
                          </a:solidFill>
                          <a:latin typeface="Comic Sans MS"/>
                        </a:rPr>
                        <a:t>significance</a:t>
                      </a:r>
                    </a:p>
                  </a:txBody>
                  <a:tcPr marL="68580" marR="68580" marT="34290" marB="34290" anchor="ctr"/>
                </a:tc>
                <a:tc>
                  <a:txBody>
                    <a:bodyPr/>
                    <a:lstStyle/>
                    <a:p>
                      <a:pPr algn="ctr"/>
                      <a:r>
                        <a:rPr lang="en-US" sz="1100" dirty="0">
                          <a:latin typeface="SassoonCRInfant" panose="02010503020300020003" pitchFamily="2" charset="0"/>
                        </a:rPr>
                        <a:t>Importance.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latin typeface="Comic Sans MS"/>
                        </a:rPr>
                        <a:t>principle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SassoonCRInfant" panose="02010503020300020003" pitchFamily="2" charset="0"/>
                        </a:rPr>
                        <a:t>A rule or belief about what a person thinks is right.</a:t>
                      </a:r>
                    </a:p>
                  </a:txBody>
                  <a:tcPr marL="68580" marR="68580" marT="34290" marB="34290" anchor="ctr"/>
                </a:tc>
                <a:extLst>
                  <a:ext uri="{0D108BD9-81ED-4DB2-BD59-A6C34878D82A}">
                    <a16:rowId xmlns:a16="http://schemas.microsoft.com/office/drawing/2014/main" val="407705005"/>
                  </a:ext>
                </a:extLst>
              </a:tr>
            </a:tbl>
          </a:graphicData>
        </a:graphic>
      </p:graphicFrame>
      <p:pic>
        <p:nvPicPr>
          <p:cNvPr id="3" name="Picture 2"/>
          <p:cNvPicPr>
            <a:picLocks noChangeAspect="1"/>
          </p:cNvPicPr>
          <p:nvPr/>
        </p:nvPicPr>
        <p:blipFill rotWithShape="1">
          <a:blip r:embed="rId2"/>
          <a:srcRect r="2196" b="27187"/>
          <a:stretch/>
        </p:blipFill>
        <p:spPr>
          <a:xfrm>
            <a:off x="134829" y="3416400"/>
            <a:ext cx="6667890" cy="3100560"/>
          </a:xfrm>
          <a:prstGeom prst="rect">
            <a:avLst/>
          </a:prstGeom>
        </p:spPr>
      </p:pic>
      <p:pic>
        <p:nvPicPr>
          <p:cNvPr id="4" name="Picture 3"/>
          <p:cNvPicPr>
            <a:picLocks noChangeAspect="1"/>
          </p:cNvPicPr>
          <p:nvPr/>
        </p:nvPicPr>
        <p:blipFill>
          <a:blip r:embed="rId3"/>
          <a:stretch>
            <a:fillRect/>
          </a:stretch>
        </p:blipFill>
        <p:spPr>
          <a:xfrm>
            <a:off x="7001302" y="3336631"/>
            <a:ext cx="2575796" cy="1481029"/>
          </a:xfrm>
          <a:prstGeom prst="rect">
            <a:avLst/>
          </a:prstGeom>
        </p:spPr>
      </p:pic>
    </p:spTree>
    <p:extLst>
      <p:ext uri="{BB962C8B-B14F-4D97-AF65-F5344CB8AC3E}">
        <p14:creationId xmlns:p14="http://schemas.microsoft.com/office/powerpoint/2010/main" val="3125321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24D4D64538641958E4A007980C13B" ma:contentTypeVersion="10" ma:contentTypeDescription="Create a new document." ma:contentTypeScope="" ma:versionID="c4168bafe7f6c50a2dd8ce0a7e84115c">
  <xsd:schema xmlns:xsd="http://www.w3.org/2001/XMLSchema" xmlns:xs="http://www.w3.org/2001/XMLSchema" xmlns:p="http://schemas.microsoft.com/office/2006/metadata/properties" xmlns:ns2="9afee772-eb75-46e8-9ea7-aea7d31c93a2" xmlns:ns3="e28a704d-9600-4ad2-9d5d-dece923bace9" targetNamespace="http://schemas.microsoft.com/office/2006/metadata/properties" ma:root="true" ma:fieldsID="5a97857233f565c34a0f4dab4a6163e6" ns2:_="" ns3:_="">
    <xsd:import namespace="9afee772-eb75-46e8-9ea7-aea7d31c93a2"/>
    <xsd:import namespace="e28a704d-9600-4ad2-9d5d-dece923bac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e772-eb75-46e8-9ea7-aea7d31c93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8a704d-9600-4ad2-9d5d-dece923bac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ED55DF-6A20-45A8-A378-DFBF90600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ee772-eb75-46e8-9ea7-aea7d31c93a2"/>
    <ds:schemaRef ds:uri="e28a704d-9600-4ad2-9d5d-dece923ba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6C439D-6B06-4529-BE7B-39855BC68720}">
  <ds:schemaRefs>
    <ds:schemaRef ds:uri="9afee772-eb75-46e8-9ea7-aea7d31c93a2"/>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28a704d-9600-4ad2-9d5d-dece923bace9"/>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BB071B0C-6A65-404E-9BC6-20C58E059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417</TotalTime>
  <Words>495</Words>
  <Application>Microsoft Macintosh PowerPoint</Application>
  <PresentationFormat>A4 Paper (210x297 mm)</PresentationFormat>
  <Paragraphs>43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Bahnschrift Light SemiCondensed</vt:lpstr>
      <vt:lpstr>Calibri</vt:lpstr>
      <vt:lpstr>Calibri Light</vt:lpstr>
      <vt:lpstr>Comic Sans MS</vt:lpstr>
      <vt:lpstr>SassoonCRInfant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Windmill</dc:creator>
  <cp:lastModifiedBy>Wendy Windmill</cp:lastModifiedBy>
  <cp:revision>429</cp:revision>
  <cp:lastPrinted>2020-01-06T17:09:11Z</cp:lastPrinted>
  <dcterms:created xsi:type="dcterms:W3CDTF">2019-12-31T12:07:37Z</dcterms:created>
  <dcterms:modified xsi:type="dcterms:W3CDTF">2022-01-04T19:04:08Z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0x010100E4124D4D64538641958E4A007980C13B</vt:lpwstr>
  </property>
</Properties>
</file>