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5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embeddedFontLst>
    <p:embeddedFont>
      <p:font typeface="Twinkl" pitchFamily="2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pos="476">
          <p15:clr>
            <a:srgbClr val="A4A3A4"/>
          </p15:clr>
        </p15:guide>
        <p15:guide id="5" pos="5284">
          <p15:clr>
            <a:srgbClr val="A4A3A4"/>
          </p15:clr>
        </p15:guide>
        <p15:guide id="6" pos="5443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997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uHSq/x8rNpbDbSXSHoJlBFEhZ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86" y="10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nit Title Slide">
  <p:cSld name="Planit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8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8"/>
          <p:cNvSpPr>
            <a:spLocks noGrp="1"/>
          </p:cNvSpPr>
          <p:nvPr>
            <p:ph type="body" idx="1"/>
          </p:nvPr>
        </p:nvSpPr>
        <p:spPr>
          <a:xfrm>
            <a:off x="1654969" y="3199950"/>
            <a:ext cx="5834062" cy="543989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lking Partners Icon">
  <p:cSld name="Talking Partners Ic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35" name="Google Shape;3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oups Icon">
  <p:cSld name="Groups Ic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38" name="Google Shape;3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ntal and Oral Starter Icon">
  <p:cSld name="Mental and Oral Starter Ic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9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1" name="Google Shape;4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sment Icon">
  <p:cSld name="Assesment Ic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4" name="Google Shape;4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0"/>
          <p:cNvSpPr>
            <a:spLocks noGrp="1"/>
          </p:cNvSpPr>
          <p:nvPr>
            <p:ph type="body" idx="1"/>
          </p:nvPr>
        </p:nvSpPr>
        <p:spPr>
          <a:xfrm>
            <a:off x="457197" y="2153354"/>
            <a:ext cx="8220075" cy="4242683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0"/>
          <p:cNvSpPr>
            <a:spLocks noGrp="1"/>
          </p:cNvSpPr>
          <p:nvPr>
            <p:ph type="body" idx="1"/>
          </p:nvPr>
        </p:nvSpPr>
        <p:spPr>
          <a:xfrm>
            <a:off x="481012" y="2014537"/>
            <a:ext cx="8181975" cy="4351338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" name="Google Shape;22;p33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ole Class Icon">
  <p:cSld name="Whole Class Ic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4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6" name="Google Shape;2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ividual Icon">
  <p:cSld name="Individual Ic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9" name="Google Shape;2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irs Icon">
  <p:cSld name="Pairs Ic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32" name="Google Shape;3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>
            <a:spLocks noGrp="1"/>
          </p:cNvSpPr>
          <p:nvPr>
            <p:ph type="title"/>
          </p:nvPr>
        </p:nvSpPr>
        <p:spPr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7"/>
          <p:cNvSpPr>
            <a:spLocks noGrp="1"/>
          </p:cNvSpPr>
          <p:nvPr>
            <p:ph type="body" idx="1"/>
          </p:nvPr>
        </p:nvSpPr>
        <p:spPr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uk/resources/planit-maths-primary-teaching-resources-year-2/planit-maths-primary-teaching-resources-year-2-number---addition-and-subtraction/planit-maths-primary-teaching-resources-year-2-number---addition-and-subtraction-solve-problems-with-addition-and-subtraction-applying-their-increasing-knowledge-of-mental-and-written-methods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7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6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maths-primary-teaching-resources-year-2/planit-maths-primary-teaching-resources-year-2-number---addition-and-subtraction/planit-maths-primary-teaching-resources-year-2-number---addition-and-subtraction-solve-problems-with-addition-and-subtraction-applying-their-increasing-knowledge-of-mental-and-written-method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"/>
          <p:cNvSpPr txBox="1"/>
          <p:nvPr/>
        </p:nvSpPr>
        <p:spPr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Year One</a:t>
            </a:r>
            <a:endParaRPr/>
          </a:p>
        </p:txBody>
      </p:sp>
      <p:sp>
        <p:nvSpPr>
          <p:cNvPr id="53" name="Google Shape;53;p1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54;p1"/>
          <p:cNvCxnSpPr/>
          <p:nvPr/>
        </p:nvCxnSpPr>
        <p:spPr>
          <a:xfrm>
            <a:off x="0" y="6251575"/>
            <a:ext cx="9261475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1"/>
          <p:cNvSpPr txBox="1"/>
          <p:nvPr/>
        </p:nvSpPr>
        <p:spPr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Maths | Addition and Subtraction | Solve Problems | Lesson 4 of 4: Addition and Subtraction Problems Crossing 10</a:t>
            </a:r>
            <a:endParaRPr/>
          </a:p>
        </p:txBody>
      </p:sp>
      <p:sp>
        <p:nvSpPr>
          <p:cNvPr id="56" name="Google Shape;56;p1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latin typeface="Arial"/>
                <a:ea typeface="Arial"/>
                <a:cs typeface="Arial"/>
                <a:sym typeface="Arial"/>
              </a:rPr>
              <a:t>Maths</a:t>
            </a:r>
            <a:endParaRPr sz="54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>
            <a:spLocks noGrp="1"/>
          </p:cNvSpPr>
          <p:nvPr>
            <p:ph type="body" idx="1"/>
          </p:nvPr>
        </p:nvSpPr>
        <p:spPr>
          <a:xfrm>
            <a:off x="1655763" y="3200400"/>
            <a:ext cx="5832475" cy="542925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Addition and Subtraction</a:t>
            </a:r>
            <a:endParaRPr/>
          </a:p>
        </p:txBody>
      </p:sp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10"/>
          <p:cNvPicPr preferRelativeResize="0"/>
          <p:nvPr/>
        </p:nvPicPr>
        <p:blipFill rotWithShape="1">
          <a:blip r:embed="rId3">
            <a:alphaModFix/>
          </a:blip>
          <a:srcRect t="37716"/>
          <a:stretch/>
        </p:blipFill>
        <p:spPr>
          <a:xfrm>
            <a:off x="755650" y="2732088"/>
            <a:ext cx="7632700" cy="33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0"/>
          <p:cNvSpPr/>
          <p:nvPr/>
        </p:nvSpPr>
        <p:spPr>
          <a:xfrm>
            <a:off x="1800408" y="696913"/>
            <a:ext cx="554318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Where Is Captain Jack?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61" name="Google Shape;661;p10"/>
          <p:cNvSpPr/>
          <p:nvPr/>
        </p:nvSpPr>
        <p:spPr>
          <a:xfrm>
            <a:off x="755650" y="1346200"/>
            <a:ext cx="7632700" cy="135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Choose a square and solve the puzzle on the scroll.</a:t>
            </a:r>
            <a:endParaRPr>
              <a:latin typeface="Twinkl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Click on the scroll to reveal the answer once you have solved the puzzle. Click on the answer square to look for what is hidden there.</a:t>
            </a:r>
            <a:endParaRPr>
              <a:latin typeface="Twinkl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Who can find Captain Jack’s hiding place?</a:t>
            </a:r>
            <a:endParaRPr>
              <a:latin typeface="Twinkl" pitchFamily="2" charset="0"/>
            </a:endParaRPr>
          </a:p>
        </p:txBody>
      </p:sp>
      <p:pic>
        <p:nvPicPr>
          <p:cNvPr id="662" name="Google Shape;662;p10"/>
          <p:cNvPicPr preferRelativeResize="0"/>
          <p:nvPr/>
        </p:nvPicPr>
        <p:blipFill rotWithShape="1">
          <a:blip r:embed="rId4">
            <a:alphaModFix/>
          </a:blip>
          <a:srcRect t="-919" b="40599"/>
          <a:stretch/>
        </p:blipFill>
        <p:spPr>
          <a:xfrm>
            <a:off x="2989263" y="2817813"/>
            <a:ext cx="3165475" cy="327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42A15B-FC78-4EDC-9E9E-8EC9708A97A9}"/>
              </a:ext>
            </a:extLst>
          </p:cNvPr>
          <p:cNvSpPr/>
          <p:nvPr/>
        </p:nvSpPr>
        <p:spPr>
          <a:xfrm>
            <a:off x="1800408" y="696913"/>
            <a:ext cx="554318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>
                <a:latin typeface="Twinkl" pitchFamily="2" charset="0"/>
              </a:rPr>
              <a:t>Where Is Captain Jack?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B3323-8811-42B0-AC6D-35999BF9130C}"/>
              </a:ext>
            </a:extLst>
          </p:cNvPr>
          <p:cNvSpPr/>
          <p:nvPr/>
        </p:nvSpPr>
        <p:spPr>
          <a:xfrm>
            <a:off x="857250" y="1479550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2A9792-CA0B-4B8F-9B67-DD008C858DA5}"/>
              </a:ext>
            </a:extLst>
          </p:cNvPr>
          <p:cNvSpPr/>
          <p:nvPr/>
        </p:nvSpPr>
        <p:spPr>
          <a:xfrm>
            <a:off x="1971675" y="1479550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7A2BE-46C8-4ACE-9372-240442B0B8CE}"/>
              </a:ext>
            </a:extLst>
          </p:cNvPr>
          <p:cNvSpPr/>
          <p:nvPr/>
        </p:nvSpPr>
        <p:spPr>
          <a:xfrm>
            <a:off x="3086100" y="1479550"/>
            <a:ext cx="1116013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F09932-C851-499A-8ED3-3CF077D848C2}"/>
              </a:ext>
            </a:extLst>
          </p:cNvPr>
          <p:cNvSpPr/>
          <p:nvPr/>
        </p:nvSpPr>
        <p:spPr>
          <a:xfrm>
            <a:off x="4202113" y="1479550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3C7202-AEAA-4907-90F6-116B2E00F09B}"/>
              </a:ext>
            </a:extLst>
          </p:cNvPr>
          <p:cNvSpPr/>
          <p:nvPr/>
        </p:nvSpPr>
        <p:spPr>
          <a:xfrm>
            <a:off x="857250" y="2593975"/>
            <a:ext cx="1114425" cy="1116013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7688AA-5E12-4A9A-A2BC-32B381C85246}"/>
              </a:ext>
            </a:extLst>
          </p:cNvPr>
          <p:cNvSpPr/>
          <p:nvPr/>
        </p:nvSpPr>
        <p:spPr>
          <a:xfrm>
            <a:off x="1971675" y="2593975"/>
            <a:ext cx="1114425" cy="1116013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9C03C2-9FB2-4080-833D-81D0E1C92CD2}"/>
              </a:ext>
            </a:extLst>
          </p:cNvPr>
          <p:cNvSpPr/>
          <p:nvPr/>
        </p:nvSpPr>
        <p:spPr>
          <a:xfrm>
            <a:off x="3086100" y="2593975"/>
            <a:ext cx="1116013" cy="1116013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E7047C-0E1A-4854-ACFB-38493B12B2B9}"/>
              </a:ext>
            </a:extLst>
          </p:cNvPr>
          <p:cNvSpPr/>
          <p:nvPr/>
        </p:nvSpPr>
        <p:spPr>
          <a:xfrm>
            <a:off x="4202113" y="2593975"/>
            <a:ext cx="1114425" cy="1116013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2805E4-61E6-47E2-B3E4-4DBF190AA5F9}"/>
              </a:ext>
            </a:extLst>
          </p:cNvPr>
          <p:cNvSpPr/>
          <p:nvPr/>
        </p:nvSpPr>
        <p:spPr>
          <a:xfrm>
            <a:off x="857250" y="3709988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E4A750-C129-4CB2-975E-F568C8806F83}"/>
              </a:ext>
            </a:extLst>
          </p:cNvPr>
          <p:cNvSpPr/>
          <p:nvPr/>
        </p:nvSpPr>
        <p:spPr>
          <a:xfrm>
            <a:off x="1971675" y="3709988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BC43AA-5D38-4BE8-8062-EE273EAF4D74}"/>
              </a:ext>
            </a:extLst>
          </p:cNvPr>
          <p:cNvSpPr/>
          <p:nvPr/>
        </p:nvSpPr>
        <p:spPr>
          <a:xfrm>
            <a:off x="3086100" y="3709988"/>
            <a:ext cx="1116013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E2D9CA-F4CA-40D3-849C-64955EF3A731}"/>
              </a:ext>
            </a:extLst>
          </p:cNvPr>
          <p:cNvSpPr/>
          <p:nvPr/>
        </p:nvSpPr>
        <p:spPr>
          <a:xfrm>
            <a:off x="4202113" y="3709988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7541BF-5971-4C1D-A87E-62524B332252}"/>
              </a:ext>
            </a:extLst>
          </p:cNvPr>
          <p:cNvSpPr/>
          <p:nvPr/>
        </p:nvSpPr>
        <p:spPr>
          <a:xfrm>
            <a:off x="857250" y="4824413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B8D0D8-3D10-4776-B7AC-E35D0BC4292A}"/>
              </a:ext>
            </a:extLst>
          </p:cNvPr>
          <p:cNvSpPr/>
          <p:nvPr/>
        </p:nvSpPr>
        <p:spPr>
          <a:xfrm>
            <a:off x="1971675" y="4824413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DFD6D6-B1BB-4416-9885-8E8675DEA0FA}"/>
              </a:ext>
            </a:extLst>
          </p:cNvPr>
          <p:cNvSpPr/>
          <p:nvPr/>
        </p:nvSpPr>
        <p:spPr>
          <a:xfrm>
            <a:off x="3086100" y="4824413"/>
            <a:ext cx="1116013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D157FF-0F72-47E8-ABDF-CAE6639D360A}"/>
              </a:ext>
            </a:extLst>
          </p:cNvPr>
          <p:cNvSpPr/>
          <p:nvPr/>
        </p:nvSpPr>
        <p:spPr>
          <a:xfrm>
            <a:off x="4202113" y="4824413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inkl" pitchFamily="2" charset="0"/>
            </a:endParaRPr>
          </a:p>
        </p:txBody>
      </p:sp>
      <p:pic>
        <p:nvPicPr>
          <p:cNvPr id="18452" name="Picture 4">
            <a:extLst>
              <a:ext uri="{FF2B5EF4-FFF2-40B4-BE49-F238E27FC236}">
                <a16:creationId xmlns:a16="http://schemas.microsoft.com/office/drawing/2014/main" id="{DCB20C16-D717-4360-98A6-716B8E804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606550"/>
            <a:ext cx="8874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24">
            <a:extLst>
              <a:ext uri="{FF2B5EF4-FFF2-40B4-BE49-F238E27FC236}">
                <a16:creationId xmlns:a16="http://schemas.microsoft.com/office/drawing/2014/main" id="{38FCBAA2-102C-445F-B528-FF2974C8E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751013"/>
            <a:ext cx="8572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25">
            <a:extLst>
              <a:ext uri="{FF2B5EF4-FFF2-40B4-BE49-F238E27FC236}">
                <a16:creationId xmlns:a16="http://schemas.microsoft.com/office/drawing/2014/main" id="{35CE659D-6B5E-42C4-9CCD-BB1CF2346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1697038"/>
            <a:ext cx="71278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6">
            <a:extLst>
              <a:ext uri="{FF2B5EF4-FFF2-40B4-BE49-F238E27FC236}">
                <a16:creationId xmlns:a16="http://schemas.microsoft.com/office/drawing/2014/main" id="{F404C11E-EB2A-407D-9AD7-154E7E48C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654175"/>
            <a:ext cx="4587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27">
            <a:extLst>
              <a:ext uri="{FF2B5EF4-FFF2-40B4-BE49-F238E27FC236}">
                <a16:creationId xmlns:a16="http://schemas.microsoft.com/office/drawing/2014/main" id="{3DE6613C-8595-441E-83F3-D01CFCA13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2771775"/>
            <a:ext cx="706437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28">
            <a:extLst>
              <a:ext uri="{FF2B5EF4-FFF2-40B4-BE49-F238E27FC236}">
                <a16:creationId xmlns:a16="http://schemas.microsoft.com/office/drawing/2014/main" id="{6ED3F7AA-8A79-4CD1-B39D-417B771A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760663"/>
            <a:ext cx="77311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29">
            <a:extLst>
              <a:ext uri="{FF2B5EF4-FFF2-40B4-BE49-F238E27FC236}">
                <a16:creationId xmlns:a16="http://schemas.microsoft.com/office/drawing/2014/main" id="{B1CC1A11-776F-4F23-B4A2-594EBB841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2760663"/>
            <a:ext cx="7302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Picture 30">
            <a:extLst>
              <a:ext uri="{FF2B5EF4-FFF2-40B4-BE49-F238E27FC236}">
                <a16:creationId xmlns:a16="http://schemas.microsoft.com/office/drawing/2014/main" id="{C085597A-BBAF-470B-A792-F9EB955571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2676525"/>
            <a:ext cx="8048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31">
            <a:extLst>
              <a:ext uri="{FF2B5EF4-FFF2-40B4-BE49-F238E27FC236}">
                <a16:creationId xmlns:a16="http://schemas.microsoft.com/office/drawing/2014/main" id="{004D8FAD-1268-45EA-A2F4-30A04E677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6057">
            <a:off x="4673600" y="4730750"/>
            <a:ext cx="12858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Picture 32">
            <a:extLst>
              <a:ext uri="{FF2B5EF4-FFF2-40B4-BE49-F238E27FC236}">
                <a16:creationId xmlns:a16="http://schemas.microsoft.com/office/drawing/2014/main" id="{BA3C27AC-2EDA-400F-BD3C-B23F4CB21F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3886200"/>
            <a:ext cx="73183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Picture 33">
            <a:extLst>
              <a:ext uri="{FF2B5EF4-FFF2-40B4-BE49-F238E27FC236}">
                <a16:creationId xmlns:a16="http://schemas.microsoft.com/office/drawing/2014/main" id="{BD4AFF2D-E634-4E4B-8CD8-75652B33F7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3773488"/>
            <a:ext cx="69373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3" name="Picture 34">
            <a:extLst>
              <a:ext uri="{FF2B5EF4-FFF2-40B4-BE49-F238E27FC236}">
                <a16:creationId xmlns:a16="http://schemas.microsoft.com/office/drawing/2014/main" id="{9A0DAA21-DC9D-4193-8F88-C69F9072E9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5110163"/>
            <a:ext cx="736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4" name="Picture 35">
            <a:extLst>
              <a:ext uri="{FF2B5EF4-FFF2-40B4-BE49-F238E27FC236}">
                <a16:creationId xmlns:a16="http://schemas.microsoft.com/office/drawing/2014/main" id="{2F44B6A2-172A-45A5-BD53-FDC29DCAE2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4838" y="3919660"/>
            <a:ext cx="998537" cy="6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5" name="Picture 36">
            <a:extLst>
              <a:ext uri="{FF2B5EF4-FFF2-40B4-BE49-F238E27FC236}">
                <a16:creationId xmlns:a16="http://schemas.microsoft.com/office/drawing/2014/main" id="{7D6A7DEE-CBA7-4AE4-BB9E-034B899B61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984625"/>
            <a:ext cx="7588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6" name="Picture 37">
            <a:extLst>
              <a:ext uri="{FF2B5EF4-FFF2-40B4-BE49-F238E27FC236}">
                <a16:creationId xmlns:a16="http://schemas.microsoft.com/office/drawing/2014/main" id="{74C95EEA-3EAE-427F-B391-FE7A1488A2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149" y="4889500"/>
            <a:ext cx="94996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7" name="Picture 38">
            <a:extLst>
              <a:ext uri="{FF2B5EF4-FFF2-40B4-BE49-F238E27FC236}">
                <a16:creationId xmlns:a16="http://schemas.microsoft.com/office/drawing/2014/main" id="{48611498-CD1A-41FF-A37A-321FAB146C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0149" y="4889500"/>
            <a:ext cx="57869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nswer square 1">
            <a:extLst>
              <a:ext uri="{FF2B5EF4-FFF2-40B4-BE49-F238E27FC236}">
                <a16:creationId xmlns:a16="http://schemas.microsoft.com/office/drawing/2014/main" id="{EBF553D9-7035-46F9-9D59-FDAB170C2BCA}"/>
              </a:ext>
            </a:extLst>
          </p:cNvPr>
          <p:cNvSpPr/>
          <p:nvPr/>
        </p:nvSpPr>
        <p:spPr>
          <a:xfrm>
            <a:off x="852488" y="1479550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9</a:t>
            </a:r>
          </a:p>
        </p:txBody>
      </p:sp>
      <p:sp>
        <p:nvSpPr>
          <p:cNvPr id="41" name="Answer square 2">
            <a:extLst>
              <a:ext uri="{FF2B5EF4-FFF2-40B4-BE49-F238E27FC236}">
                <a16:creationId xmlns:a16="http://schemas.microsoft.com/office/drawing/2014/main" id="{BA131902-FC2E-4B6F-B329-551C8B762A20}"/>
              </a:ext>
            </a:extLst>
          </p:cNvPr>
          <p:cNvSpPr/>
          <p:nvPr/>
        </p:nvSpPr>
        <p:spPr>
          <a:xfrm>
            <a:off x="1966913" y="1479550"/>
            <a:ext cx="1116012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33</a:t>
            </a:r>
          </a:p>
        </p:txBody>
      </p:sp>
      <p:sp>
        <p:nvSpPr>
          <p:cNvPr id="42" name="Answer square 3">
            <a:extLst>
              <a:ext uri="{FF2B5EF4-FFF2-40B4-BE49-F238E27FC236}">
                <a16:creationId xmlns:a16="http://schemas.microsoft.com/office/drawing/2014/main" id="{BB968C2B-E3A8-4E79-98AC-BD2131448D29}"/>
              </a:ext>
            </a:extLst>
          </p:cNvPr>
          <p:cNvSpPr/>
          <p:nvPr/>
        </p:nvSpPr>
        <p:spPr>
          <a:xfrm>
            <a:off x="3082925" y="1479550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17</a:t>
            </a:r>
          </a:p>
        </p:txBody>
      </p:sp>
      <p:sp>
        <p:nvSpPr>
          <p:cNvPr id="43" name="Answer square 4">
            <a:extLst>
              <a:ext uri="{FF2B5EF4-FFF2-40B4-BE49-F238E27FC236}">
                <a16:creationId xmlns:a16="http://schemas.microsoft.com/office/drawing/2014/main" id="{C3993F0C-6A35-4C51-9C87-2F18C68D6F3E}"/>
              </a:ext>
            </a:extLst>
          </p:cNvPr>
          <p:cNvSpPr/>
          <p:nvPr/>
        </p:nvSpPr>
        <p:spPr>
          <a:xfrm>
            <a:off x="4197350" y="1479550"/>
            <a:ext cx="1116013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chemeClr val="tx1"/>
                </a:solidFill>
                <a:latin typeface="Twinkl" pitchFamily="2" charset="0"/>
              </a:rPr>
              <a:t>28</a:t>
            </a:r>
            <a:endParaRPr lang="en-GB" sz="16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44" name="Answer square 5">
            <a:extLst>
              <a:ext uri="{FF2B5EF4-FFF2-40B4-BE49-F238E27FC236}">
                <a16:creationId xmlns:a16="http://schemas.microsoft.com/office/drawing/2014/main" id="{0DA38A9D-6715-4075-9AC7-FB1A644089D1}"/>
              </a:ext>
            </a:extLst>
          </p:cNvPr>
          <p:cNvSpPr/>
          <p:nvPr/>
        </p:nvSpPr>
        <p:spPr>
          <a:xfrm>
            <a:off x="852488" y="2593975"/>
            <a:ext cx="1114425" cy="1116013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18</a:t>
            </a:r>
          </a:p>
        </p:txBody>
      </p:sp>
      <p:sp>
        <p:nvSpPr>
          <p:cNvPr id="45" name="Answer square 6">
            <a:extLst>
              <a:ext uri="{FF2B5EF4-FFF2-40B4-BE49-F238E27FC236}">
                <a16:creationId xmlns:a16="http://schemas.microsoft.com/office/drawing/2014/main" id="{252870E2-7356-4721-BB09-58CA0C7FCB35}"/>
              </a:ext>
            </a:extLst>
          </p:cNvPr>
          <p:cNvSpPr/>
          <p:nvPr/>
        </p:nvSpPr>
        <p:spPr>
          <a:xfrm>
            <a:off x="1966913" y="2593975"/>
            <a:ext cx="1116012" cy="1116013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£13</a:t>
            </a:r>
          </a:p>
        </p:txBody>
      </p:sp>
      <p:sp>
        <p:nvSpPr>
          <p:cNvPr id="46" name="Answer square 7">
            <a:extLst>
              <a:ext uri="{FF2B5EF4-FFF2-40B4-BE49-F238E27FC236}">
                <a16:creationId xmlns:a16="http://schemas.microsoft.com/office/drawing/2014/main" id="{9E41568F-B264-4F70-B77F-9D0BFF2F4377}"/>
              </a:ext>
            </a:extLst>
          </p:cNvPr>
          <p:cNvSpPr/>
          <p:nvPr/>
        </p:nvSpPr>
        <p:spPr>
          <a:xfrm>
            <a:off x="3082925" y="2593975"/>
            <a:ext cx="1114425" cy="1116013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15</a:t>
            </a:r>
          </a:p>
        </p:txBody>
      </p:sp>
      <p:sp>
        <p:nvSpPr>
          <p:cNvPr id="47" name="Answer square 8">
            <a:extLst>
              <a:ext uri="{FF2B5EF4-FFF2-40B4-BE49-F238E27FC236}">
                <a16:creationId xmlns:a16="http://schemas.microsoft.com/office/drawing/2014/main" id="{14959D4D-413B-45B3-812B-0EE647CA567F}"/>
              </a:ext>
            </a:extLst>
          </p:cNvPr>
          <p:cNvSpPr/>
          <p:nvPr/>
        </p:nvSpPr>
        <p:spPr>
          <a:xfrm>
            <a:off x="4197350" y="2593975"/>
            <a:ext cx="1116013" cy="1116013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23</a:t>
            </a:r>
          </a:p>
        </p:txBody>
      </p:sp>
      <p:sp>
        <p:nvSpPr>
          <p:cNvPr id="48" name="Answer square 9">
            <a:extLst>
              <a:ext uri="{FF2B5EF4-FFF2-40B4-BE49-F238E27FC236}">
                <a16:creationId xmlns:a16="http://schemas.microsoft.com/office/drawing/2014/main" id="{786719EC-475D-4614-8404-4D7C11EBDA49}"/>
              </a:ext>
            </a:extLst>
          </p:cNvPr>
          <p:cNvSpPr/>
          <p:nvPr/>
        </p:nvSpPr>
        <p:spPr>
          <a:xfrm>
            <a:off x="852488" y="3709988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31</a:t>
            </a:r>
          </a:p>
        </p:txBody>
      </p:sp>
      <p:sp>
        <p:nvSpPr>
          <p:cNvPr id="49" name="Answer square 10">
            <a:extLst>
              <a:ext uri="{FF2B5EF4-FFF2-40B4-BE49-F238E27FC236}">
                <a16:creationId xmlns:a16="http://schemas.microsoft.com/office/drawing/2014/main" id="{DC529654-65EA-41D5-988B-5A9257AE0A21}"/>
              </a:ext>
            </a:extLst>
          </p:cNvPr>
          <p:cNvSpPr/>
          <p:nvPr/>
        </p:nvSpPr>
        <p:spPr>
          <a:xfrm>
            <a:off x="1966913" y="3709988"/>
            <a:ext cx="1116012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33</a:t>
            </a:r>
          </a:p>
        </p:txBody>
      </p:sp>
      <p:sp>
        <p:nvSpPr>
          <p:cNvPr id="50" name="Answer square 11">
            <a:extLst>
              <a:ext uri="{FF2B5EF4-FFF2-40B4-BE49-F238E27FC236}">
                <a16:creationId xmlns:a16="http://schemas.microsoft.com/office/drawing/2014/main" id="{12D291DB-6EB5-4133-A3AB-3677E5A6915F}"/>
              </a:ext>
            </a:extLst>
          </p:cNvPr>
          <p:cNvSpPr/>
          <p:nvPr/>
        </p:nvSpPr>
        <p:spPr>
          <a:xfrm>
            <a:off x="3082925" y="3709988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32</a:t>
            </a:r>
          </a:p>
        </p:txBody>
      </p:sp>
      <p:sp>
        <p:nvSpPr>
          <p:cNvPr id="51" name="Answer square 12">
            <a:extLst>
              <a:ext uri="{FF2B5EF4-FFF2-40B4-BE49-F238E27FC236}">
                <a16:creationId xmlns:a16="http://schemas.microsoft.com/office/drawing/2014/main" id="{AA074965-56B8-4C66-B758-342D693775E9}"/>
              </a:ext>
            </a:extLst>
          </p:cNvPr>
          <p:cNvSpPr/>
          <p:nvPr/>
        </p:nvSpPr>
        <p:spPr>
          <a:xfrm>
            <a:off x="4197350" y="3709988"/>
            <a:ext cx="1116013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17</a:t>
            </a:r>
          </a:p>
        </p:txBody>
      </p:sp>
      <p:sp>
        <p:nvSpPr>
          <p:cNvPr id="52" name="Answer square 13">
            <a:extLst>
              <a:ext uri="{FF2B5EF4-FFF2-40B4-BE49-F238E27FC236}">
                <a16:creationId xmlns:a16="http://schemas.microsoft.com/office/drawing/2014/main" id="{23A384E2-BA79-4D35-AE09-56D963D124CF}"/>
              </a:ext>
            </a:extLst>
          </p:cNvPr>
          <p:cNvSpPr/>
          <p:nvPr/>
        </p:nvSpPr>
        <p:spPr>
          <a:xfrm>
            <a:off x="852488" y="4824413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35 minutes</a:t>
            </a:r>
          </a:p>
        </p:txBody>
      </p:sp>
      <p:sp>
        <p:nvSpPr>
          <p:cNvPr id="53" name="Answer square 14">
            <a:extLst>
              <a:ext uri="{FF2B5EF4-FFF2-40B4-BE49-F238E27FC236}">
                <a16:creationId xmlns:a16="http://schemas.microsoft.com/office/drawing/2014/main" id="{8C7F201A-4F21-42E2-8DA1-F653F401FD58}"/>
              </a:ext>
            </a:extLst>
          </p:cNvPr>
          <p:cNvSpPr/>
          <p:nvPr/>
        </p:nvSpPr>
        <p:spPr>
          <a:xfrm>
            <a:off x="1966913" y="4824413"/>
            <a:ext cx="1116012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12</a:t>
            </a:r>
          </a:p>
        </p:txBody>
      </p:sp>
      <p:sp>
        <p:nvSpPr>
          <p:cNvPr id="54" name="Answer square 15">
            <a:extLst>
              <a:ext uri="{FF2B5EF4-FFF2-40B4-BE49-F238E27FC236}">
                <a16:creationId xmlns:a16="http://schemas.microsoft.com/office/drawing/2014/main" id="{83074FA0-383B-4326-ABF2-49B93663F360}"/>
              </a:ext>
            </a:extLst>
          </p:cNvPr>
          <p:cNvSpPr/>
          <p:nvPr/>
        </p:nvSpPr>
        <p:spPr>
          <a:xfrm>
            <a:off x="3082925" y="4824413"/>
            <a:ext cx="1114425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31</a:t>
            </a:r>
          </a:p>
        </p:txBody>
      </p:sp>
      <p:sp>
        <p:nvSpPr>
          <p:cNvPr id="55" name="Answer square 16">
            <a:extLst>
              <a:ext uri="{FF2B5EF4-FFF2-40B4-BE49-F238E27FC236}">
                <a16:creationId xmlns:a16="http://schemas.microsoft.com/office/drawing/2014/main" id="{563B8F0A-22D1-4639-9052-50B18E931FBB}"/>
              </a:ext>
            </a:extLst>
          </p:cNvPr>
          <p:cNvSpPr/>
          <p:nvPr/>
        </p:nvSpPr>
        <p:spPr>
          <a:xfrm>
            <a:off x="4197350" y="4824413"/>
            <a:ext cx="1116013" cy="1114425"/>
          </a:xfrm>
          <a:prstGeom prst="rect">
            <a:avLst/>
          </a:prstGeom>
          <a:solidFill>
            <a:srgbClr val="ADC3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6</a:t>
            </a:r>
          </a:p>
        </p:txBody>
      </p:sp>
      <p:sp>
        <p:nvSpPr>
          <p:cNvPr id="56" name="top square 1">
            <a:extLst>
              <a:ext uri="{FF2B5EF4-FFF2-40B4-BE49-F238E27FC236}">
                <a16:creationId xmlns:a16="http://schemas.microsoft.com/office/drawing/2014/main" id="{34B1D7BF-464F-4F07-ABDB-611819C5171C}"/>
              </a:ext>
            </a:extLst>
          </p:cNvPr>
          <p:cNvSpPr/>
          <p:nvPr/>
        </p:nvSpPr>
        <p:spPr>
          <a:xfrm>
            <a:off x="852488" y="1476375"/>
            <a:ext cx="1114425" cy="1116013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57" name="top square 2">
            <a:extLst>
              <a:ext uri="{FF2B5EF4-FFF2-40B4-BE49-F238E27FC236}">
                <a16:creationId xmlns:a16="http://schemas.microsoft.com/office/drawing/2014/main" id="{61583205-EB16-40AD-8DE4-3D37CCEE283C}"/>
              </a:ext>
            </a:extLst>
          </p:cNvPr>
          <p:cNvSpPr/>
          <p:nvPr/>
        </p:nvSpPr>
        <p:spPr>
          <a:xfrm>
            <a:off x="1966913" y="1476375"/>
            <a:ext cx="1116012" cy="1116013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58" name="top square 3">
            <a:extLst>
              <a:ext uri="{FF2B5EF4-FFF2-40B4-BE49-F238E27FC236}">
                <a16:creationId xmlns:a16="http://schemas.microsoft.com/office/drawing/2014/main" id="{A664675B-7A3B-4D05-A0B6-B1F9E9AE2795}"/>
              </a:ext>
            </a:extLst>
          </p:cNvPr>
          <p:cNvSpPr/>
          <p:nvPr/>
        </p:nvSpPr>
        <p:spPr>
          <a:xfrm>
            <a:off x="3082925" y="1476375"/>
            <a:ext cx="1114425" cy="1116013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59" name="top square 4">
            <a:extLst>
              <a:ext uri="{FF2B5EF4-FFF2-40B4-BE49-F238E27FC236}">
                <a16:creationId xmlns:a16="http://schemas.microsoft.com/office/drawing/2014/main" id="{3ED91BEB-F80F-41E5-9CED-909C07EE7784}"/>
              </a:ext>
            </a:extLst>
          </p:cNvPr>
          <p:cNvSpPr/>
          <p:nvPr/>
        </p:nvSpPr>
        <p:spPr>
          <a:xfrm>
            <a:off x="4197350" y="1476375"/>
            <a:ext cx="1114425" cy="1116013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bg1"/>
                </a:solidFill>
                <a:latin typeface="Twinkl" pitchFamily="2" charset="0"/>
              </a:rPr>
              <a:t>?</a:t>
            </a:r>
            <a:endParaRPr lang="en-GB" sz="2800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60" name="top square 5">
            <a:extLst>
              <a:ext uri="{FF2B5EF4-FFF2-40B4-BE49-F238E27FC236}">
                <a16:creationId xmlns:a16="http://schemas.microsoft.com/office/drawing/2014/main" id="{A559AB0F-1A70-48DE-8F96-2E2F7B9DACCC}"/>
              </a:ext>
            </a:extLst>
          </p:cNvPr>
          <p:cNvSpPr/>
          <p:nvPr/>
        </p:nvSpPr>
        <p:spPr>
          <a:xfrm>
            <a:off x="852488" y="2592388"/>
            <a:ext cx="1114425" cy="1114425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1" name="top square 6">
            <a:extLst>
              <a:ext uri="{FF2B5EF4-FFF2-40B4-BE49-F238E27FC236}">
                <a16:creationId xmlns:a16="http://schemas.microsoft.com/office/drawing/2014/main" id="{441E303C-D968-4A08-BB73-8D25AE1AFB3C}"/>
              </a:ext>
            </a:extLst>
          </p:cNvPr>
          <p:cNvSpPr/>
          <p:nvPr/>
        </p:nvSpPr>
        <p:spPr>
          <a:xfrm>
            <a:off x="1966913" y="2592388"/>
            <a:ext cx="1116012" cy="1114425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2" name="top square 7">
            <a:extLst>
              <a:ext uri="{FF2B5EF4-FFF2-40B4-BE49-F238E27FC236}">
                <a16:creationId xmlns:a16="http://schemas.microsoft.com/office/drawing/2014/main" id="{392E9828-4228-4BAE-B8B7-D764C404EF06}"/>
              </a:ext>
            </a:extLst>
          </p:cNvPr>
          <p:cNvSpPr/>
          <p:nvPr/>
        </p:nvSpPr>
        <p:spPr>
          <a:xfrm>
            <a:off x="3082925" y="2592388"/>
            <a:ext cx="1114425" cy="1114425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3" name="top square 8">
            <a:extLst>
              <a:ext uri="{FF2B5EF4-FFF2-40B4-BE49-F238E27FC236}">
                <a16:creationId xmlns:a16="http://schemas.microsoft.com/office/drawing/2014/main" id="{FE4DDC57-1D5C-428B-9C25-760545412E88}"/>
              </a:ext>
            </a:extLst>
          </p:cNvPr>
          <p:cNvSpPr/>
          <p:nvPr/>
        </p:nvSpPr>
        <p:spPr>
          <a:xfrm>
            <a:off x="4197350" y="2592388"/>
            <a:ext cx="1114425" cy="1114425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4" name="top square 9">
            <a:extLst>
              <a:ext uri="{FF2B5EF4-FFF2-40B4-BE49-F238E27FC236}">
                <a16:creationId xmlns:a16="http://schemas.microsoft.com/office/drawing/2014/main" id="{F3D9EB92-3882-4814-ADB6-072D1FD594C7}"/>
              </a:ext>
            </a:extLst>
          </p:cNvPr>
          <p:cNvSpPr/>
          <p:nvPr/>
        </p:nvSpPr>
        <p:spPr>
          <a:xfrm>
            <a:off x="852488" y="3706813"/>
            <a:ext cx="1114425" cy="1114425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5" name="top square 10">
            <a:extLst>
              <a:ext uri="{FF2B5EF4-FFF2-40B4-BE49-F238E27FC236}">
                <a16:creationId xmlns:a16="http://schemas.microsoft.com/office/drawing/2014/main" id="{D78C2DB8-8F23-431D-9C98-8B7484FCDE1F}"/>
              </a:ext>
            </a:extLst>
          </p:cNvPr>
          <p:cNvSpPr/>
          <p:nvPr/>
        </p:nvSpPr>
        <p:spPr>
          <a:xfrm>
            <a:off x="1966913" y="3706813"/>
            <a:ext cx="1116012" cy="1114425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6" name="top square 11">
            <a:extLst>
              <a:ext uri="{FF2B5EF4-FFF2-40B4-BE49-F238E27FC236}">
                <a16:creationId xmlns:a16="http://schemas.microsoft.com/office/drawing/2014/main" id="{33C98D3C-3B07-4DA8-B4B6-0CC767BB38FC}"/>
              </a:ext>
            </a:extLst>
          </p:cNvPr>
          <p:cNvSpPr/>
          <p:nvPr/>
        </p:nvSpPr>
        <p:spPr>
          <a:xfrm>
            <a:off x="3082925" y="3706813"/>
            <a:ext cx="1114425" cy="1114425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7" name="top square 12">
            <a:extLst>
              <a:ext uri="{FF2B5EF4-FFF2-40B4-BE49-F238E27FC236}">
                <a16:creationId xmlns:a16="http://schemas.microsoft.com/office/drawing/2014/main" id="{38C8B98B-2943-44CA-853A-5B291331AB03}"/>
              </a:ext>
            </a:extLst>
          </p:cNvPr>
          <p:cNvSpPr/>
          <p:nvPr/>
        </p:nvSpPr>
        <p:spPr>
          <a:xfrm>
            <a:off x="4197350" y="3706813"/>
            <a:ext cx="1114425" cy="1114425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8" name="top square 13">
            <a:extLst>
              <a:ext uri="{FF2B5EF4-FFF2-40B4-BE49-F238E27FC236}">
                <a16:creationId xmlns:a16="http://schemas.microsoft.com/office/drawing/2014/main" id="{191D9C9F-CC1D-4220-8ADC-44D97444981E}"/>
              </a:ext>
            </a:extLst>
          </p:cNvPr>
          <p:cNvSpPr/>
          <p:nvPr/>
        </p:nvSpPr>
        <p:spPr>
          <a:xfrm>
            <a:off x="852488" y="4821238"/>
            <a:ext cx="1114425" cy="1116012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69" name="top square 14">
            <a:extLst>
              <a:ext uri="{FF2B5EF4-FFF2-40B4-BE49-F238E27FC236}">
                <a16:creationId xmlns:a16="http://schemas.microsoft.com/office/drawing/2014/main" id="{F2C2BB0B-5F1A-45E4-A0AF-74BEAC464764}"/>
              </a:ext>
            </a:extLst>
          </p:cNvPr>
          <p:cNvSpPr/>
          <p:nvPr/>
        </p:nvSpPr>
        <p:spPr>
          <a:xfrm>
            <a:off x="1966913" y="4821238"/>
            <a:ext cx="1116012" cy="1116012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70" name="top square 15">
            <a:extLst>
              <a:ext uri="{FF2B5EF4-FFF2-40B4-BE49-F238E27FC236}">
                <a16:creationId xmlns:a16="http://schemas.microsoft.com/office/drawing/2014/main" id="{A1BC6400-EB5A-46F0-BD11-14E4CAA0E734}"/>
              </a:ext>
            </a:extLst>
          </p:cNvPr>
          <p:cNvSpPr/>
          <p:nvPr/>
        </p:nvSpPr>
        <p:spPr>
          <a:xfrm>
            <a:off x="3082925" y="4821238"/>
            <a:ext cx="1114425" cy="1116012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sp>
        <p:nvSpPr>
          <p:cNvPr id="71" name="top square 16">
            <a:extLst>
              <a:ext uri="{FF2B5EF4-FFF2-40B4-BE49-F238E27FC236}">
                <a16:creationId xmlns:a16="http://schemas.microsoft.com/office/drawing/2014/main" id="{E914B146-F5D4-41DF-BACC-CC8F167984B1}"/>
              </a:ext>
            </a:extLst>
          </p:cNvPr>
          <p:cNvSpPr/>
          <p:nvPr/>
        </p:nvSpPr>
        <p:spPr>
          <a:xfrm>
            <a:off x="4197350" y="4821238"/>
            <a:ext cx="1114425" cy="1116012"/>
          </a:xfrm>
          <a:prstGeom prst="rect">
            <a:avLst/>
          </a:prstGeom>
          <a:solidFill>
            <a:srgbClr val="1DC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Twinkl" pitchFamily="2" charset="0"/>
              </a:rPr>
              <a:t>?</a:t>
            </a:r>
          </a:p>
        </p:txBody>
      </p:sp>
      <p:grpSp>
        <p:nvGrpSpPr>
          <p:cNvPr id="74" name="Scroll 1">
            <a:extLst>
              <a:ext uri="{FF2B5EF4-FFF2-40B4-BE49-F238E27FC236}">
                <a16:creationId xmlns:a16="http://schemas.microsoft.com/office/drawing/2014/main" id="{021833B1-0284-48D1-908F-F22F7D586565}"/>
              </a:ext>
            </a:extLst>
          </p:cNvPr>
          <p:cNvGrpSpPr>
            <a:grpSpLocks/>
          </p:cNvGrpSpPr>
          <p:nvPr/>
        </p:nvGrpSpPr>
        <p:grpSpPr bwMode="auto">
          <a:xfrm>
            <a:off x="5365750" y="1663700"/>
            <a:ext cx="2967038" cy="4211638"/>
            <a:chOff x="5366464" y="1663805"/>
            <a:chExt cx="2965705" cy="4212161"/>
          </a:xfrm>
        </p:grpSpPr>
        <p:pic>
          <p:nvPicPr>
            <p:cNvPr id="18546" name="scroll 1">
              <a:extLst>
                <a:ext uri="{FF2B5EF4-FFF2-40B4-BE49-F238E27FC236}">
                  <a16:creationId xmlns:a16="http://schemas.microsoft.com/office/drawing/2014/main" id="{642656DB-24A8-4216-9D49-5B88485D2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47" name="Rectangle 72">
              <a:extLst>
                <a:ext uri="{FF2B5EF4-FFF2-40B4-BE49-F238E27FC236}">
                  <a16:creationId xmlns:a16="http://schemas.microsoft.com/office/drawing/2014/main" id="{0B5487B0-6AC2-48A8-AC8A-02230ED58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738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saw 23 parrots in the trees. 14 flew away. How many are left?</a:t>
              </a:r>
            </a:p>
          </p:txBody>
        </p:sp>
      </p:grpSp>
      <p:grpSp>
        <p:nvGrpSpPr>
          <p:cNvPr id="75" name="Scroll 2">
            <a:extLst>
              <a:ext uri="{FF2B5EF4-FFF2-40B4-BE49-F238E27FC236}">
                <a16:creationId xmlns:a16="http://schemas.microsoft.com/office/drawing/2014/main" id="{28624CBD-5A8D-4459-B3D0-640966B6331E}"/>
              </a:ext>
            </a:extLst>
          </p:cNvPr>
          <p:cNvGrpSpPr>
            <a:grpSpLocks/>
          </p:cNvGrpSpPr>
          <p:nvPr/>
        </p:nvGrpSpPr>
        <p:grpSpPr bwMode="auto">
          <a:xfrm>
            <a:off x="5362575" y="1663700"/>
            <a:ext cx="2965450" cy="4211638"/>
            <a:chOff x="5366464" y="1663805"/>
            <a:chExt cx="2965705" cy="4212161"/>
          </a:xfrm>
        </p:grpSpPr>
        <p:pic>
          <p:nvPicPr>
            <p:cNvPr id="18544" name="scroll 1">
              <a:extLst>
                <a:ext uri="{FF2B5EF4-FFF2-40B4-BE49-F238E27FC236}">
                  <a16:creationId xmlns:a16="http://schemas.microsoft.com/office/drawing/2014/main" id="{51F53FD1-DC4F-4829-8D42-3B510DD03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45" name="Rectangle 76">
              <a:extLst>
                <a:ext uri="{FF2B5EF4-FFF2-40B4-BE49-F238E27FC236}">
                  <a16:creationId xmlns:a16="http://schemas.microsoft.com/office/drawing/2014/main" id="{10951F30-A550-430D-AA28-2B7FE7F2E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95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I did 17 steps to the tree then 16 steps to the rock. How many steps did I do altogether?</a:t>
              </a:r>
            </a:p>
          </p:txBody>
        </p:sp>
      </p:grpSp>
      <p:grpSp>
        <p:nvGrpSpPr>
          <p:cNvPr id="78" name="Scroll 3">
            <a:extLst>
              <a:ext uri="{FF2B5EF4-FFF2-40B4-BE49-F238E27FC236}">
                <a16:creationId xmlns:a16="http://schemas.microsoft.com/office/drawing/2014/main" id="{694B33A0-28E1-499A-8EE6-1ECEAE53A1F6}"/>
              </a:ext>
            </a:extLst>
          </p:cNvPr>
          <p:cNvGrpSpPr>
            <a:grpSpLocks/>
          </p:cNvGrpSpPr>
          <p:nvPr/>
        </p:nvGrpSpPr>
        <p:grpSpPr bwMode="auto">
          <a:xfrm>
            <a:off x="5357813" y="1663700"/>
            <a:ext cx="2965450" cy="4211638"/>
            <a:chOff x="5366464" y="1663805"/>
            <a:chExt cx="2965705" cy="4212161"/>
          </a:xfrm>
        </p:grpSpPr>
        <p:pic>
          <p:nvPicPr>
            <p:cNvPr id="18542" name="scroll 1">
              <a:extLst>
                <a:ext uri="{FF2B5EF4-FFF2-40B4-BE49-F238E27FC236}">
                  <a16:creationId xmlns:a16="http://schemas.microsoft.com/office/drawing/2014/main" id="{BEC0445C-EB2C-4BD9-B1CF-1897FA14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43" name="Rectangle 79">
              <a:extLst>
                <a:ext uri="{FF2B5EF4-FFF2-40B4-BE49-F238E27FC236}">
                  <a16:creationId xmlns:a16="http://schemas.microsoft.com/office/drawing/2014/main" id="{2B933FC7-3A5E-4017-A953-4D2973799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738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picked 26 bananas. We ate 9. How many are left?</a:t>
              </a:r>
            </a:p>
          </p:txBody>
        </p:sp>
      </p:grpSp>
      <p:grpSp>
        <p:nvGrpSpPr>
          <p:cNvPr id="81" name="Scroll 4">
            <a:extLst>
              <a:ext uri="{FF2B5EF4-FFF2-40B4-BE49-F238E27FC236}">
                <a16:creationId xmlns:a16="http://schemas.microsoft.com/office/drawing/2014/main" id="{DAE437D3-F7AF-482C-A7E3-D40D5524458F}"/>
              </a:ext>
            </a:extLst>
          </p:cNvPr>
          <p:cNvGrpSpPr>
            <a:grpSpLocks/>
          </p:cNvGrpSpPr>
          <p:nvPr/>
        </p:nvGrpSpPr>
        <p:grpSpPr bwMode="auto">
          <a:xfrm>
            <a:off x="5349875" y="1663700"/>
            <a:ext cx="2965450" cy="4211638"/>
            <a:chOff x="5366464" y="1663805"/>
            <a:chExt cx="2965705" cy="4212161"/>
          </a:xfrm>
        </p:grpSpPr>
        <p:pic>
          <p:nvPicPr>
            <p:cNvPr id="18540" name="scroll 1">
              <a:extLst>
                <a:ext uri="{FF2B5EF4-FFF2-40B4-BE49-F238E27FC236}">
                  <a16:creationId xmlns:a16="http://schemas.microsoft.com/office/drawing/2014/main" id="{C8FAF56B-8463-43AC-8654-190D9E9A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41" name="Rectangle 82">
              <a:extLst>
                <a:ext uri="{FF2B5EF4-FFF2-40B4-BE49-F238E27FC236}">
                  <a16:creationId xmlns:a16="http://schemas.microsoft.com/office/drawing/2014/main" id="{46E7B065-3336-4854-8B8C-6D0E1C794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95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dug up 45 gold and silver coins. 17 were silver. How many were gold? </a:t>
              </a:r>
            </a:p>
          </p:txBody>
        </p:sp>
      </p:grpSp>
      <p:grpSp>
        <p:nvGrpSpPr>
          <p:cNvPr id="84" name="Scroll 5">
            <a:extLst>
              <a:ext uri="{FF2B5EF4-FFF2-40B4-BE49-F238E27FC236}">
                <a16:creationId xmlns:a16="http://schemas.microsoft.com/office/drawing/2014/main" id="{DEA17702-33E7-4AC1-9FE9-CAFE0D3433D2}"/>
              </a:ext>
            </a:extLst>
          </p:cNvPr>
          <p:cNvGrpSpPr>
            <a:grpSpLocks/>
          </p:cNvGrpSpPr>
          <p:nvPr/>
        </p:nvGrpSpPr>
        <p:grpSpPr bwMode="auto">
          <a:xfrm>
            <a:off x="5345113" y="1663700"/>
            <a:ext cx="2965450" cy="4211638"/>
            <a:chOff x="5366464" y="1663805"/>
            <a:chExt cx="2965705" cy="4212161"/>
          </a:xfrm>
        </p:grpSpPr>
        <p:pic>
          <p:nvPicPr>
            <p:cNvPr id="18538" name="scroll 1">
              <a:extLst>
                <a:ext uri="{FF2B5EF4-FFF2-40B4-BE49-F238E27FC236}">
                  <a16:creationId xmlns:a16="http://schemas.microsoft.com/office/drawing/2014/main" id="{95110708-E14B-4705-A904-8A85388D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9" name="Rectangle 85">
              <a:extLst>
                <a:ext uri="{FF2B5EF4-FFF2-40B4-BE49-F238E27FC236}">
                  <a16:creationId xmlns:a16="http://schemas.microsoft.com/office/drawing/2014/main" id="{7282FBD7-873A-4E8A-BECB-D952FA7A4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95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33 coconuts were growing on the tree. We picked 15, how many are still on the tree?</a:t>
              </a:r>
            </a:p>
          </p:txBody>
        </p:sp>
      </p:grpSp>
      <p:grpSp>
        <p:nvGrpSpPr>
          <p:cNvPr id="87" name="Scroll 6">
            <a:extLst>
              <a:ext uri="{FF2B5EF4-FFF2-40B4-BE49-F238E27FC236}">
                <a16:creationId xmlns:a16="http://schemas.microsoft.com/office/drawing/2014/main" id="{4A87A137-B851-40BA-9230-902B663C79B8}"/>
              </a:ext>
            </a:extLst>
          </p:cNvPr>
          <p:cNvGrpSpPr>
            <a:grpSpLocks/>
          </p:cNvGrpSpPr>
          <p:nvPr/>
        </p:nvGrpSpPr>
        <p:grpSpPr bwMode="auto">
          <a:xfrm>
            <a:off x="5338763" y="1663700"/>
            <a:ext cx="2965450" cy="4211638"/>
            <a:chOff x="5366464" y="1663805"/>
            <a:chExt cx="2965705" cy="4212161"/>
          </a:xfrm>
        </p:grpSpPr>
        <p:pic>
          <p:nvPicPr>
            <p:cNvPr id="18536" name="scroll 1">
              <a:extLst>
                <a:ext uri="{FF2B5EF4-FFF2-40B4-BE49-F238E27FC236}">
                  <a16:creationId xmlns:a16="http://schemas.microsoft.com/office/drawing/2014/main" id="{5976EF00-0F3F-4106-A099-3FE0AC5C8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7" name="Rectangle 88">
              <a:extLst>
                <a:ext uri="{FF2B5EF4-FFF2-40B4-BE49-F238E27FC236}">
                  <a16:creationId xmlns:a16="http://schemas.microsoft.com/office/drawing/2014/main" id="{998A9634-FB22-424B-8381-620A8477B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169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There was £31 in the treasure chest. The captain took £18. How much money is still in the treasure chest?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Scroll 7">
            <a:extLst>
              <a:ext uri="{FF2B5EF4-FFF2-40B4-BE49-F238E27FC236}">
                <a16:creationId xmlns:a16="http://schemas.microsoft.com/office/drawing/2014/main" id="{618EAABB-2839-4729-B9F4-F2ED7B2FDC7D}"/>
              </a:ext>
            </a:extLst>
          </p:cNvPr>
          <p:cNvGrpSpPr>
            <a:grpSpLocks/>
          </p:cNvGrpSpPr>
          <p:nvPr/>
        </p:nvGrpSpPr>
        <p:grpSpPr bwMode="auto">
          <a:xfrm>
            <a:off x="5335588" y="1663700"/>
            <a:ext cx="2967037" cy="4211638"/>
            <a:chOff x="5366464" y="1663805"/>
            <a:chExt cx="2965705" cy="4212161"/>
          </a:xfrm>
        </p:grpSpPr>
        <p:pic>
          <p:nvPicPr>
            <p:cNvPr id="18534" name="scroll 1">
              <a:extLst>
                <a:ext uri="{FF2B5EF4-FFF2-40B4-BE49-F238E27FC236}">
                  <a16:creationId xmlns:a16="http://schemas.microsoft.com/office/drawing/2014/main" id="{5932DEDA-0D93-444C-9A42-74CE6507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5" name="Rectangle 91">
              <a:extLst>
                <a:ext uri="{FF2B5EF4-FFF2-40B4-BE49-F238E27FC236}">
                  <a16:creationId xmlns:a16="http://schemas.microsoft.com/office/drawing/2014/main" id="{BC9BB304-0465-4304-8031-02ADD3ACB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738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I counted 31 seashells. A wave swept 16 away. How many are left?</a:t>
              </a:r>
            </a:p>
          </p:txBody>
        </p:sp>
      </p:grpSp>
      <p:grpSp>
        <p:nvGrpSpPr>
          <p:cNvPr id="93" name="Scroll 8">
            <a:extLst>
              <a:ext uri="{FF2B5EF4-FFF2-40B4-BE49-F238E27FC236}">
                <a16:creationId xmlns:a16="http://schemas.microsoft.com/office/drawing/2014/main" id="{34CBDC6C-027F-4B68-8849-E37B817264B3}"/>
              </a:ext>
            </a:extLst>
          </p:cNvPr>
          <p:cNvGrpSpPr>
            <a:grpSpLocks/>
          </p:cNvGrpSpPr>
          <p:nvPr/>
        </p:nvGrpSpPr>
        <p:grpSpPr bwMode="auto">
          <a:xfrm>
            <a:off x="5357813" y="1663700"/>
            <a:ext cx="2965450" cy="4211638"/>
            <a:chOff x="5366464" y="1663805"/>
            <a:chExt cx="2965705" cy="4212161"/>
          </a:xfrm>
        </p:grpSpPr>
        <p:pic>
          <p:nvPicPr>
            <p:cNvPr id="18532" name="scroll 1">
              <a:extLst>
                <a:ext uri="{FF2B5EF4-FFF2-40B4-BE49-F238E27FC236}">
                  <a16:creationId xmlns:a16="http://schemas.microsoft.com/office/drawing/2014/main" id="{1FA8197D-98FF-4E47-987F-20D3BF64F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3" name="Rectangle 94">
              <a:extLst>
                <a:ext uri="{FF2B5EF4-FFF2-40B4-BE49-F238E27FC236}">
                  <a16:creationId xmlns:a16="http://schemas.microsoft.com/office/drawing/2014/main" id="{6B3B5DB2-0ECC-4E68-96ED-44A3FC4B8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169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15 pirates are searching for treasure and 8 are looking for  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    food. How many pirates are in our crew?</a:t>
              </a:r>
            </a:p>
          </p:txBody>
        </p:sp>
      </p:grpSp>
      <p:grpSp>
        <p:nvGrpSpPr>
          <p:cNvPr id="96" name="Scroll 9">
            <a:extLst>
              <a:ext uri="{FF2B5EF4-FFF2-40B4-BE49-F238E27FC236}">
                <a16:creationId xmlns:a16="http://schemas.microsoft.com/office/drawing/2014/main" id="{2739E32A-5B12-4EA9-B7AD-D0F931B972A5}"/>
              </a:ext>
            </a:extLst>
          </p:cNvPr>
          <p:cNvGrpSpPr>
            <a:grpSpLocks/>
          </p:cNvGrpSpPr>
          <p:nvPr/>
        </p:nvGrpSpPr>
        <p:grpSpPr bwMode="auto">
          <a:xfrm>
            <a:off x="5341938" y="1663700"/>
            <a:ext cx="2967037" cy="4211638"/>
            <a:chOff x="5366464" y="1663805"/>
            <a:chExt cx="2965705" cy="4212161"/>
          </a:xfrm>
        </p:grpSpPr>
        <p:pic>
          <p:nvPicPr>
            <p:cNvPr id="18530" name="scroll 1">
              <a:extLst>
                <a:ext uri="{FF2B5EF4-FFF2-40B4-BE49-F238E27FC236}">
                  <a16:creationId xmlns:a16="http://schemas.microsoft.com/office/drawing/2014/main" id="{A5B321B6-DB0F-41A8-887B-C6898F8D5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1" name="Rectangle 97">
              <a:extLst>
                <a:ext uri="{FF2B5EF4-FFF2-40B4-BE49-F238E27FC236}">
                  <a16:creationId xmlns:a16="http://schemas.microsoft.com/office/drawing/2014/main" id="{1820BA92-5370-4C11-9D37-90D71E007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385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found a crown with 17 red gems and 14 yellow gems. How many gems did it have altogether?</a:t>
              </a:r>
              <a:br>
                <a:rPr lang="en-GB" altLang="en-US" dirty="0">
                  <a:solidFill>
                    <a:schemeClr val="tx1"/>
                  </a:solidFill>
                </a:rPr>
              </a:b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9" name="Scroll 10">
            <a:extLst>
              <a:ext uri="{FF2B5EF4-FFF2-40B4-BE49-F238E27FC236}">
                <a16:creationId xmlns:a16="http://schemas.microsoft.com/office/drawing/2014/main" id="{E1927DDA-3CCE-4E4B-911D-F6C21BC9B808}"/>
              </a:ext>
            </a:extLst>
          </p:cNvPr>
          <p:cNvGrpSpPr>
            <a:grpSpLocks/>
          </p:cNvGrpSpPr>
          <p:nvPr/>
        </p:nvGrpSpPr>
        <p:grpSpPr bwMode="auto">
          <a:xfrm>
            <a:off x="5340350" y="1663700"/>
            <a:ext cx="2965450" cy="4211638"/>
            <a:chOff x="5366464" y="1663805"/>
            <a:chExt cx="2965705" cy="4212161"/>
          </a:xfrm>
        </p:grpSpPr>
        <p:pic>
          <p:nvPicPr>
            <p:cNvPr id="18528" name="scroll 1">
              <a:extLst>
                <a:ext uri="{FF2B5EF4-FFF2-40B4-BE49-F238E27FC236}">
                  <a16:creationId xmlns:a16="http://schemas.microsoft.com/office/drawing/2014/main" id="{F2E3EE40-D47F-4AB3-9AE8-70A00648F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29" name="Rectangle 100">
              <a:extLst>
                <a:ext uri="{FF2B5EF4-FFF2-40B4-BE49-F238E27FC236}">
                  <a16:creationId xmlns:a16="http://schemas.microsoft.com/office/drawing/2014/main" id="{0AAE350F-C72D-41D0-B47D-747F93E49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169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found a necklace. It had 19 blue beads and 14 white beads. What was the total number of beads?</a:t>
              </a:r>
            </a:p>
          </p:txBody>
        </p:sp>
      </p:grpSp>
      <p:grpSp>
        <p:nvGrpSpPr>
          <p:cNvPr id="102" name="Scroll 11">
            <a:extLst>
              <a:ext uri="{FF2B5EF4-FFF2-40B4-BE49-F238E27FC236}">
                <a16:creationId xmlns:a16="http://schemas.microsoft.com/office/drawing/2014/main" id="{87CBA072-B3F3-4E5D-B8BC-3893C35A134A}"/>
              </a:ext>
            </a:extLst>
          </p:cNvPr>
          <p:cNvGrpSpPr>
            <a:grpSpLocks/>
          </p:cNvGrpSpPr>
          <p:nvPr/>
        </p:nvGrpSpPr>
        <p:grpSpPr bwMode="auto">
          <a:xfrm>
            <a:off x="5335588" y="1668463"/>
            <a:ext cx="2967037" cy="4213225"/>
            <a:chOff x="5366464" y="1663805"/>
            <a:chExt cx="2965705" cy="4212161"/>
          </a:xfrm>
        </p:grpSpPr>
        <p:pic>
          <p:nvPicPr>
            <p:cNvPr id="18526" name="scroll 1">
              <a:extLst>
                <a:ext uri="{FF2B5EF4-FFF2-40B4-BE49-F238E27FC236}">
                  <a16:creationId xmlns:a16="http://schemas.microsoft.com/office/drawing/2014/main" id="{1D2C8823-DEE6-4DC8-B3EE-99EC15615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27" name="Rectangle 103">
              <a:extLst>
                <a:ext uri="{FF2B5EF4-FFF2-40B4-BE49-F238E27FC236}">
                  <a16:creationId xmlns:a16="http://schemas.microsoft.com/office/drawing/2014/main" id="{3FB9595E-821B-480E-9550-BD865738F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16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picked some mangos. We ate 18 and put 14 in a bag. How many mangos did we pick altogether?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5" name="Scroll 12">
            <a:extLst>
              <a:ext uri="{FF2B5EF4-FFF2-40B4-BE49-F238E27FC236}">
                <a16:creationId xmlns:a16="http://schemas.microsoft.com/office/drawing/2014/main" id="{621B8501-7A99-4598-A324-AD5CED6FAC49}"/>
              </a:ext>
            </a:extLst>
          </p:cNvPr>
          <p:cNvGrpSpPr>
            <a:grpSpLocks/>
          </p:cNvGrpSpPr>
          <p:nvPr/>
        </p:nvGrpSpPr>
        <p:grpSpPr bwMode="auto">
          <a:xfrm>
            <a:off x="5340350" y="1674813"/>
            <a:ext cx="2965450" cy="4211637"/>
            <a:chOff x="5366464" y="1663805"/>
            <a:chExt cx="2965705" cy="4212161"/>
          </a:xfrm>
        </p:grpSpPr>
        <p:pic>
          <p:nvPicPr>
            <p:cNvPr id="18524" name="scroll 1">
              <a:extLst>
                <a:ext uri="{FF2B5EF4-FFF2-40B4-BE49-F238E27FC236}">
                  <a16:creationId xmlns:a16="http://schemas.microsoft.com/office/drawing/2014/main" id="{269628D8-48C3-4EBB-8220-2DDF3A4D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25" name="Rectangle 106">
              <a:extLst>
                <a:ext uri="{FF2B5EF4-FFF2-40B4-BE49-F238E27FC236}">
                  <a16:creationId xmlns:a16="http://schemas.microsoft.com/office/drawing/2014/main" id="{26A401A7-F6F1-4E99-8194-8241D924E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169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counted 42 crabs on the beach. 25 scuttled away. How many were left?</a:t>
              </a:r>
              <a:br>
                <a:rPr lang="en-GB" altLang="en-US" dirty="0">
                  <a:solidFill>
                    <a:schemeClr val="tx1"/>
                  </a:solidFill>
                </a:rPr>
              </a:b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Scroll 13">
            <a:extLst>
              <a:ext uri="{FF2B5EF4-FFF2-40B4-BE49-F238E27FC236}">
                <a16:creationId xmlns:a16="http://schemas.microsoft.com/office/drawing/2014/main" id="{0E8CF3EB-0EF0-4882-8B66-6BE9A131138C}"/>
              </a:ext>
            </a:extLst>
          </p:cNvPr>
          <p:cNvGrpSpPr>
            <a:grpSpLocks/>
          </p:cNvGrpSpPr>
          <p:nvPr/>
        </p:nvGrpSpPr>
        <p:grpSpPr bwMode="auto">
          <a:xfrm>
            <a:off x="5341938" y="1663700"/>
            <a:ext cx="2967037" cy="4211638"/>
            <a:chOff x="5366464" y="1663805"/>
            <a:chExt cx="2965705" cy="4212161"/>
          </a:xfrm>
        </p:grpSpPr>
        <p:pic>
          <p:nvPicPr>
            <p:cNvPr id="18522" name="scroll 1">
              <a:extLst>
                <a:ext uri="{FF2B5EF4-FFF2-40B4-BE49-F238E27FC236}">
                  <a16:creationId xmlns:a16="http://schemas.microsoft.com/office/drawing/2014/main" id="{A58BD7B8-FA4F-411C-A367-B8D2F9BB4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23" name="Rectangle 109">
              <a:extLst>
                <a:ext uri="{FF2B5EF4-FFF2-40B4-BE49-F238E27FC236}">
                  <a16:creationId xmlns:a16="http://schemas.microsoft.com/office/drawing/2014/main" id="{9447E286-B1BA-4A74-AC12-73CD2AA35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60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took turns to dig for treasure. I dug for 18 minutes. My friend dug for 17 minutes. What is the total amount of time that we spent digging? 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1" name="Scroll 14">
            <a:extLst>
              <a:ext uri="{FF2B5EF4-FFF2-40B4-BE49-F238E27FC236}">
                <a16:creationId xmlns:a16="http://schemas.microsoft.com/office/drawing/2014/main" id="{F3A96D70-98B6-4E71-AEC7-1D5897732A3E}"/>
              </a:ext>
            </a:extLst>
          </p:cNvPr>
          <p:cNvGrpSpPr>
            <a:grpSpLocks/>
          </p:cNvGrpSpPr>
          <p:nvPr/>
        </p:nvGrpSpPr>
        <p:grpSpPr bwMode="auto">
          <a:xfrm>
            <a:off x="5340350" y="1657350"/>
            <a:ext cx="2965450" cy="4211638"/>
            <a:chOff x="5366464" y="1663805"/>
            <a:chExt cx="2965705" cy="4212161"/>
          </a:xfrm>
        </p:grpSpPr>
        <p:pic>
          <p:nvPicPr>
            <p:cNvPr id="18520" name="scroll 1">
              <a:extLst>
                <a:ext uri="{FF2B5EF4-FFF2-40B4-BE49-F238E27FC236}">
                  <a16:creationId xmlns:a16="http://schemas.microsoft.com/office/drawing/2014/main" id="{D4060184-0A2C-4BAC-B552-D3AF7AB37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21" name="Rectangle 112">
              <a:extLst>
                <a:ext uri="{FF2B5EF4-FFF2-40B4-BE49-F238E27FC236}">
                  <a16:creationId xmlns:a16="http://schemas.microsoft.com/office/drawing/2014/main" id="{0A016771-CE66-4DD2-BC72-197448767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385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I started with 31 coins in my bag, now I only have 19. How many coins fell out </a:t>
              </a:r>
              <a:br>
                <a:rPr lang="en-GB" altLang="en-US" dirty="0">
                  <a:solidFill>
                    <a:schemeClr val="tx1"/>
                  </a:solidFill>
                </a:rPr>
              </a:br>
              <a:r>
                <a:rPr lang="en-GB" altLang="en-US" dirty="0">
                  <a:solidFill>
                    <a:schemeClr val="tx1"/>
                  </a:solidFill>
                </a:rPr>
                <a:t>my bag?</a:t>
              </a:r>
              <a:br>
                <a:rPr lang="en-GB" altLang="en-US" dirty="0">
                  <a:solidFill>
                    <a:schemeClr val="tx1"/>
                  </a:solidFill>
                </a:rPr>
              </a:b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4" name="Scroll 15">
            <a:extLst>
              <a:ext uri="{FF2B5EF4-FFF2-40B4-BE49-F238E27FC236}">
                <a16:creationId xmlns:a16="http://schemas.microsoft.com/office/drawing/2014/main" id="{74BDA005-C2DC-46E4-B07E-BAAAA9529BDA}"/>
              </a:ext>
            </a:extLst>
          </p:cNvPr>
          <p:cNvGrpSpPr>
            <a:grpSpLocks/>
          </p:cNvGrpSpPr>
          <p:nvPr/>
        </p:nvGrpSpPr>
        <p:grpSpPr bwMode="auto">
          <a:xfrm>
            <a:off x="5335588" y="1652588"/>
            <a:ext cx="2967037" cy="4213225"/>
            <a:chOff x="5366464" y="1663805"/>
            <a:chExt cx="2965705" cy="4212161"/>
          </a:xfrm>
        </p:grpSpPr>
        <p:pic>
          <p:nvPicPr>
            <p:cNvPr id="18518" name="scroll 1">
              <a:extLst>
                <a:ext uri="{FF2B5EF4-FFF2-40B4-BE49-F238E27FC236}">
                  <a16:creationId xmlns:a16="http://schemas.microsoft.com/office/drawing/2014/main" id="{D56F6F6D-E4DB-4146-BB7E-32C8B1721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19" name="Rectangle 115">
              <a:extLst>
                <a:ext uri="{FF2B5EF4-FFF2-40B4-BE49-F238E27FC236}">
                  <a16:creationId xmlns:a16="http://schemas.microsoft.com/office/drawing/2014/main" id="{596C2B89-23F7-4FC0-A288-ACDFCC3EF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116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I counted 16 gold and 15 silver rings in the treasure chest. How many rings did I count altogether?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7" name="Scroll 16">
            <a:extLst>
              <a:ext uri="{FF2B5EF4-FFF2-40B4-BE49-F238E27FC236}">
                <a16:creationId xmlns:a16="http://schemas.microsoft.com/office/drawing/2014/main" id="{F6CA2CDB-8005-4903-B97D-A5B4D278AAEE}"/>
              </a:ext>
            </a:extLst>
          </p:cNvPr>
          <p:cNvGrpSpPr>
            <a:grpSpLocks/>
          </p:cNvGrpSpPr>
          <p:nvPr/>
        </p:nvGrpSpPr>
        <p:grpSpPr bwMode="auto">
          <a:xfrm>
            <a:off x="5326063" y="1649413"/>
            <a:ext cx="2965450" cy="4211637"/>
            <a:chOff x="5366464" y="1663805"/>
            <a:chExt cx="2965705" cy="4212161"/>
          </a:xfrm>
        </p:grpSpPr>
        <p:pic>
          <p:nvPicPr>
            <p:cNvPr id="18516" name="scroll 1">
              <a:extLst>
                <a:ext uri="{FF2B5EF4-FFF2-40B4-BE49-F238E27FC236}">
                  <a16:creationId xmlns:a16="http://schemas.microsoft.com/office/drawing/2014/main" id="{39F42D31-BCA9-4CB2-BB7E-6C240B734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64" y="1663805"/>
              <a:ext cx="2965705" cy="42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17" name="Rectangle 118">
              <a:extLst>
                <a:ext uri="{FF2B5EF4-FFF2-40B4-BE49-F238E27FC236}">
                  <a16:creationId xmlns:a16="http://schemas.microsoft.com/office/drawing/2014/main" id="{C2B874D2-8192-46FB-B213-96548E29F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438" y="2247880"/>
              <a:ext cx="2100647" cy="95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There are 24 pirates in the crew. 18 are on the ship. How many are left on the island?</a:t>
              </a:r>
            </a:p>
          </p:txBody>
        </p:sp>
      </p:grpSp>
      <p:pic>
        <p:nvPicPr>
          <p:cNvPr id="116" name="Whole Class">
            <a:extLst>
              <a:ext uri="{FF2B5EF4-FFF2-40B4-BE49-F238E27FC236}">
                <a16:creationId xmlns:a16="http://schemas.microsoft.com/office/drawing/2014/main" id="{1D83A8FF-BC5B-4983-A556-93443977B9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 nodeType="clickPar">
                      <p:stCondLst>
                        <p:cond delay="0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 nodeType="clickPar">
                      <p:stCondLst>
                        <p:cond delay="0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 nodeType="clickPar">
                      <p:stCondLst>
                        <p:cond delay="0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 nodeType="clickPar">
                      <p:stCondLst>
                        <p:cond delay="0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 nodeType="clickPar">
                      <p:stCondLst>
                        <p:cond delay="0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 nodeType="clickPar">
                      <p:stCondLst>
                        <p:cond delay="0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 nodeType="clickPar">
                      <p:stCondLst>
                        <p:cond delay="0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 nodeType="clickPar">
                      <p:stCondLst>
                        <p:cond delay="0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 nodeType="clickPar">
                      <p:stCondLst>
                        <p:cond delay="0"/>
                      </p:stCondLst>
                      <p:childTnLst>
                        <p:par>
                          <p:cTn id="2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 nodeType="clickPar">
                      <p:stCondLst>
                        <p:cond delay="0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 nodeType="clickPar">
                      <p:stCondLst>
                        <p:cond delay="0"/>
                      </p:stCondLst>
                      <p:childTnLst>
                        <p:par>
                          <p:cTn id="3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 nodeType="clickPar">
                      <p:stCondLst>
                        <p:cond delay="0"/>
                      </p:stCondLst>
                      <p:childTnLst>
                        <p:par>
                          <p:cTn id="3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 nodeType="clickPar">
                      <p:stCondLst>
                        <p:cond delay="0"/>
                      </p:stCondLst>
                      <p:childTnLst>
                        <p:par>
                          <p:cTn id="3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 nodeType="clickPar">
                      <p:stCondLst>
                        <p:cond delay="0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2"/>
          <p:cNvSpPr/>
          <p:nvPr/>
        </p:nvSpPr>
        <p:spPr>
          <a:xfrm>
            <a:off x="3654281" y="696913"/>
            <a:ext cx="183543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Mutiny!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787" name="Google Shape;7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12"/>
          <p:cNvSpPr/>
          <p:nvPr/>
        </p:nvSpPr>
        <p:spPr>
          <a:xfrm>
            <a:off x="755650" y="1476375"/>
            <a:ext cx="7632700" cy="484188"/>
          </a:xfrm>
          <a:prstGeom prst="roundRect">
            <a:avLst>
              <a:gd name="adj" fmla="val 16667"/>
            </a:avLst>
          </a:prstGeom>
          <a:solidFill>
            <a:srgbClr val="CDB5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There’s been a mutiny on the Black Sails.</a:t>
            </a:r>
            <a:endParaRPr sz="18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789" name="Google Shape;789;p12"/>
          <p:cNvSpPr/>
          <p:nvPr/>
        </p:nvSpPr>
        <p:spPr>
          <a:xfrm>
            <a:off x="755650" y="2024063"/>
            <a:ext cx="7632700" cy="661987"/>
          </a:xfrm>
          <a:prstGeom prst="roundRect">
            <a:avLst>
              <a:gd name="adj" fmla="val 16667"/>
            </a:avLst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Redbeard has run off with all the treasure and buried it </a:t>
            </a:r>
            <a:b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somewhere on the island!</a:t>
            </a:r>
            <a:endParaRPr sz="18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790" name="Google Shape;790;p12"/>
          <p:cNvPicPr preferRelativeResize="0"/>
          <p:nvPr/>
        </p:nvPicPr>
        <p:blipFill rotWithShape="1">
          <a:blip r:embed="rId4">
            <a:alphaModFix/>
          </a:blip>
          <a:srcRect t="19427" b="18620"/>
          <a:stretch/>
        </p:blipFill>
        <p:spPr>
          <a:xfrm>
            <a:off x="755650" y="2749550"/>
            <a:ext cx="7632700" cy="3343275"/>
          </a:xfrm>
          <a:prstGeom prst="roundRect">
            <a:avLst>
              <a:gd name="adj" fmla="val 6808"/>
            </a:avLst>
          </a:prstGeom>
          <a:noFill/>
          <a:ln>
            <a:noFill/>
          </a:ln>
        </p:spPr>
      </p:pic>
      <p:pic>
        <p:nvPicPr>
          <p:cNvPr id="791" name="Google Shape;791;p12"/>
          <p:cNvPicPr preferRelativeResize="0"/>
          <p:nvPr/>
        </p:nvPicPr>
        <p:blipFill rotWithShape="1">
          <a:blip r:embed="rId5">
            <a:alphaModFix/>
          </a:blip>
          <a:srcRect l="13281" r="46767" b="44301"/>
          <a:stretch/>
        </p:blipFill>
        <p:spPr>
          <a:xfrm>
            <a:off x="3344863" y="3048000"/>
            <a:ext cx="3089275" cy="304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13"/>
          <p:cNvPicPr preferRelativeResize="0"/>
          <p:nvPr/>
        </p:nvPicPr>
        <p:blipFill rotWithShape="1">
          <a:blip r:embed="rId3">
            <a:alphaModFix/>
          </a:blip>
          <a:srcRect t="10159" b="18620"/>
          <a:stretch/>
        </p:blipFill>
        <p:spPr>
          <a:xfrm>
            <a:off x="755650" y="2249488"/>
            <a:ext cx="7632700" cy="3843337"/>
          </a:xfrm>
          <a:prstGeom prst="roundRect">
            <a:avLst>
              <a:gd name="adj" fmla="val 7261"/>
            </a:avLst>
          </a:prstGeom>
          <a:noFill/>
          <a:ln>
            <a:noFill/>
          </a:ln>
        </p:spPr>
      </p:pic>
      <p:pic>
        <p:nvPicPr>
          <p:cNvPr id="797" name="Google Shape;797;p13"/>
          <p:cNvPicPr preferRelativeResize="0"/>
          <p:nvPr/>
        </p:nvPicPr>
        <p:blipFill rotWithShape="1">
          <a:blip r:embed="rId4">
            <a:alphaModFix/>
          </a:blip>
          <a:srcRect l="48068" r="11979" b="44301"/>
          <a:stretch/>
        </p:blipFill>
        <p:spPr>
          <a:xfrm>
            <a:off x="4961011" y="3048000"/>
            <a:ext cx="3089275" cy="30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13"/>
          <p:cNvSpPr/>
          <p:nvPr/>
        </p:nvSpPr>
        <p:spPr>
          <a:xfrm>
            <a:off x="3654281" y="696913"/>
            <a:ext cx="183543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Mutiny!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799" name="Google Shape;79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13"/>
          <p:cNvSpPr/>
          <p:nvPr/>
        </p:nvSpPr>
        <p:spPr>
          <a:xfrm>
            <a:off x="755650" y="1476375"/>
            <a:ext cx="7632700" cy="711200"/>
          </a:xfrm>
          <a:prstGeom prst="roundRect">
            <a:avLst>
              <a:gd name="adj" fmla="val 16667"/>
            </a:avLst>
          </a:prstGeom>
          <a:solidFill>
            <a:srgbClr val="CDB5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 pirates have captured him but he’s refusing to tell them where the treasure is. All they can find is a map and some clues.</a:t>
            </a:r>
            <a:endParaRPr sz="18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01" name="Google Shape;801;p13"/>
          <p:cNvSpPr/>
          <p:nvPr/>
        </p:nvSpPr>
        <p:spPr>
          <a:xfrm>
            <a:off x="2113183" y="2328530"/>
            <a:ext cx="3043607" cy="1323015"/>
          </a:xfrm>
          <a:prstGeom prst="wedgeRoundRectCallout">
            <a:avLst>
              <a:gd name="adj1" fmla="val -34000"/>
              <a:gd name="adj2" fmla="val 6444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Ha ha ha! I’m the only pirate that went to school – you’ll never solve my clues! You will never find the treasure!</a:t>
            </a:r>
            <a:endParaRPr>
              <a:latin typeface="Twinkl" pitchFamily="2" charset="0"/>
            </a:endParaRPr>
          </a:p>
        </p:txBody>
      </p:sp>
      <p:sp>
        <p:nvSpPr>
          <p:cNvPr id="802" name="Google Shape;802;p13"/>
          <p:cNvSpPr/>
          <p:nvPr/>
        </p:nvSpPr>
        <p:spPr>
          <a:xfrm>
            <a:off x="5281871" y="2326020"/>
            <a:ext cx="3000892" cy="970073"/>
          </a:xfrm>
          <a:prstGeom prst="wedgeRoundRectCallout">
            <a:avLst>
              <a:gd name="adj1" fmla="val -23313"/>
              <a:gd name="adj2" fmla="val 70172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We might not, but I bet the children can! Will you help us recover our lost treasure?</a:t>
            </a:r>
            <a:endParaRPr>
              <a:latin typeface="Twinkl" pitchFamily="2" charset="0"/>
            </a:endParaRPr>
          </a:p>
        </p:txBody>
      </p:sp>
      <p:pic>
        <p:nvPicPr>
          <p:cNvPr id="803" name="Google Shape;803;p13"/>
          <p:cNvPicPr preferRelativeResize="0"/>
          <p:nvPr/>
        </p:nvPicPr>
        <p:blipFill rotWithShape="1">
          <a:blip r:embed="rId4">
            <a:alphaModFix/>
          </a:blip>
          <a:srcRect l="13281" r="46767" b="44301"/>
          <a:stretch/>
        </p:blipFill>
        <p:spPr>
          <a:xfrm>
            <a:off x="591031" y="3048000"/>
            <a:ext cx="3089275" cy="304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4"/>
          <p:cNvSpPr/>
          <p:nvPr/>
        </p:nvSpPr>
        <p:spPr>
          <a:xfrm>
            <a:off x="3603812" y="696913"/>
            <a:ext cx="187306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Mutiny!</a:t>
            </a:r>
            <a:endParaRPr sz="4000" b="1" i="0" u="none" strike="noStrike" cap="none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809" name="Google Shape;8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14"/>
          <p:cNvPicPr preferRelativeResize="0"/>
          <p:nvPr/>
        </p:nvPicPr>
        <p:blipFill rotWithShape="1">
          <a:blip r:embed="rId4">
            <a:alphaModFix/>
          </a:blip>
          <a:srcRect t="10159" b="6257"/>
          <a:stretch/>
        </p:blipFill>
        <p:spPr>
          <a:xfrm>
            <a:off x="755650" y="1581150"/>
            <a:ext cx="7632700" cy="4511675"/>
          </a:xfrm>
          <a:prstGeom prst="roundRect">
            <a:avLst>
              <a:gd name="adj" fmla="val 4412"/>
            </a:avLst>
          </a:prstGeom>
          <a:noFill/>
          <a:ln>
            <a:noFill/>
          </a:ln>
        </p:spPr>
      </p:pic>
      <p:sp>
        <p:nvSpPr>
          <p:cNvPr id="811" name="Google Shape;811;p14"/>
          <p:cNvSpPr/>
          <p:nvPr/>
        </p:nvSpPr>
        <p:spPr>
          <a:xfrm>
            <a:off x="1690576" y="1640265"/>
            <a:ext cx="3359889" cy="1302369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Hi there, we’ve come to help you. These are tricky clues. It looks as though we’ll have to use all of our problem-solving skills!</a:t>
            </a:r>
            <a:endParaRPr>
              <a:latin typeface="Twinkl" pitchFamily="2" charset="0"/>
            </a:endParaRPr>
          </a:p>
        </p:txBody>
      </p:sp>
      <p:sp>
        <p:nvSpPr>
          <p:cNvPr id="812" name="Google Shape;812;p14"/>
          <p:cNvSpPr/>
          <p:nvPr/>
        </p:nvSpPr>
        <p:spPr>
          <a:xfrm>
            <a:off x="5209953" y="1765005"/>
            <a:ext cx="2551815" cy="1180213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It looks like we have to solve every challenge to find the treasure.</a:t>
            </a:r>
            <a:endParaRPr>
              <a:latin typeface="Twinkl" pitchFamily="2" charset="0"/>
            </a:endParaRPr>
          </a:p>
        </p:txBody>
      </p:sp>
      <p:pic>
        <p:nvPicPr>
          <p:cNvPr id="813" name="Google Shape;813;p14"/>
          <p:cNvPicPr preferRelativeResize="0"/>
          <p:nvPr/>
        </p:nvPicPr>
        <p:blipFill rotWithShape="1">
          <a:blip r:embed="rId5">
            <a:alphaModFix/>
          </a:blip>
          <a:srcRect b="13496"/>
          <a:stretch/>
        </p:blipFill>
        <p:spPr>
          <a:xfrm flipH="1">
            <a:off x="1451480" y="3083442"/>
            <a:ext cx="1905414" cy="299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14"/>
          <p:cNvPicPr preferRelativeResize="0"/>
          <p:nvPr/>
        </p:nvPicPr>
        <p:blipFill rotWithShape="1">
          <a:blip r:embed="rId6">
            <a:alphaModFix/>
          </a:blip>
          <a:srcRect b="21176"/>
          <a:stretch/>
        </p:blipFill>
        <p:spPr>
          <a:xfrm flipH="1">
            <a:off x="5529483" y="3242931"/>
            <a:ext cx="1895909" cy="284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5"/>
          <p:cNvSpPr/>
          <p:nvPr/>
        </p:nvSpPr>
        <p:spPr>
          <a:xfrm>
            <a:off x="1892595" y="1414131"/>
            <a:ext cx="5188689" cy="1063255"/>
          </a:xfrm>
          <a:prstGeom prst="roundRect">
            <a:avLst>
              <a:gd name="adj" fmla="val 10667"/>
            </a:avLst>
          </a:prstGeom>
          <a:solidFill>
            <a:srgbClr val="CDB5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20" name="Google Shape;820;p15"/>
          <p:cNvSpPr/>
          <p:nvPr/>
        </p:nvSpPr>
        <p:spPr>
          <a:xfrm>
            <a:off x="2897663" y="696913"/>
            <a:ext cx="334867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To the Rescue!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21" name="Google Shape;821;p15"/>
          <p:cNvSpPr/>
          <p:nvPr/>
        </p:nvSpPr>
        <p:spPr>
          <a:xfrm>
            <a:off x="3228975" y="1514882"/>
            <a:ext cx="26860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Here’s the treasure map!</a:t>
            </a:r>
            <a:endParaRPr>
              <a:latin typeface="Twinkl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Let’s try the first clue.</a:t>
            </a:r>
            <a:endParaRPr>
              <a:latin typeface="Twinkl" pitchFamily="2" charset="0"/>
            </a:endParaRPr>
          </a:p>
        </p:txBody>
      </p:sp>
      <p:pic>
        <p:nvPicPr>
          <p:cNvPr id="822" name="Google Shape;82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3" name="Google Shape;823;p15"/>
          <p:cNvGrpSpPr/>
          <p:nvPr/>
        </p:nvGrpSpPr>
        <p:grpSpPr>
          <a:xfrm>
            <a:off x="1696890" y="2064912"/>
            <a:ext cx="5597045" cy="3956660"/>
            <a:chOff x="1143000" y="2479588"/>
            <a:chExt cx="4771653" cy="3374110"/>
          </a:xfrm>
        </p:grpSpPr>
        <p:pic>
          <p:nvPicPr>
            <p:cNvPr id="824" name="Google Shape;824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1841772" y="1780817"/>
              <a:ext cx="3374110" cy="4771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5" name="Google Shape;825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52058" y="2734961"/>
              <a:ext cx="2986480" cy="28379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6"/>
          <p:cNvSpPr/>
          <p:nvPr/>
        </p:nvSpPr>
        <p:spPr>
          <a:xfrm>
            <a:off x="2897664" y="696913"/>
            <a:ext cx="334867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To the Rescue!</a:t>
            </a:r>
            <a:endParaRPr>
              <a:latin typeface="Twinkl" pitchFamily="2" charset="0"/>
            </a:endParaRPr>
          </a:p>
        </p:txBody>
      </p:sp>
      <p:pic>
        <p:nvPicPr>
          <p:cNvPr id="831" name="Google Shape;83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6"/>
          <p:cNvSpPr/>
          <p:nvPr/>
        </p:nvSpPr>
        <p:spPr>
          <a:xfrm>
            <a:off x="755650" y="1476375"/>
            <a:ext cx="7632700" cy="711200"/>
          </a:xfrm>
          <a:prstGeom prst="roundRect">
            <a:avLst>
              <a:gd name="adj" fmla="val 16667"/>
            </a:avLst>
          </a:prstGeom>
          <a:solidFill>
            <a:srgbClr val="CDB5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 first clue.</a:t>
            </a:r>
            <a:endParaRPr>
              <a:latin typeface="Twinkl" pitchFamily="2" charset="0"/>
            </a:endParaRPr>
          </a:p>
        </p:txBody>
      </p:sp>
      <p:sp>
        <p:nvSpPr>
          <p:cNvPr id="833" name="Google Shape;833;p16"/>
          <p:cNvSpPr/>
          <p:nvPr/>
        </p:nvSpPr>
        <p:spPr>
          <a:xfrm>
            <a:off x="967563" y="2328531"/>
            <a:ext cx="4189227" cy="765544"/>
          </a:xfrm>
          <a:prstGeom prst="wedgeRoundRectCallout">
            <a:avLst>
              <a:gd name="adj1" fmla="val -18010"/>
              <a:gd name="adj2" fmla="val 7416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I had 31 jewels in my treasure chest. I took 14 out and hid them somewhere else.</a:t>
            </a:r>
            <a:endParaRPr>
              <a:latin typeface="Twinkl" pitchFamily="2" charset="0"/>
            </a:endParaRPr>
          </a:p>
        </p:txBody>
      </p:sp>
      <p:sp>
        <p:nvSpPr>
          <p:cNvPr id="834" name="Google Shape;834;p16"/>
          <p:cNvSpPr/>
          <p:nvPr/>
        </p:nvSpPr>
        <p:spPr>
          <a:xfrm>
            <a:off x="5281871" y="2328530"/>
            <a:ext cx="3000892" cy="776177"/>
          </a:xfrm>
          <a:prstGeom prst="wedgeRoundRectCallout">
            <a:avLst>
              <a:gd name="adj1" fmla="val -21541"/>
              <a:gd name="adj2" fmla="val 7702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How many coins are left in Redbeard’s treasure chest?</a:t>
            </a:r>
            <a:endParaRPr>
              <a:latin typeface="Twinkl" pitchFamily="2" charset="0"/>
            </a:endParaRPr>
          </a:p>
        </p:txBody>
      </p:sp>
      <p:pic>
        <p:nvPicPr>
          <p:cNvPr id="835" name="Google Shape;835;p16"/>
          <p:cNvPicPr preferRelativeResize="0"/>
          <p:nvPr/>
        </p:nvPicPr>
        <p:blipFill rotWithShape="1">
          <a:blip r:embed="rId4">
            <a:alphaModFix/>
          </a:blip>
          <a:srcRect l="13281" r="46767" b="44301"/>
          <a:stretch/>
        </p:blipFill>
        <p:spPr>
          <a:xfrm>
            <a:off x="329609" y="3098684"/>
            <a:ext cx="3350697" cy="330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6"/>
          <p:cNvPicPr preferRelativeResize="0"/>
          <p:nvPr/>
        </p:nvPicPr>
        <p:blipFill rotWithShape="1">
          <a:blip r:embed="rId4">
            <a:alphaModFix/>
          </a:blip>
          <a:srcRect l="48068" r="11979" b="44301"/>
          <a:stretch/>
        </p:blipFill>
        <p:spPr>
          <a:xfrm>
            <a:off x="5460741" y="3074814"/>
            <a:ext cx="3374915" cy="3326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7" name="Google Shape;837;p16"/>
          <p:cNvGrpSpPr/>
          <p:nvPr/>
        </p:nvGrpSpPr>
        <p:grpSpPr>
          <a:xfrm>
            <a:off x="3168501" y="3253563"/>
            <a:ext cx="2679405" cy="2679405"/>
            <a:chOff x="3168501" y="3327991"/>
            <a:chExt cx="2679405" cy="2679405"/>
          </a:xfrm>
        </p:grpSpPr>
        <p:sp>
          <p:nvSpPr>
            <p:cNvPr id="838" name="Google Shape;838;p16"/>
            <p:cNvSpPr/>
            <p:nvPr/>
          </p:nvSpPr>
          <p:spPr>
            <a:xfrm>
              <a:off x="3168501" y="3327991"/>
              <a:ext cx="2679405" cy="2679405"/>
            </a:xfrm>
            <a:prstGeom prst="ellipse">
              <a:avLst/>
            </a:prstGeom>
            <a:solidFill>
              <a:srgbClr val="CDB5D7"/>
            </a:solidFill>
            <a:ln w="28575" cap="flat" cmpd="sng">
              <a:solidFill>
                <a:srgbClr val="92569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pic>
          <p:nvPicPr>
            <p:cNvPr id="839" name="Google Shape;839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28141" y="3894792"/>
              <a:ext cx="1905097" cy="17298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7"/>
          <p:cNvSpPr/>
          <p:nvPr/>
        </p:nvSpPr>
        <p:spPr>
          <a:xfrm>
            <a:off x="2897664" y="696913"/>
            <a:ext cx="334867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To the Rescue!</a:t>
            </a:r>
            <a:endParaRPr>
              <a:latin typeface="Twinkl" pitchFamily="2" charset="0"/>
            </a:endParaRPr>
          </a:p>
        </p:txBody>
      </p:sp>
      <p:pic>
        <p:nvPicPr>
          <p:cNvPr id="845" name="Google Shape;8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7"/>
          <p:cNvSpPr/>
          <p:nvPr/>
        </p:nvSpPr>
        <p:spPr>
          <a:xfrm>
            <a:off x="616689" y="2934586"/>
            <a:ext cx="3774558" cy="765544"/>
          </a:xfrm>
          <a:prstGeom prst="wedgeRoundRectCallout">
            <a:avLst>
              <a:gd name="adj1" fmla="val -18010"/>
              <a:gd name="adj2" fmla="val 7416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 pirates could use different </a:t>
            </a:r>
            <a:endParaRPr>
              <a:latin typeface="Twinkl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strategies to solve different challenges.</a:t>
            </a:r>
            <a:endParaRPr>
              <a:latin typeface="Twinkl" pitchFamily="2" charset="0"/>
            </a:endParaRPr>
          </a:p>
        </p:txBody>
      </p:sp>
      <p:sp>
        <p:nvSpPr>
          <p:cNvPr id="847" name="Google Shape;847;p17"/>
          <p:cNvSpPr/>
          <p:nvPr/>
        </p:nvSpPr>
        <p:spPr>
          <a:xfrm>
            <a:off x="4704537" y="1837696"/>
            <a:ext cx="3812142" cy="2106981"/>
          </a:xfrm>
          <a:prstGeom prst="roundRect">
            <a:avLst>
              <a:gd name="adj" fmla="val 6574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48" name="Google Shape;848;p17"/>
          <p:cNvSpPr/>
          <p:nvPr/>
        </p:nvSpPr>
        <p:spPr>
          <a:xfrm>
            <a:off x="2254102" y="3891515"/>
            <a:ext cx="2243470" cy="776177"/>
          </a:xfrm>
          <a:prstGeom prst="wedgeRoundRectCallout">
            <a:avLst>
              <a:gd name="adj1" fmla="val 33976"/>
              <a:gd name="adj2" fmla="val 7702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They could solve this with ten-frames.</a:t>
            </a:r>
            <a:endParaRPr>
              <a:latin typeface="Twinkl" pitchFamily="2" charset="0"/>
            </a:endParaRPr>
          </a:p>
        </p:txBody>
      </p:sp>
      <p:sp>
        <p:nvSpPr>
          <p:cNvPr id="849" name="Google Shape;849;p17"/>
          <p:cNvSpPr/>
          <p:nvPr/>
        </p:nvSpPr>
        <p:spPr>
          <a:xfrm>
            <a:off x="653533" y="1869595"/>
            <a:ext cx="3538538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50" name="Google Shape;850;p17"/>
          <p:cNvSpPr/>
          <p:nvPr/>
        </p:nvSpPr>
        <p:spPr>
          <a:xfrm>
            <a:off x="693221" y="1988657"/>
            <a:ext cx="2330450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31 - 14</a:t>
            </a:r>
            <a:endParaRPr>
              <a:latin typeface="Twinkl" pitchFamily="2" charset="0"/>
            </a:endParaRPr>
          </a:p>
        </p:txBody>
      </p:sp>
      <p:sp>
        <p:nvSpPr>
          <p:cNvPr id="851" name="Google Shape;851;p17"/>
          <p:cNvSpPr/>
          <p:nvPr/>
        </p:nvSpPr>
        <p:spPr>
          <a:xfrm>
            <a:off x="2639053" y="1988657"/>
            <a:ext cx="1355725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17</a:t>
            </a:r>
            <a:endParaRPr>
              <a:latin typeface="Twinkl" pitchFamily="2" charset="0"/>
            </a:endParaRPr>
          </a:p>
        </p:txBody>
      </p:sp>
      <p:pic>
        <p:nvPicPr>
          <p:cNvPr id="852" name="Google Shape;852;p17"/>
          <p:cNvPicPr preferRelativeResize="0"/>
          <p:nvPr/>
        </p:nvPicPr>
        <p:blipFill rotWithShape="1">
          <a:blip r:embed="rId4">
            <a:alphaModFix/>
          </a:blip>
          <a:srcRect t="-6689" b="43851"/>
          <a:stretch/>
        </p:blipFill>
        <p:spPr>
          <a:xfrm>
            <a:off x="811323" y="3872023"/>
            <a:ext cx="1706563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7"/>
          <p:cNvPicPr preferRelativeResize="0"/>
          <p:nvPr/>
        </p:nvPicPr>
        <p:blipFill rotWithShape="1">
          <a:blip r:embed="rId5">
            <a:alphaModFix/>
          </a:blip>
          <a:srcRect t="-6871" b="47652"/>
          <a:stretch/>
        </p:blipFill>
        <p:spPr>
          <a:xfrm>
            <a:off x="3849023" y="3895836"/>
            <a:ext cx="2217737" cy="25034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4" name="Google Shape;854;p17"/>
          <p:cNvGrpSpPr/>
          <p:nvPr/>
        </p:nvGrpSpPr>
        <p:grpSpPr>
          <a:xfrm rot="-5400000">
            <a:off x="5253761" y="2536551"/>
            <a:ext cx="1792694" cy="723890"/>
            <a:chOff x="2240692" y="4127157"/>
            <a:chExt cx="1614334" cy="651077"/>
          </a:xfrm>
        </p:grpSpPr>
        <p:sp>
          <p:nvSpPr>
            <p:cNvPr id="855" name="Google Shape;855;p17"/>
            <p:cNvSpPr/>
            <p:nvPr/>
          </p:nvSpPr>
          <p:spPr>
            <a:xfrm>
              <a:off x="2240692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25608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28829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32050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3525257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240692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5608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28829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32050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3525257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2273285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2595385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2915568" y="4169286"/>
              <a:ext cx="239657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3237668" y="4169286"/>
              <a:ext cx="237740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3557850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2273285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2595385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2915568" y="4498654"/>
              <a:ext cx="239657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3237668" y="4498654"/>
              <a:ext cx="237740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3557850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  <p:sp>
        <p:nvSpPr>
          <p:cNvPr id="875" name="Google Shape;875;p17"/>
          <p:cNvSpPr/>
          <p:nvPr/>
        </p:nvSpPr>
        <p:spPr>
          <a:xfrm rot="-5400000">
            <a:off x="6702562" y="3428640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76" name="Google Shape;876;p17"/>
          <p:cNvSpPr/>
          <p:nvPr/>
        </p:nvSpPr>
        <p:spPr>
          <a:xfrm rot="-5400000">
            <a:off x="6702562" y="3073082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77" name="Google Shape;877;p17"/>
          <p:cNvSpPr/>
          <p:nvPr/>
        </p:nvSpPr>
        <p:spPr>
          <a:xfrm rot="-5400000">
            <a:off x="6702562" y="2715395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78" name="Google Shape;878;p17"/>
          <p:cNvSpPr/>
          <p:nvPr/>
        </p:nvSpPr>
        <p:spPr>
          <a:xfrm rot="-5400000">
            <a:off x="6702562" y="2357708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79" name="Google Shape;879;p17"/>
          <p:cNvSpPr/>
          <p:nvPr/>
        </p:nvSpPr>
        <p:spPr>
          <a:xfrm rot="-5400000">
            <a:off x="6702562" y="2002149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0" name="Google Shape;880;p17"/>
          <p:cNvSpPr/>
          <p:nvPr/>
        </p:nvSpPr>
        <p:spPr>
          <a:xfrm rot="-5400000">
            <a:off x="7059183" y="3427575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1" name="Google Shape;881;p17"/>
          <p:cNvSpPr/>
          <p:nvPr/>
        </p:nvSpPr>
        <p:spPr>
          <a:xfrm rot="-5400000">
            <a:off x="7059183" y="3072018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2" name="Google Shape;882;p17"/>
          <p:cNvSpPr/>
          <p:nvPr/>
        </p:nvSpPr>
        <p:spPr>
          <a:xfrm rot="-5400000">
            <a:off x="7059183" y="2714330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3" name="Google Shape;883;p17"/>
          <p:cNvSpPr/>
          <p:nvPr/>
        </p:nvSpPr>
        <p:spPr>
          <a:xfrm rot="-5400000">
            <a:off x="7059183" y="2356643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4" name="Google Shape;884;p17"/>
          <p:cNvSpPr/>
          <p:nvPr/>
        </p:nvSpPr>
        <p:spPr>
          <a:xfrm rot="-5400000">
            <a:off x="7059183" y="2001085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5" name="Google Shape;885;p17"/>
          <p:cNvSpPr/>
          <p:nvPr/>
        </p:nvSpPr>
        <p:spPr>
          <a:xfrm rot="-5400000">
            <a:off x="6748337" y="3493577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6" name="Google Shape;886;p17"/>
          <p:cNvSpPr/>
          <p:nvPr/>
        </p:nvSpPr>
        <p:spPr>
          <a:xfrm rot="-5400000">
            <a:off x="6748337" y="313589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7" name="Google Shape;887;p17"/>
          <p:cNvSpPr/>
          <p:nvPr/>
        </p:nvSpPr>
        <p:spPr>
          <a:xfrm rot="-5400000">
            <a:off x="6748338" y="2780332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8" name="Google Shape;888;p17"/>
          <p:cNvSpPr/>
          <p:nvPr/>
        </p:nvSpPr>
        <p:spPr>
          <a:xfrm rot="-5400000">
            <a:off x="6749402" y="2423709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89" name="Google Shape;889;p17"/>
          <p:cNvSpPr/>
          <p:nvPr/>
        </p:nvSpPr>
        <p:spPr>
          <a:xfrm rot="-5400000">
            <a:off x="6748337" y="2067087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90" name="Google Shape;890;p17"/>
          <p:cNvSpPr/>
          <p:nvPr/>
        </p:nvSpPr>
        <p:spPr>
          <a:xfrm rot="-5400000">
            <a:off x="7114540" y="3493577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91" name="Google Shape;891;p17"/>
          <p:cNvSpPr/>
          <p:nvPr/>
        </p:nvSpPr>
        <p:spPr>
          <a:xfrm rot="-5400000">
            <a:off x="7114540" y="313589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92" name="Google Shape;892;p17"/>
          <p:cNvSpPr/>
          <p:nvPr/>
        </p:nvSpPr>
        <p:spPr>
          <a:xfrm rot="-5400000">
            <a:off x="7114541" y="2780332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93" name="Google Shape;893;p17"/>
          <p:cNvSpPr/>
          <p:nvPr/>
        </p:nvSpPr>
        <p:spPr>
          <a:xfrm rot="-5400000">
            <a:off x="7115605" y="2423709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94" name="Google Shape;894;p17"/>
          <p:cNvSpPr/>
          <p:nvPr/>
        </p:nvSpPr>
        <p:spPr>
          <a:xfrm rot="-5400000">
            <a:off x="7114540" y="2067087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895" name="Google Shape;895;p17"/>
          <p:cNvGrpSpPr/>
          <p:nvPr/>
        </p:nvGrpSpPr>
        <p:grpSpPr>
          <a:xfrm rot="-5400000">
            <a:off x="7103823" y="2536552"/>
            <a:ext cx="1792694" cy="723890"/>
            <a:chOff x="2240692" y="4127157"/>
            <a:chExt cx="1614334" cy="651077"/>
          </a:xfrm>
        </p:grpSpPr>
        <p:sp>
          <p:nvSpPr>
            <p:cNvPr id="896" name="Google Shape;896;p17"/>
            <p:cNvSpPr/>
            <p:nvPr/>
          </p:nvSpPr>
          <p:spPr>
            <a:xfrm>
              <a:off x="2240692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97" name="Google Shape;897;p17"/>
            <p:cNvSpPr/>
            <p:nvPr/>
          </p:nvSpPr>
          <p:spPr>
            <a:xfrm>
              <a:off x="25608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98" name="Google Shape;898;p17"/>
            <p:cNvSpPr/>
            <p:nvPr/>
          </p:nvSpPr>
          <p:spPr>
            <a:xfrm>
              <a:off x="28829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32050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3525257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2240692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25608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28829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32050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3525257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2273285" y="4169286"/>
              <a:ext cx="239658" cy="237452"/>
            </a:xfrm>
            <a:prstGeom prst="ellipse">
              <a:avLst/>
            </a:prstGeom>
            <a:solidFill>
              <a:srgbClr val="92569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  <p:cxnSp>
        <p:nvCxnSpPr>
          <p:cNvPr id="907" name="Google Shape;907;p17"/>
          <p:cNvCxnSpPr/>
          <p:nvPr/>
        </p:nvCxnSpPr>
        <p:spPr>
          <a:xfrm flipH="1">
            <a:off x="7697975" y="3487564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8" name="Google Shape;908;p17"/>
          <p:cNvCxnSpPr/>
          <p:nvPr/>
        </p:nvCxnSpPr>
        <p:spPr>
          <a:xfrm flipH="1">
            <a:off x="7113185" y="3487564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9" name="Google Shape;909;p17"/>
          <p:cNvCxnSpPr/>
          <p:nvPr/>
        </p:nvCxnSpPr>
        <p:spPr>
          <a:xfrm flipH="1">
            <a:off x="7113185" y="3115424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0" name="Google Shape;910;p17"/>
          <p:cNvCxnSpPr/>
          <p:nvPr/>
        </p:nvCxnSpPr>
        <p:spPr>
          <a:xfrm flipH="1">
            <a:off x="7113185" y="2775182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1" name="Google Shape;911;p17"/>
          <p:cNvCxnSpPr/>
          <p:nvPr/>
        </p:nvCxnSpPr>
        <p:spPr>
          <a:xfrm flipH="1">
            <a:off x="5730952" y="2062716"/>
            <a:ext cx="829336" cy="1690577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2" name="Google Shape;912;p17"/>
          <p:cNvSpPr/>
          <p:nvPr/>
        </p:nvSpPr>
        <p:spPr>
          <a:xfrm>
            <a:off x="5667153" y="1913860"/>
            <a:ext cx="946298" cy="19244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913" name="Google Shape;913;p17"/>
          <p:cNvSpPr/>
          <p:nvPr/>
        </p:nvSpPr>
        <p:spPr>
          <a:xfrm>
            <a:off x="7517218" y="1913860"/>
            <a:ext cx="946298" cy="19244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914" name="Google Shape;914;p17"/>
          <p:cNvGrpSpPr/>
          <p:nvPr/>
        </p:nvGrpSpPr>
        <p:grpSpPr>
          <a:xfrm rot="-5400000">
            <a:off x="4318095" y="2536551"/>
            <a:ext cx="1792694" cy="723890"/>
            <a:chOff x="2240692" y="4127157"/>
            <a:chExt cx="1614334" cy="651077"/>
          </a:xfrm>
        </p:grpSpPr>
        <p:sp>
          <p:nvSpPr>
            <p:cNvPr id="915" name="Google Shape;915;p17"/>
            <p:cNvSpPr/>
            <p:nvPr/>
          </p:nvSpPr>
          <p:spPr>
            <a:xfrm>
              <a:off x="2240692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25608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28829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32050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3525257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2240692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25608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28829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32050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3525257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2273285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2595385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2915568" y="4169286"/>
              <a:ext cx="239657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3237668" y="4169286"/>
              <a:ext cx="237740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29" name="Google Shape;929;p17"/>
            <p:cNvSpPr/>
            <p:nvPr/>
          </p:nvSpPr>
          <p:spPr>
            <a:xfrm>
              <a:off x="3557850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2273285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2595385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2915568" y="4498654"/>
              <a:ext cx="239657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3237668" y="4498654"/>
              <a:ext cx="237740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3557850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8"/>
          <p:cNvSpPr/>
          <p:nvPr/>
        </p:nvSpPr>
        <p:spPr>
          <a:xfrm>
            <a:off x="2897664" y="696913"/>
            <a:ext cx="334867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To the Rescue!</a:t>
            </a:r>
            <a:endParaRPr>
              <a:latin typeface="Twinkl" pitchFamily="2" charset="0"/>
            </a:endParaRPr>
          </a:p>
        </p:txBody>
      </p:sp>
      <p:pic>
        <p:nvPicPr>
          <p:cNvPr id="940" name="Google Shape;94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8"/>
          <p:cNvSpPr/>
          <p:nvPr/>
        </p:nvSpPr>
        <p:spPr>
          <a:xfrm>
            <a:off x="669854" y="2934586"/>
            <a:ext cx="2126511" cy="765544"/>
          </a:xfrm>
          <a:prstGeom prst="wedgeRoundRectCallout">
            <a:avLst>
              <a:gd name="adj1" fmla="val -18010"/>
              <a:gd name="adj2" fmla="val 7416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Or number lines.</a:t>
            </a:r>
            <a:endParaRPr>
              <a:latin typeface="Twinkl" pitchFamily="2" charset="0"/>
            </a:endParaRPr>
          </a:p>
        </p:txBody>
      </p:sp>
      <p:sp>
        <p:nvSpPr>
          <p:cNvPr id="942" name="Google Shape;942;p18"/>
          <p:cNvSpPr/>
          <p:nvPr/>
        </p:nvSpPr>
        <p:spPr>
          <a:xfrm>
            <a:off x="2254102" y="3891515"/>
            <a:ext cx="2243470" cy="776177"/>
          </a:xfrm>
          <a:prstGeom prst="wedgeRoundRectCallout">
            <a:avLst>
              <a:gd name="adj1" fmla="val 33976"/>
              <a:gd name="adj2" fmla="val 7702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Which strategy would you choose?</a:t>
            </a:r>
            <a:endParaRPr>
              <a:latin typeface="Twinkl" pitchFamily="2" charset="0"/>
            </a:endParaRPr>
          </a:p>
        </p:txBody>
      </p:sp>
      <p:sp>
        <p:nvSpPr>
          <p:cNvPr id="943" name="Google Shape;943;p18"/>
          <p:cNvSpPr/>
          <p:nvPr/>
        </p:nvSpPr>
        <p:spPr>
          <a:xfrm>
            <a:off x="706698" y="1869595"/>
            <a:ext cx="3227351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944" name="Google Shape;944;p18"/>
          <p:cNvSpPr/>
          <p:nvPr/>
        </p:nvSpPr>
        <p:spPr>
          <a:xfrm>
            <a:off x="523102" y="1988657"/>
            <a:ext cx="2330450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31 - 14</a:t>
            </a:r>
            <a:endParaRPr>
              <a:latin typeface="Twinkl" pitchFamily="2" charset="0"/>
            </a:endParaRPr>
          </a:p>
        </p:txBody>
      </p:sp>
      <p:sp>
        <p:nvSpPr>
          <p:cNvPr id="945" name="Google Shape;945;p18"/>
          <p:cNvSpPr/>
          <p:nvPr/>
        </p:nvSpPr>
        <p:spPr>
          <a:xfrm>
            <a:off x="2468934" y="1988657"/>
            <a:ext cx="1355725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17</a:t>
            </a:r>
            <a:endParaRPr>
              <a:latin typeface="Twinkl" pitchFamily="2" charset="0"/>
            </a:endParaRPr>
          </a:p>
        </p:txBody>
      </p:sp>
      <p:pic>
        <p:nvPicPr>
          <p:cNvPr id="946" name="Google Shape;946;p18"/>
          <p:cNvPicPr preferRelativeResize="0"/>
          <p:nvPr/>
        </p:nvPicPr>
        <p:blipFill rotWithShape="1">
          <a:blip r:embed="rId4">
            <a:alphaModFix/>
          </a:blip>
          <a:srcRect t="-6689" b="43851"/>
          <a:stretch/>
        </p:blipFill>
        <p:spPr>
          <a:xfrm>
            <a:off x="811323" y="3872023"/>
            <a:ext cx="1706563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8"/>
          <p:cNvPicPr preferRelativeResize="0"/>
          <p:nvPr/>
        </p:nvPicPr>
        <p:blipFill rotWithShape="1">
          <a:blip r:embed="rId5">
            <a:alphaModFix/>
          </a:blip>
          <a:srcRect t="-6871" b="47652"/>
          <a:stretch/>
        </p:blipFill>
        <p:spPr>
          <a:xfrm>
            <a:off x="3849023" y="3895836"/>
            <a:ext cx="2217737" cy="250348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8"/>
          <p:cNvSpPr/>
          <p:nvPr/>
        </p:nvSpPr>
        <p:spPr>
          <a:xfrm>
            <a:off x="4242393" y="1903225"/>
            <a:ext cx="4167962" cy="1297176"/>
          </a:xfrm>
          <a:prstGeom prst="roundRect">
            <a:avLst>
              <a:gd name="adj" fmla="val 11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949" name="Google Shape;949;p18"/>
          <p:cNvSpPr/>
          <p:nvPr/>
        </p:nvSpPr>
        <p:spPr>
          <a:xfrm>
            <a:off x="4291532" y="1960003"/>
            <a:ext cx="558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17</a:t>
            </a:r>
            <a:endParaRPr>
              <a:latin typeface="Twinkl" pitchFamily="2" charset="0"/>
            </a:endParaRPr>
          </a:p>
        </p:txBody>
      </p:sp>
      <p:grpSp>
        <p:nvGrpSpPr>
          <p:cNvPr id="950" name="Google Shape;950;p18"/>
          <p:cNvGrpSpPr/>
          <p:nvPr/>
        </p:nvGrpSpPr>
        <p:grpSpPr>
          <a:xfrm>
            <a:off x="4528069" y="2311696"/>
            <a:ext cx="3576638" cy="161925"/>
            <a:chOff x="3675164" y="5717339"/>
            <a:chExt cx="4680846" cy="212010"/>
          </a:xfrm>
        </p:grpSpPr>
        <p:cxnSp>
          <p:nvCxnSpPr>
            <p:cNvPr id="951" name="Google Shape;951;p18"/>
            <p:cNvCxnSpPr/>
            <p:nvPr/>
          </p:nvCxnSpPr>
          <p:spPr>
            <a:xfrm>
              <a:off x="3675164" y="5904399"/>
              <a:ext cx="4680846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52" name="Google Shape;952;p18"/>
            <p:cNvCxnSpPr/>
            <p:nvPr/>
          </p:nvCxnSpPr>
          <p:spPr>
            <a:xfrm rot="10800000">
              <a:off x="3704250" y="5717339"/>
              <a:ext cx="0" cy="212010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53" name="Google Shape;953;p18"/>
          <p:cNvGrpSpPr/>
          <p:nvPr/>
        </p:nvGrpSpPr>
        <p:grpSpPr>
          <a:xfrm>
            <a:off x="7456231" y="2519917"/>
            <a:ext cx="733425" cy="544241"/>
            <a:chOff x="4704139" y="1381379"/>
            <a:chExt cx="732385" cy="544617"/>
          </a:xfrm>
        </p:grpSpPr>
        <p:sp>
          <p:nvSpPr>
            <p:cNvPr id="954" name="Google Shape;954;p18"/>
            <p:cNvSpPr/>
            <p:nvPr/>
          </p:nvSpPr>
          <p:spPr>
            <a:xfrm rot="10800000">
              <a:off x="4828745" y="1381379"/>
              <a:ext cx="505254" cy="246604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55" name="Google Shape;955;p18"/>
            <p:cNvSpPr/>
            <p:nvPr/>
          </p:nvSpPr>
          <p:spPr>
            <a:xfrm>
              <a:off x="4704139" y="1618006"/>
              <a:ext cx="732385" cy="307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-1</a:t>
              </a:r>
              <a:endParaRPr>
                <a:latin typeface="Twinkl" pitchFamily="2" charset="0"/>
              </a:endParaRPr>
            </a:p>
          </p:txBody>
        </p:sp>
      </p:grpSp>
      <p:cxnSp>
        <p:nvCxnSpPr>
          <p:cNvPr id="956" name="Google Shape;956;p18"/>
          <p:cNvCxnSpPr/>
          <p:nvPr/>
        </p:nvCxnSpPr>
        <p:spPr>
          <a:xfrm rot="10800000">
            <a:off x="6778774" y="2279940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7" name="Google Shape;957;p18"/>
          <p:cNvSpPr/>
          <p:nvPr/>
        </p:nvSpPr>
        <p:spPr>
          <a:xfrm>
            <a:off x="6508899" y="1961591"/>
            <a:ext cx="5603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27</a:t>
            </a:r>
            <a:endParaRPr>
              <a:latin typeface="Twinkl" pitchFamily="2" charset="0"/>
            </a:endParaRPr>
          </a:p>
        </p:txBody>
      </p:sp>
      <p:cxnSp>
        <p:nvCxnSpPr>
          <p:cNvPr id="958" name="Google Shape;958;p18"/>
          <p:cNvCxnSpPr/>
          <p:nvPr/>
        </p:nvCxnSpPr>
        <p:spPr>
          <a:xfrm rot="10800000">
            <a:off x="7597556" y="2279940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9" name="Google Shape;959;p18"/>
          <p:cNvSpPr/>
          <p:nvPr/>
        </p:nvSpPr>
        <p:spPr>
          <a:xfrm>
            <a:off x="7318156" y="1949376"/>
            <a:ext cx="5603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30</a:t>
            </a:r>
            <a:endParaRPr>
              <a:latin typeface="Twinkl" pitchFamily="2" charset="0"/>
            </a:endParaRPr>
          </a:p>
        </p:txBody>
      </p:sp>
      <p:grpSp>
        <p:nvGrpSpPr>
          <p:cNvPr id="960" name="Google Shape;960;p18"/>
          <p:cNvGrpSpPr/>
          <p:nvPr/>
        </p:nvGrpSpPr>
        <p:grpSpPr>
          <a:xfrm>
            <a:off x="4498423" y="2551807"/>
            <a:ext cx="2219325" cy="589113"/>
            <a:chOff x="6104467" y="1285698"/>
            <a:chExt cx="2218266" cy="589468"/>
          </a:xfrm>
        </p:grpSpPr>
        <p:sp>
          <p:nvSpPr>
            <p:cNvPr id="961" name="Google Shape;961;p18"/>
            <p:cNvSpPr/>
            <p:nvPr/>
          </p:nvSpPr>
          <p:spPr>
            <a:xfrm rot="10800000">
              <a:off x="6104467" y="1285698"/>
              <a:ext cx="2218266" cy="301362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6728980" y="1567204"/>
              <a:ext cx="866361" cy="307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-10</a:t>
              </a:r>
              <a:endParaRPr>
                <a:latin typeface="Twinkl" pitchFamily="2" charset="0"/>
              </a:endParaRPr>
            </a:p>
          </p:txBody>
        </p:sp>
      </p:grpSp>
      <p:cxnSp>
        <p:nvCxnSpPr>
          <p:cNvPr id="963" name="Google Shape;963;p18"/>
          <p:cNvCxnSpPr/>
          <p:nvPr/>
        </p:nvCxnSpPr>
        <p:spPr>
          <a:xfrm rot="10800000">
            <a:off x="8079307" y="2311690"/>
            <a:ext cx="0" cy="1651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4" name="Google Shape;964;p18"/>
          <p:cNvSpPr/>
          <p:nvPr/>
        </p:nvSpPr>
        <p:spPr>
          <a:xfrm>
            <a:off x="7766569" y="1966353"/>
            <a:ext cx="5603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31</a:t>
            </a:r>
            <a:endParaRPr>
              <a:latin typeface="Twinkl" pitchFamily="2" charset="0"/>
            </a:endParaRPr>
          </a:p>
        </p:txBody>
      </p:sp>
      <p:grpSp>
        <p:nvGrpSpPr>
          <p:cNvPr id="965" name="Google Shape;965;p18"/>
          <p:cNvGrpSpPr/>
          <p:nvPr/>
        </p:nvGrpSpPr>
        <p:grpSpPr>
          <a:xfrm>
            <a:off x="6733219" y="2530549"/>
            <a:ext cx="911591" cy="597401"/>
            <a:chOff x="4630059" y="1392019"/>
            <a:chExt cx="732385" cy="597814"/>
          </a:xfrm>
        </p:grpSpPr>
        <p:sp>
          <p:nvSpPr>
            <p:cNvPr id="966" name="Google Shape;966;p18"/>
            <p:cNvSpPr/>
            <p:nvPr/>
          </p:nvSpPr>
          <p:spPr>
            <a:xfrm rot="10800000">
              <a:off x="4687217" y="1392019"/>
              <a:ext cx="615429" cy="287277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4630059" y="1681843"/>
              <a:ext cx="732385" cy="307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-3</a:t>
              </a:r>
              <a:endParaRPr>
                <a:latin typeface="Twinkl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9"/>
          <p:cNvSpPr/>
          <p:nvPr/>
        </p:nvSpPr>
        <p:spPr>
          <a:xfrm>
            <a:off x="2897663" y="696913"/>
            <a:ext cx="334867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To the Rescue!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973" name="Google Shape;97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9"/>
          <p:cNvSpPr/>
          <p:nvPr/>
        </p:nvSpPr>
        <p:spPr>
          <a:xfrm>
            <a:off x="746125" y="1631950"/>
            <a:ext cx="7632700" cy="484188"/>
          </a:xfrm>
          <a:prstGeom prst="roundRect">
            <a:avLst>
              <a:gd name="adj" fmla="val 16667"/>
            </a:avLst>
          </a:prstGeom>
          <a:solidFill>
            <a:srgbClr val="CDB5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We know the treasure is not in square 17, so we can cross it out.</a:t>
            </a:r>
            <a:endParaRPr sz="18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975" name="Google Shape;975;p19"/>
          <p:cNvPicPr preferRelativeResize="0"/>
          <p:nvPr/>
        </p:nvPicPr>
        <p:blipFill rotWithShape="1">
          <a:blip r:embed="rId4">
            <a:alphaModFix/>
          </a:blip>
          <a:srcRect l="2943" t="28421" r="3002" b="28080"/>
          <a:stretch/>
        </p:blipFill>
        <p:spPr>
          <a:xfrm>
            <a:off x="746125" y="3073400"/>
            <a:ext cx="7642225" cy="24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9"/>
          <p:cNvSpPr/>
          <p:nvPr/>
        </p:nvSpPr>
        <p:spPr>
          <a:xfrm>
            <a:off x="746125" y="2171700"/>
            <a:ext cx="7632700" cy="484188"/>
          </a:xfrm>
          <a:prstGeom prst="roundRect">
            <a:avLst>
              <a:gd name="adj" fmla="val 16667"/>
            </a:avLst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When we have solved all the puzzles, we will know where to dig!</a:t>
            </a:r>
            <a:endParaRPr sz="18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977" name="Google Shape;97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7913" y="4440238"/>
            <a:ext cx="1331912" cy="1131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>
            <a:hlinkClick r:id="rId4"/>
          </p:cNvPr>
          <p:cNvSpPr/>
          <p:nvPr/>
        </p:nvSpPr>
        <p:spPr>
          <a:xfrm>
            <a:off x="4055533" y="5503333"/>
            <a:ext cx="1007534" cy="635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20"/>
          <p:cNvSpPr/>
          <p:nvPr/>
        </p:nvSpPr>
        <p:spPr>
          <a:xfrm>
            <a:off x="3343275" y="696913"/>
            <a:ext cx="2459038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Land Ahoy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983" name="Google Shape;98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20"/>
          <p:cNvSpPr/>
          <p:nvPr/>
        </p:nvSpPr>
        <p:spPr>
          <a:xfrm>
            <a:off x="755650" y="1404938"/>
            <a:ext cx="7632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Can you solve all the puzzles to find where the treasure is hidden? </a:t>
            </a:r>
            <a:b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Think about which strategies will help you.</a:t>
            </a:r>
            <a:endParaRPr sz="1800" b="1" i="1" u="none" strike="noStrike" cap="none">
              <a:solidFill>
                <a:srgbClr val="FF0000"/>
              </a:solidFill>
              <a:latin typeface="Twinkl" pitchFamily="2" charset="0"/>
              <a:sym typeface="Arial"/>
            </a:endParaRPr>
          </a:p>
        </p:txBody>
      </p:sp>
      <p:sp>
        <p:nvSpPr>
          <p:cNvPr id="985" name="Google Shape;985;p20"/>
          <p:cNvSpPr/>
          <p:nvPr/>
        </p:nvSpPr>
        <p:spPr>
          <a:xfrm>
            <a:off x="755650" y="2105250"/>
            <a:ext cx="7632700" cy="4062006"/>
          </a:xfrm>
          <a:prstGeom prst="rect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986" name="Google Shape;98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9466" y="2200623"/>
            <a:ext cx="3428693" cy="24241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87" name="Google Shape;98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9467" y="3625191"/>
            <a:ext cx="3428691" cy="24245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88" name="Google Shape;98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3587" y="2200623"/>
            <a:ext cx="3428693" cy="24241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89" name="Google Shape;98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1596" y="3625018"/>
            <a:ext cx="3412674" cy="24249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90" name="Google Shape;990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889" y="2200624"/>
            <a:ext cx="3428693" cy="24241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91" name="Google Shape;991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2889" y="3625018"/>
            <a:ext cx="3428693" cy="24249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oogle Shape;996;p21"/>
          <p:cNvGrpSpPr/>
          <p:nvPr/>
        </p:nvGrpSpPr>
        <p:grpSpPr>
          <a:xfrm>
            <a:off x="445574" y="702863"/>
            <a:ext cx="7942776" cy="5392341"/>
            <a:chOff x="445574" y="702863"/>
            <a:chExt cx="7942776" cy="5392341"/>
          </a:xfrm>
        </p:grpSpPr>
        <p:sp>
          <p:nvSpPr>
            <p:cNvPr id="997" name="Google Shape;997;p21"/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pic>
          <p:nvPicPr>
            <p:cNvPr id="998" name="Google Shape;998;p21"/>
            <p:cNvPicPr preferRelativeResize="0"/>
            <p:nvPr/>
          </p:nvPicPr>
          <p:blipFill rotWithShape="1">
            <a:blip r:embed="rId3">
              <a:alphaModFix/>
            </a:blip>
            <a:srcRect l="8365" r="20608" b="-36"/>
            <a:stretch/>
          </p:blipFill>
          <p:spPr>
            <a:xfrm>
              <a:off x="755650" y="2068829"/>
              <a:ext cx="3816350" cy="4026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9" name="Google Shape;999;p21"/>
            <p:cNvSpPr/>
            <p:nvPr/>
          </p:nvSpPr>
          <p:spPr>
            <a:xfrm>
              <a:off x="4571999" y="1819414"/>
              <a:ext cx="3816351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  <a:ln>
              <a:noFill/>
            </a:ln>
          </p:spPr>
          <p:txBody>
            <a:bodyPr spcFirstLastPara="1" wrap="square" lIns="72000" tIns="72000" rIns="72000" bIns="1080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Dive in by completing your own activity!</a:t>
              </a:r>
              <a:endParaRPr>
                <a:latin typeface="Twinkl" pitchFamily="2" charset="0"/>
              </a:endParaRPr>
            </a:p>
          </p:txBody>
        </p:sp>
        <p:sp>
          <p:nvSpPr>
            <p:cNvPr id="1001" name="Google Shape;1001;p21"/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  <a:ln>
              <a:noFill/>
            </a:ln>
          </p:spPr>
          <p:txBody>
            <a:bodyPr spcFirstLastPara="1" wrap="square" lIns="180000" tIns="36000" rIns="180000" bIns="720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rPr>
                <a:t>Diving into Mastery</a:t>
              </a:r>
              <a:endParaRPr sz="1600" b="1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  <p:pic>
        <p:nvPicPr>
          <p:cNvPr id="1002" name="Google Shape;1002;p21"/>
          <p:cNvPicPr preferRelativeResize="0"/>
          <p:nvPr/>
        </p:nvPicPr>
        <p:blipFill rotWithShape="1">
          <a:blip r:embed="rId4">
            <a:alphaModFix/>
          </a:blip>
          <a:srcRect l="49717" r="452"/>
          <a:stretch/>
        </p:blipFill>
        <p:spPr>
          <a:xfrm>
            <a:off x="5579856" y="2027699"/>
            <a:ext cx="2710171" cy="384659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03" name="Google Shape;1003;p21"/>
          <p:cNvPicPr preferRelativeResize="0"/>
          <p:nvPr/>
        </p:nvPicPr>
        <p:blipFill rotWithShape="1">
          <a:blip r:embed="rId5">
            <a:alphaModFix/>
          </a:blip>
          <a:srcRect l="49913" r="256"/>
          <a:stretch/>
        </p:blipFill>
        <p:spPr>
          <a:xfrm>
            <a:off x="5126652" y="2027700"/>
            <a:ext cx="2710171" cy="38465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04" name="Google Shape;1004;p21"/>
          <p:cNvPicPr preferRelativeResize="0"/>
          <p:nvPr/>
        </p:nvPicPr>
        <p:blipFill rotWithShape="1">
          <a:blip r:embed="rId6">
            <a:alphaModFix/>
          </a:blip>
          <a:srcRect l="50303" r="-133"/>
          <a:stretch/>
        </p:blipFill>
        <p:spPr>
          <a:xfrm>
            <a:off x="4673447" y="2027700"/>
            <a:ext cx="2710172" cy="3846592"/>
          </a:xfrm>
          <a:prstGeom prst="rect">
            <a:avLst/>
          </a:prstGeom>
          <a:solidFill>
            <a:srgbClr val="D0E19D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2"/>
          <p:cNvSpPr/>
          <p:nvPr/>
        </p:nvSpPr>
        <p:spPr>
          <a:xfrm>
            <a:off x="1815636" y="696913"/>
            <a:ext cx="55127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Redbeard’s Last Challenge</a:t>
            </a:r>
            <a:endParaRPr sz="36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010" name="Google Shape;101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22"/>
          <p:cNvPicPr preferRelativeResize="0"/>
          <p:nvPr/>
        </p:nvPicPr>
        <p:blipFill rotWithShape="1">
          <a:blip r:embed="rId4">
            <a:alphaModFix/>
          </a:blip>
          <a:srcRect t="10387" b="4748"/>
          <a:stretch/>
        </p:blipFill>
        <p:spPr>
          <a:xfrm>
            <a:off x="755650" y="1512888"/>
            <a:ext cx="7632700" cy="4579937"/>
          </a:xfrm>
          <a:prstGeom prst="roundRect">
            <a:avLst>
              <a:gd name="adj" fmla="val 4131"/>
            </a:avLst>
          </a:prstGeom>
          <a:noFill/>
          <a:ln>
            <a:noFill/>
          </a:ln>
        </p:spPr>
      </p:pic>
      <p:pic>
        <p:nvPicPr>
          <p:cNvPr id="1012" name="Google Shape;101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0798" y="4667693"/>
            <a:ext cx="1806172" cy="120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22"/>
          <p:cNvPicPr preferRelativeResize="0"/>
          <p:nvPr/>
        </p:nvPicPr>
        <p:blipFill rotWithShape="1">
          <a:blip r:embed="rId6">
            <a:alphaModFix/>
          </a:blip>
          <a:srcRect l="13281" r="46767" b="44301"/>
          <a:stretch/>
        </p:blipFill>
        <p:spPr>
          <a:xfrm>
            <a:off x="329609" y="2790340"/>
            <a:ext cx="3350697" cy="3302486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22"/>
          <p:cNvSpPr/>
          <p:nvPr/>
        </p:nvSpPr>
        <p:spPr>
          <a:xfrm>
            <a:off x="850605" y="2020187"/>
            <a:ext cx="4189227" cy="765544"/>
          </a:xfrm>
          <a:prstGeom prst="wedgeRoundRectCallout">
            <a:avLst>
              <a:gd name="adj1" fmla="val -18010"/>
              <a:gd name="adj2" fmla="val 7416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There are 27 coins in this treasure chest,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but I have 24 more in a hiding place! </a:t>
            </a:r>
            <a:b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5281871" y="2020186"/>
            <a:ext cx="3000892" cy="776177"/>
          </a:xfrm>
          <a:prstGeom prst="wedgeRoundRectCallout">
            <a:avLst>
              <a:gd name="adj1" fmla="val -21541"/>
              <a:gd name="adj2" fmla="val 7702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How many coins does Redbeard have altogether?</a:t>
            </a:r>
            <a:endParaRPr>
              <a:latin typeface="Twinkl" pitchFamily="2" charset="0"/>
            </a:endParaRPr>
          </a:p>
        </p:txBody>
      </p:sp>
      <p:pic>
        <p:nvPicPr>
          <p:cNvPr id="1016" name="Google Shape;1016;p22"/>
          <p:cNvPicPr preferRelativeResize="0"/>
          <p:nvPr/>
        </p:nvPicPr>
        <p:blipFill rotWithShape="1">
          <a:blip r:embed="rId6">
            <a:alphaModFix/>
          </a:blip>
          <a:srcRect l="48068" r="11979" b="44301"/>
          <a:stretch/>
        </p:blipFill>
        <p:spPr>
          <a:xfrm>
            <a:off x="5460741" y="2766470"/>
            <a:ext cx="3374915" cy="3326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23"/>
          <p:cNvPicPr preferRelativeResize="0"/>
          <p:nvPr/>
        </p:nvPicPr>
        <p:blipFill rotWithShape="1">
          <a:blip r:embed="rId3">
            <a:alphaModFix/>
          </a:blip>
          <a:srcRect l="6235" t="20925" r="6470" b="6035"/>
          <a:stretch/>
        </p:blipFill>
        <p:spPr>
          <a:xfrm>
            <a:off x="570155" y="1549101"/>
            <a:ext cx="7982174" cy="472260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2DB7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2" name="Google Shape;1022;p23"/>
          <p:cNvSpPr/>
          <p:nvPr/>
        </p:nvSpPr>
        <p:spPr>
          <a:xfrm>
            <a:off x="2955925" y="1401763"/>
            <a:ext cx="3387725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023" name="Google Shape;1023;p23"/>
          <p:cNvSpPr/>
          <p:nvPr/>
        </p:nvSpPr>
        <p:spPr>
          <a:xfrm>
            <a:off x="2943428" y="1530350"/>
            <a:ext cx="23304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27 + 24 </a:t>
            </a:r>
            <a:endParaRPr>
              <a:latin typeface="Twinkl" pitchFamily="2" charset="0"/>
            </a:endParaRPr>
          </a:p>
        </p:txBody>
      </p:sp>
      <p:sp>
        <p:nvSpPr>
          <p:cNvPr id="1024" name="Google Shape;1024;p23"/>
          <p:cNvSpPr/>
          <p:nvPr/>
        </p:nvSpPr>
        <p:spPr>
          <a:xfrm>
            <a:off x="4827588" y="1530350"/>
            <a:ext cx="1355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51</a:t>
            </a:r>
            <a:endParaRPr>
              <a:latin typeface="Twinkl" pitchFamily="2" charset="0"/>
            </a:endParaRPr>
          </a:p>
        </p:txBody>
      </p:sp>
      <p:pic>
        <p:nvPicPr>
          <p:cNvPr id="1025" name="Google Shape;1025;p23"/>
          <p:cNvPicPr preferRelativeResize="0"/>
          <p:nvPr/>
        </p:nvPicPr>
        <p:blipFill rotWithShape="1">
          <a:blip r:embed="rId4">
            <a:alphaModFix/>
          </a:blip>
          <a:srcRect l="-2856" t="-1305" r="-2331" b="48653"/>
          <a:stretch/>
        </p:blipFill>
        <p:spPr>
          <a:xfrm flipH="1">
            <a:off x="2319606" y="4515957"/>
            <a:ext cx="217810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23"/>
          <p:cNvSpPr/>
          <p:nvPr/>
        </p:nvSpPr>
        <p:spPr>
          <a:xfrm>
            <a:off x="3753219" y="5116033"/>
            <a:ext cx="3175000" cy="785813"/>
          </a:xfrm>
          <a:prstGeom prst="wedgeRoundRectCallout">
            <a:avLst>
              <a:gd name="adj1" fmla="val -54158"/>
              <a:gd name="adj2" fmla="val -25836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We could use place value counters to solve this.</a:t>
            </a:r>
            <a:endParaRPr>
              <a:latin typeface="Twinkl" pitchFamily="2" charset="0"/>
            </a:endParaRPr>
          </a:p>
        </p:txBody>
      </p:sp>
      <p:pic>
        <p:nvPicPr>
          <p:cNvPr id="1027" name="Google Shape;1027;p23"/>
          <p:cNvPicPr preferRelativeResize="0"/>
          <p:nvPr/>
        </p:nvPicPr>
        <p:blipFill rotWithShape="1">
          <a:blip r:embed="rId5">
            <a:alphaModFix/>
          </a:blip>
          <a:srcRect l="-26214" t="-5582" r="-14097" b="46340"/>
          <a:stretch/>
        </p:blipFill>
        <p:spPr>
          <a:xfrm flipH="1">
            <a:off x="857963" y="4088867"/>
            <a:ext cx="1576892" cy="2335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23"/>
          <p:cNvSpPr/>
          <p:nvPr/>
        </p:nvSpPr>
        <p:spPr>
          <a:xfrm>
            <a:off x="682256" y="2305050"/>
            <a:ext cx="5334000" cy="1552576"/>
          </a:xfrm>
          <a:prstGeom prst="roundRect">
            <a:avLst>
              <a:gd name="adj" fmla="val 8836"/>
            </a:avLst>
          </a:prstGeom>
          <a:solidFill>
            <a:schemeClr val="lt1"/>
          </a:solidFill>
          <a:ln w="28575" cap="flat" cmpd="sng">
            <a:solidFill>
              <a:srgbClr val="4E28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029" name="Google Shape;1029;p23"/>
          <p:cNvSpPr/>
          <p:nvPr/>
        </p:nvSpPr>
        <p:spPr>
          <a:xfrm>
            <a:off x="1277839" y="2360194"/>
            <a:ext cx="9513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Tens</a:t>
            </a:r>
            <a:endParaRPr>
              <a:latin typeface="Twinkl" pitchFamily="2" charset="0"/>
            </a:endParaRPr>
          </a:p>
        </p:txBody>
      </p:sp>
      <p:sp>
        <p:nvSpPr>
          <p:cNvPr id="1030" name="Google Shape;1030;p23"/>
          <p:cNvSpPr/>
          <p:nvPr/>
        </p:nvSpPr>
        <p:spPr>
          <a:xfrm>
            <a:off x="3893781" y="2360194"/>
            <a:ext cx="9513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Ones</a:t>
            </a:r>
            <a:endParaRPr>
              <a:latin typeface="Twinkl" pitchFamily="2" charset="0"/>
            </a:endParaRPr>
          </a:p>
        </p:txBody>
      </p:sp>
      <p:grpSp>
        <p:nvGrpSpPr>
          <p:cNvPr id="1031" name="Google Shape;1031;p23"/>
          <p:cNvGrpSpPr/>
          <p:nvPr/>
        </p:nvGrpSpPr>
        <p:grpSpPr>
          <a:xfrm>
            <a:off x="1124391" y="2828979"/>
            <a:ext cx="415214" cy="369332"/>
            <a:chOff x="4385770" y="2389776"/>
            <a:chExt cx="489165" cy="435110"/>
          </a:xfrm>
        </p:grpSpPr>
        <p:sp>
          <p:nvSpPr>
            <p:cNvPr id="1032" name="Google Shape;1032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33" name="Google Shape;1033;p23"/>
            <p:cNvSpPr txBox="1"/>
            <p:nvPr/>
          </p:nvSpPr>
          <p:spPr>
            <a:xfrm>
              <a:off x="4385770" y="2389776"/>
              <a:ext cx="489165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34" name="Google Shape;1034;p23"/>
          <p:cNvGrpSpPr/>
          <p:nvPr/>
        </p:nvGrpSpPr>
        <p:grpSpPr>
          <a:xfrm>
            <a:off x="2851569" y="2838502"/>
            <a:ext cx="366654" cy="369291"/>
            <a:chOff x="4420535" y="2389776"/>
            <a:chExt cx="431956" cy="435062"/>
          </a:xfrm>
        </p:grpSpPr>
        <p:sp>
          <p:nvSpPr>
            <p:cNvPr id="1035" name="Google Shape;1035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36" name="Google Shape;1036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cxnSp>
        <p:nvCxnSpPr>
          <p:cNvPr id="1037" name="Google Shape;1037;p23"/>
          <p:cNvCxnSpPr/>
          <p:nvPr/>
        </p:nvCxnSpPr>
        <p:spPr>
          <a:xfrm>
            <a:off x="2368181" y="2295525"/>
            <a:ext cx="0" cy="1571625"/>
          </a:xfrm>
          <a:prstGeom prst="straightConnector1">
            <a:avLst/>
          </a:prstGeom>
          <a:noFill/>
          <a:ln w="28575" cap="flat" cmpd="sng">
            <a:solidFill>
              <a:srgbClr val="3B233D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38" name="Google Shape;1038;p23"/>
          <p:cNvGrpSpPr/>
          <p:nvPr/>
        </p:nvGrpSpPr>
        <p:grpSpPr>
          <a:xfrm>
            <a:off x="1514916" y="2828979"/>
            <a:ext cx="415214" cy="369332"/>
            <a:chOff x="4385770" y="2389776"/>
            <a:chExt cx="489165" cy="435110"/>
          </a:xfrm>
        </p:grpSpPr>
        <p:sp>
          <p:nvSpPr>
            <p:cNvPr id="1039" name="Google Shape;1039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40" name="Google Shape;1040;p23"/>
            <p:cNvSpPr txBox="1"/>
            <p:nvPr/>
          </p:nvSpPr>
          <p:spPr>
            <a:xfrm>
              <a:off x="4385770" y="2389776"/>
              <a:ext cx="489165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41" name="Google Shape;1041;p23"/>
          <p:cNvGrpSpPr/>
          <p:nvPr/>
        </p:nvGrpSpPr>
        <p:grpSpPr>
          <a:xfrm>
            <a:off x="3246856" y="2838502"/>
            <a:ext cx="366654" cy="369291"/>
            <a:chOff x="4420535" y="2389776"/>
            <a:chExt cx="431956" cy="435062"/>
          </a:xfrm>
        </p:grpSpPr>
        <p:sp>
          <p:nvSpPr>
            <p:cNvPr id="1042" name="Google Shape;1042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43" name="Google Shape;1043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44" name="Google Shape;1044;p23"/>
          <p:cNvGrpSpPr/>
          <p:nvPr/>
        </p:nvGrpSpPr>
        <p:grpSpPr>
          <a:xfrm>
            <a:off x="3642143" y="2838502"/>
            <a:ext cx="366654" cy="369291"/>
            <a:chOff x="4420535" y="2389776"/>
            <a:chExt cx="431956" cy="435062"/>
          </a:xfrm>
        </p:grpSpPr>
        <p:sp>
          <p:nvSpPr>
            <p:cNvPr id="1045" name="Google Shape;1045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46" name="Google Shape;1046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47" name="Google Shape;1047;p23"/>
          <p:cNvGrpSpPr/>
          <p:nvPr/>
        </p:nvGrpSpPr>
        <p:grpSpPr>
          <a:xfrm>
            <a:off x="4037430" y="2838502"/>
            <a:ext cx="366654" cy="369291"/>
            <a:chOff x="4420535" y="2389776"/>
            <a:chExt cx="431956" cy="435062"/>
          </a:xfrm>
        </p:grpSpPr>
        <p:sp>
          <p:nvSpPr>
            <p:cNvPr id="1048" name="Google Shape;1048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49" name="Google Shape;1049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50" name="Google Shape;1050;p23"/>
          <p:cNvGrpSpPr/>
          <p:nvPr/>
        </p:nvGrpSpPr>
        <p:grpSpPr>
          <a:xfrm>
            <a:off x="4432717" y="2838502"/>
            <a:ext cx="366654" cy="369291"/>
            <a:chOff x="4420535" y="2389776"/>
            <a:chExt cx="431956" cy="435062"/>
          </a:xfrm>
        </p:grpSpPr>
        <p:sp>
          <p:nvSpPr>
            <p:cNvPr id="1051" name="Google Shape;1051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52" name="Google Shape;1052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53" name="Google Shape;1053;p23"/>
          <p:cNvGrpSpPr/>
          <p:nvPr/>
        </p:nvGrpSpPr>
        <p:grpSpPr>
          <a:xfrm>
            <a:off x="4828004" y="2838502"/>
            <a:ext cx="366654" cy="369291"/>
            <a:chOff x="4420535" y="2389776"/>
            <a:chExt cx="431956" cy="435062"/>
          </a:xfrm>
        </p:grpSpPr>
        <p:sp>
          <p:nvSpPr>
            <p:cNvPr id="1054" name="Google Shape;1054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55" name="Google Shape;1055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56" name="Google Shape;1056;p23"/>
          <p:cNvGrpSpPr/>
          <p:nvPr/>
        </p:nvGrpSpPr>
        <p:grpSpPr>
          <a:xfrm>
            <a:off x="5223291" y="2838502"/>
            <a:ext cx="366654" cy="369291"/>
            <a:chOff x="4420535" y="2389776"/>
            <a:chExt cx="431956" cy="435062"/>
          </a:xfrm>
        </p:grpSpPr>
        <p:sp>
          <p:nvSpPr>
            <p:cNvPr id="1057" name="Google Shape;1057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58" name="Google Shape;1058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59" name="Google Shape;1059;p23"/>
          <p:cNvGrpSpPr/>
          <p:nvPr/>
        </p:nvGrpSpPr>
        <p:grpSpPr>
          <a:xfrm>
            <a:off x="1124391" y="3257604"/>
            <a:ext cx="415214" cy="369332"/>
            <a:chOff x="4385770" y="2389776"/>
            <a:chExt cx="489165" cy="435110"/>
          </a:xfrm>
        </p:grpSpPr>
        <p:sp>
          <p:nvSpPr>
            <p:cNvPr id="1060" name="Google Shape;1060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61" name="Google Shape;1061;p23"/>
            <p:cNvSpPr txBox="1"/>
            <p:nvPr/>
          </p:nvSpPr>
          <p:spPr>
            <a:xfrm>
              <a:off x="4385770" y="2389776"/>
              <a:ext cx="489165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62" name="Google Shape;1062;p23"/>
          <p:cNvGrpSpPr/>
          <p:nvPr/>
        </p:nvGrpSpPr>
        <p:grpSpPr>
          <a:xfrm>
            <a:off x="2851569" y="3267127"/>
            <a:ext cx="366654" cy="369291"/>
            <a:chOff x="4420535" y="2389776"/>
            <a:chExt cx="431956" cy="435062"/>
          </a:xfrm>
        </p:grpSpPr>
        <p:sp>
          <p:nvSpPr>
            <p:cNvPr id="1063" name="Google Shape;1063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64" name="Google Shape;1064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65" name="Google Shape;1065;p23"/>
          <p:cNvGrpSpPr/>
          <p:nvPr/>
        </p:nvGrpSpPr>
        <p:grpSpPr>
          <a:xfrm>
            <a:off x="1514916" y="3257604"/>
            <a:ext cx="415214" cy="369332"/>
            <a:chOff x="4385770" y="2389776"/>
            <a:chExt cx="489165" cy="435110"/>
          </a:xfrm>
        </p:grpSpPr>
        <p:sp>
          <p:nvSpPr>
            <p:cNvPr id="1066" name="Google Shape;1066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67" name="Google Shape;1067;p23"/>
            <p:cNvSpPr txBox="1"/>
            <p:nvPr/>
          </p:nvSpPr>
          <p:spPr>
            <a:xfrm>
              <a:off x="4385770" y="2389776"/>
              <a:ext cx="489165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68" name="Google Shape;1068;p23"/>
          <p:cNvGrpSpPr/>
          <p:nvPr/>
        </p:nvGrpSpPr>
        <p:grpSpPr>
          <a:xfrm>
            <a:off x="3246856" y="3267127"/>
            <a:ext cx="366654" cy="369291"/>
            <a:chOff x="4420535" y="2389776"/>
            <a:chExt cx="431956" cy="435062"/>
          </a:xfrm>
        </p:grpSpPr>
        <p:sp>
          <p:nvSpPr>
            <p:cNvPr id="1069" name="Google Shape;1069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70" name="Google Shape;1070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71" name="Google Shape;1071;p23"/>
          <p:cNvGrpSpPr/>
          <p:nvPr/>
        </p:nvGrpSpPr>
        <p:grpSpPr>
          <a:xfrm>
            <a:off x="3642143" y="3267127"/>
            <a:ext cx="366654" cy="369291"/>
            <a:chOff x="4420535" y="2389776"/>
            <a:chExt cx="431956" cy="435062"/>
          </a:xfrm>
        </p:grpSpPr>
        <p:sp>
          <p:nvSpPr>
            <p:cNvPr id="1072" name="Google Shape;1072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73" name="Google Shape;1073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74" name="Google Shape;1074;p23"/>
          <p:cNvGrpSpPr/>
          <p:nvPr/>
        </p:nvGrpSpPr>
        <p:grpSpPr>
          <a:xfrm>
            <a:off x="4037430" y="3267127"/>
            <a:ext cx="366654" cy="369291"/>
            <a:chOff x="4420535" y="2389776"/>
            <a:chExt cx="431956" cy="435062"/>
          </a:xfrm>
        </p:grpSpPr>
        <p:sp>
          <p:nvSpPr>
            <p:cNvPr id="1075" name="Google Shape;1075;p23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76" name="Google Shape;1076;p23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77" name="Google Shape;1077;p23"/>
          <p:cNvGrpSpPr/>
          <p:nvPr/>
        </p:nvGrpSpPr>
        <p:grpSpPr>
          <a:xfrm>
            <a:off x="6149606" y="2314576"/>
            <a:ext cx="2266950" cy="485774"/>
            <a:chOff x="6229350" y="3638550"/>
            <a:chExt cx="2266950" cy="734587"/>
          </a:xfrm>
        </p:grpSpPr>
        <p:sp>
          <p:nvSpPr>
            <p:cNvPr id="1078" name="Google Shape;1078;p23"/>
            <p:cNvSpPr/>
            <p:nvPr/>
          </p:nvSpPr>
          <p:spPr>
            <a:xfrm>
              <a:off x="6229350" y="3638550"/>
              <a:ext cx="2266950" cy="73458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79" name="Google Shape;1079;p23"/>
            <p:cNvSpPr txBox="1"/>
            <p:nvPr/>
          </p:nvSpPr>
          <p:spPr>
            <a:xfrm>
              <a:off x="6381750" y="3667847"/>
              <a:ext cx="2047875" cy="698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20 + 20 = 40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80" name="Google Shape;1080;p23"/>
          <p:cNvGrpSpPr/>
          <p:nvPr/>
        </p:nvGrpSpPr>
        <p:grpSpPr>
          <a:xfrm>
            <a:off x="6149606" y="2857501"/>
            <a:ext cx="2266950" cy="485774"/>
            <a:chOff x="6229350" y="3638550"/>
            <a:chExt cx="2266950" cy="734587"/>
          </a:xfrm>
        </p:grpSpPr>
        <p:sp>
          <p:nvSpPr>
            <p:cNvPr id="1081" name="Google Shape;1081;p23"/>
            <p:cNvSpPr/>
            <p:nvPr/>
          </p:nvSpPr>
          <p:spPr>
            <a:xfrm>
              <a:off x="6229350" y="3638550"/>
              <a:ext cx="2266950" cy="73458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82" name="Google Shape;1082;p23"/>
            <p:cNvSpPr txBox="1"/>
            <p:nvPr/>
          </p:nvSpPr>
          <p:spPr>
            <a:xfrm>
              <a:off x="6429375" y="3667847"/>
              <a:ext cx="2000250" cy="698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7 + 4 = 11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83" name="Google Shape;1083;p23"/>
          <p:cNvGrpSpPr/>
          <p:nvPr/>
        </p:nvGrpSpPr>
        <p:grpSpPr>
          <a:xfrm>
            <a:off x="6149606" y="3409951"/>
            <a:ext cx="2266950" cy="485774"/>
            <a:chOff x="6229350" y="3638550"/>
            <a:chExt cx="2266950" cy="734587"/>
          </a:xfrm>
        </p:grpSpPr>
        <p:sp>
          <p:nvSpPr>
            <p:cNvPr id="1084" name="Google Shape;1084;p23"/>
            <p:cNvSpPr/>
            <p:nvPr/>
          </p:nvSpPr>
          <p:spPr>
            <a:xfrm>
              <a:off x="6229350" y="3638550"/>
              <a:ext cx="2266950" cy="73458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85" name="Google Shape;1085;p23"/>
            <p:cNvSpPr txBox="1"/>
            <p:nvPr/>
          </p:nvSpPr>
          <p:spPr>
            <a:xfrm>
              <a:off x="6381750" y="3667847"/>
              <a:ext cx="2047875" cy="698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40 + 11 = 51</a:t>
              </a:r>
              <a:endParaRPr>
                <a:latin typeface="Twinkl" pitchFamily="2" charset="0"/>
              </a:endParaRPr>
            </a:p>
          </p:txBody>
        </p:sp>
      </p:grpSp>
      <p:sp>
        <p:nvSpPr>
          <p:cNvPr id="1086" name="Google Shape;1086;p23"/>
          <p:cNvSpPr/>
          <p:nvPr/>
        </p:nvSpPr>
        <p:spPr>
          <a:xfrm>
            <a:off x="1815636" y="696913"/>
            <a:ext cx="55127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Redbeard’s Last Challenge</a:t>
            </a:r>
            <a:endParaRPr sz="36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087" name="Google Shape;1087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24"/>
          <p:cNvPicPr preferRelativeResize="0"/>
          <p:nvPr/>
        </p:nvPicPr>
        <p:blipFill rotWithShape="1">
          <a:blip r:embed="rId3">
            <a:alphaModFix/>
          </a:blip>
          <a:srcRect l="6235" t="20925" r="6470" b="6035"/>
          <a:stretch/>
        </p:blipFill>
        <p:spPr>
          <a:xfrm>
            <a:off x="570155" y="1558066"/>
            <a:ext cx="7982174" cy="472260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2DB7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3" name="Google Shape;1093;p24"/>
          <p:cNvSpPr/>
          <p:nvPr/>
        </p:nvSpPr>
        <p:spPr>
          <a:xfrm>
            <a:off x="2955925" y="1410728"/>
            <a:ext cx="3387725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094" name="Google Shape;1094;p24"/>
          <p:cNvSpPr/>
          <p:nvPr/>
        </p:nvSpPr>
        <p:spPr>
          <a:xfrm>
            <a:off x="2943428" y="1539315"/>
            <a:ext cx="23304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27 + 24 </a:t>
            </a:r>
            <a:endParaRPr>
              <a:latin typeface="Twinkl" pitchFamily="2" charset="0"/>
            </a:endParaRPr>
          </a:p>
        </p:txBody>
      </p:sp>
      <p:sp>
        <p:nvSpPr>
          <p:cNvPr id="1095" name="Google Shape;1095;p24"/>
          <p:cNvSpPr/>
          <p:nvPr/>
        </p:nvSpPr>
        <p:spPr>
          <a:xfrm>
            <a:off x="4827588" y="1539315"/>
            <a:ext cx="1355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51</a:t>
            </a:r>
            <a:endParaRPr>
              <a:latin typeface="Twinkl" pitchFamily="2" charset="0"/>
            </a:endParaRPr>
          </a:p>
        </p:txBody>
      </p:sp>
      <p:pic>
        <p:nvPicPr>
          <p:cNvPr id="1096" name="Google Shape;1096;p24"/>
          <p:cNvPicPr preferRelativeResize="0"/>
          <p:nvPr/>
        </p:nvPicPr>
        <p:blipFill rotWithShape="1">
          <a:blip r:embed="rId4">
            <a:alphaModFix/>
          </a:blip>
          <a:srcRect l="-2856" t="-1305" r="-2331" b="48653"/>
          <a:stretch/>
        </p:blipFill>
        <p:spPr>
          <a:xfrm>
            <a:off x="5850656" y="4421477"/>
            <a:ext cx="2295592" cy="2021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24"/>
          <p:cNvSpPr/>
          <p:nvPr/>
        </p:nvSpPr>
        <p:spPr>
          <a:xfrm>
            <a:off x="2690037" y="4550840"/>
            <a:ext cx="3802247" cy="785813"/>
          </a:xfrm>
          <a:prstGeom prst="wedgeRoundRectCallout">
            <a:avLst>
              <a:gd name="adj1" fmla="val 55181"/>
              <a:gd name="adj2" fmla="val 17462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We could use place value counters or number lines to solve this.</a:t>
            </a:r>
            <a:endParaRPr>
              <a:latin typeface="Twinkl" pitchFamily="2" charset="0"/>
            </a:endParaRPr>
          </a:p>
        </p:txBody>
      </p:sp>
      <p:pic>
        <p:nvPicPr>
          <p:cNvPr id="1098" name="Google Shape;1098;p24"/>
          <p:cNvPicPr preferRelativeResize="0"/>
          <p:nvPr/>
        </p:nvPicPr>
        <p:blipFill rotWithShape="1">
          <a:blip r:embed="rId5">
            <a:alphaModFix/>
          </a:blip>
          <a:srcRect l="-26214" t="-5582" r="-14097" b="46340"/>
          <a:stretch/>
        </p:blipFill>
        <p:spPr>
          <a:xfrm flipH="1">
            <a:off x="857963" y="4097832"/>
            <a:ext cx="1576892" cy="2335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24"/>
          <p:cNvSpPr/>
          <p:nvPr/>
        </p:nvSpPr>
        <p:spPr>
          <a:xfrm>
            <a:off x="1815636" y="705878"/>
            <a:ext cx="55127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Redbeard’s Last Challenge</a:t>
            </a:r>
            <a:endParaRPr sz="36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100" name="Google Shape;1100;p24"/>
          <p:cNvSpPr/>
          <p:nvPr/>
        </p:nvSpPr>
        <p:spPr>
          <a:xfrm>
            <a:off x="843294" y="2580272"/>
            <a:ext cx="7428835" cy="1409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1101" name="Google Shape;1101;p24"/>
          <p:cNvGrpSpPr/>
          <p:nvPr/>
        </p:nvGrpSpPr>
        <p:grpSpPr>
          <a:xfrm>
            <a:off x="1121105" y="2708859"/>
            <a:ext cx="1770950" cy="647700"/>
            <a:chOff x="4687463" y="2033183"/>
            <a:chExt cx="1772775" cy="648148"/>
          </a:xfrm>
        </p:grpSpPr>
        <p:sp>
          <p:nvSpPr>
            <p:cNvPr id="1102" name="Google Shape;1102;p24"/>
            <p:cNvSpPr/>
            <p:nvPr/>
          </p:nvSpPr>
          <p:spPr>
            <a:xfrm>
              <a:off x="4687463" y="2385852"/>
              <a:ext cx="1772775" cy="295479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103" name="Google Shape;1103;p24"/>
            <p:cNvSpPr/>
            <p:nvPr/>
          </p:nvSpPr>
          <p:spPr>
            <a:xfrm>
              <a:off x="5162097" y="2033183"/>
              <a:ext cx="732592" cy="307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+3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104" name="Google Shape;1104;p24"/>
          <p:cNvGrpSpPr/>
          <p:nvPr/>
        </p:nvGrpSpPr>
        <p:grpSpPr>
          <a:xfrm>
            <a:off x="2933925" y="2699337"/>
            <a:ext cx="820738" cy="657225"/>
            <a:chOff x="4514426" y="2023652"/>
            <a:chExt cx="819574" cy="657679"/>
          </a:xfrm>
        </p:grpSpPr>
        <p:sp>
          <p:nvSpPr>
            <p:cNvPr id="1105" name="Google Shape;1105;p24"/>
            <p:cNvSpPr/>
            <p:nvPr/>
          </p:nvSpPr>
          <p:spPr>
            <a:xfrm>
              <a:off x="4514426" y="2385852"/>
              <a:ext cx="819574" cy="295479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106" name="Google Shape;1106;p24"/>
            <p:cNvSpPr/>
            <p:nvPr/>
          </p:nvSpPr>
          <p:spPr>
            <a:xfrm>
              <a:off x="4587347" y="2023652"/>
              <a:ext cx="732385" cy="307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+1</a:t>
              </a:r>
              <a:endParaRPr>
                <a:latin typeface="Twinkl" pitchFamily="2" charset="0"/>
              </a:endParaRPr>
            </a:p>
          </p:txBody>
        </p:sp>
      </p:grpSp>
      <p:cxnSp>
        <p:nvCxnSpPr>
          <p:cNvPr id="1107" name="Google Shape;1107;p24"/>
          <p:cNvCxnSpPr/>
          <p:nvPr/>
        </p:nvCxnSpPr>
        <p:spPr>
          <a:xfrm rot="10800000">
            <a:off x="2924692" y="3624847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8" name="Google Shape;1108;p24"/>
          <p:cNvSpPr/>
          <p:nvPr/>
        </p:nvSpPr>
        <p:spPr>
          <a:xfrm>
            <a:off x="2673867" y="3327985"/>
            <a:ext cx="5603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30</a:t>
            </a:r>
            <a:endParaRPr>
              <a:latin typeface="Twinkl" pitchFamily="2" charset="0"/>
            </a:endParaRPr>
          </a:p>
        </p:txBody>
      </p:sp>
      <p:cxnSp>
        <p:nvCxnSpPr>
          <p:cNvPr id="1109" name="Google Shape;1109;p24"/>
          <p:cNvCxnSpPr/>
          <p:nvPr/>
        </p:nvCxnSpPr>
        <p:spPr>
          <a:xfrm rot="10800000">
            <a:off x="3892550" y="3624847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0" name="Google Shape;1110;p24"/>
          <p:cNvSpPr/>
          <p:nvPr/>
        </p:nvSpPr>
        <p:spPr>
          <a:xfrm>
            <a:off x="3613150" y="3326397"/>
            <a:ext cx="5603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31</a:t>
            </a:r>
            <a:endParaRPr>
              <a:latin typeface="Twinkl" pitchFamily="2" charset="0"/>
            </a:endParaRPr>
          </a:p>
        </p:txBody>
      </p:sp>
      <p:grpSp>
        <p:nvGrpSpPr>
          <p:cNvPr id="1111" name="Google Shape;1111;p24"/>
          <p:cNvGrpSpPr/>
          <p:nvPr/>
        </p:nvGrpSpPr>
        <p:grpSpPr>
          <a:xfrm>
            <a:off x="3813065" y="2633476"/>
            <a:ext cx="4225149" cy="724675"/>
            <a:chOff x="6104468" y="1957765"/>
            <a:chExt cx="4223133" cy="725110"/>
          </a:xfrm>
        </p:grpSpPr>
        <p:sp>
          <p:nvSpPr>
            <p:cNvPr id="1112" name="Google Shape;1112;p24"/>
            <p:cNvSpPr/>
            <p:nvPr/>
          </p:nvSpPr>
          <p:spPr>
            <a:xfrm>
              <a:off x="6104468" y="2289304"/>
              <a:ext cx="4223133" cy="393571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113" name="Google Shape;1113;p24"/>
            <p:cNvSpPr/>
            <p:nvPr/>
          </p:nvSpPr>
          <p:spPr>
            <a:xfrm>
              <a:off x="7589807" y="1957765"/>
              <a:ext cx="866361" cy="307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+20</a:t>
              </a:r>
              <a:endParaRPr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</p:grpSp>
      <p:cxnSp>
        <p:nvCxnSpPr>
          <p:cNvPr id="1114" name="Google Shape;1114;p24"/>
          <p:cNvCxnSpPr/>
          <p:nvPr/>
        </p:nvCxnSpPr>
        <p:spPr>
          <a:xfrm rot="10800000">
            <a:off x="7978750" y="3656597"/>
            <a:ext cx="0" cy="1651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5" name="Google Shape;1115;p24"/>
          <p:cNvSpPr/>
          <p:nvPr/>
        </p:nvSpPr>
        <p:spPr>
          <a:xfrm>
            <a:off x="7666001" y="3332747"/>
            <a:ext cx="5603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51</a:t>
            </a:r>
            <a:endParaRPr>
              <a:latin typeface="Twinkl" pitchFamily="2" charset="0"/>
            </a:endParaRPr>
          </a:p>
        </p:txBody>
      </p:sp>
      <p:cxnSp>
        <p:nvCxnSpPr>
          <p:cNvPr id="1116" name="Google Shape;1116;p24"/>
          <p:cNvCxnSpPr/>
          <p:nvPr/>
        </p:nvCxnSpPr>
        <p:spPr>
          <a:xfrm rot="10800000">
            <a:off x="1189370" y="3624847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7" name="Google Shape;1117;p24"/>
          <p:cNvCxnSpPr/>
          <p:nvPr/>
        </p:nvCxnSpPr>
        <p:spPr>
          <a:xfrm>
            <a:off x="1157620" y="3799472"/>
            <a:ext cx="6838064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8" name="Google Shape;1118;p24"/>
          <p:cNvSpPr/>
          <p:nvPr/>
        </p:nvSpPr>
        <p:spPr>
          <a:xfrm>
            <a:off x="909970" y="3327985"/>
            <a:ext cx="5603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27</a:t>
            </a:r>
            <a:endParaRPr>
              <a:latin typeface="Twinkl" pitchFamily="2" charset="0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903229" y="5433342"/>
            <a:ext cx="5465134" cy="785813"/>
          </a:xfrm>
          <a:prstGeom prst="wedgeRoundRectCallout">
            <a:avLst>
              <a:gd name="adj1" fmla="val -53768"/>
              <a:gd name="adj2" fmla="val -2177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Which strategy did you choose?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Or did you find another way to reach the answer?</a:t>
            </a:r>
            <a:endParaRPr>
              <a:latin typeface="Twinkl" pitchFamily="2" charset="0"/>
            </a:endParaRPr>
          </a:p>
        </p:txBody>
      </p:sp>
      <p:pic>
        <p:nvPicPr>
          <p:cNvPr id="1120" name="Google Shape;112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80300" y="621740"/>
            <a:ext cx="123825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25"/>
          <p:cNvSpPr/>
          <p:nvPr/>
        </p:nvSpPr>
        <p:spPr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Twinkl" pitchFamily="2" charset="0"/>
                <a:sym typeface="Arial"/>
              </a:rPr>
              <a:t> </a:t>
            </a:r>
            <a:endParaRPr>
              <a:latin typeface="Twinkl" pitchFamily="2" charset="0"/>
            </a:endParaRPr>
          </a:p>
        </p:txBody>
      </p:sp>
      <p:sp>
        <p:nvSpPr>
          <p:cNvPr id="1126" name="Google Shape;1126;p25"/>
          <p:cNvSpPr/>
          <p:nvPr/>
        </p:nvSpPr>
        <p:spPr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Twinkl" pitchFamily="2" charset="0"/>
                <a:sym typeface="Arial"/>
              </a:rPr>
              <a:t> </a:t>
            </a:r>
            <a:endParaRPr>
              <a:latin typeface="Twinkl" pitchFamily="2" charset="0"/>
            </a:endParaRPr>
          </a:p>
        </p:txBody>
      </p:sp>
      <p:sp>
        <p:nvSpPr>
          <p:cNvPr id="1127" name="Google Shape;1127;p25"/>
          <p:cNvSpPr txBox="1"/>
          <p:nvPr/>
        </p:nvSpPr>
        <p:spPr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Success Criteria</a:t>
            </a:r>
            <a:endParaRPr>
              <a:latin typeface="Twinkl" pitchFamily="2" charset="0"/>
            </a:endParaRPr>
          </a:p>
        </p:txBody>
      </p:sp>
      <p:sp>
        <p:nvSpPr>
          <p:cNvPr id="1128" name="Google Shape;1128;p25"/>
          <p:cNvSpPr txBox="1"/>
          <p:nvPr/>
        </p:nvSpPr>
        <p:spPr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Aim</a:t>
            </a:r>
            <a:endParaRPr>
              <a:latin typeface="Twinkl" pitchFamily="2" charset="0"/>
            </a:endParaRPr>
          </a:p>
        </p:txBody>
      </p:sp>
      <p:sp>
        <p:nvSpPr>
          <p:cNvPr id="1129" name="Google Shape;1129;p25"/>
          <p:cNvSpPr>
            <a:spLocks noGrp="1"/>
          </p:cNvSpPr>
          <p:nvPr>
            <p:ph type="body" idx="1"/>
          </p:nvPr>
        </p:nvSpPr>
        <p:spPr>
          <a:xfrm>
            <a:off x="628650" y="1127125"/>
            <a:ext cx="7510463" cy="1409700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</a:pPr>
            <a:r>
              <a:rPr lang="en-GB">
                <a:latin typeface="Twinkl" pitchFamily="2" charset="0"/>
              </a:rPr>
              <a:t>I can solve addition and subtraction problems crossing ten.</a:t>
            </a:r>
            <a:endParaRPr>
              <a:latin typeface="Twinkl" pitchFamily="2" charset="0"/>
            </a:endParaRPr>
          </a:p>
        </p:txBody>
      </p:sp>
      <p:sp>
        <p:nvSpPr>
          <p:cNvPr id="1130" name="Google Shape;1130;p25"/>
          <p:cNvSpPr txBox="1"/>
          <p:nvPr/>
        </p:nvSpPr>
        <p:spPr>
          <a:xfrm>
            <a:off x="628650" y="3467100"/>
            <a:ext cx="7886700" cy="213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252000" rIns="252000" bIns="1800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I can solve addition problems crossing ten.</a:t>
            </a:r>
            <a:endParaRPr>
              <a:latin typeface="Twinkl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I can solve subtraction problems crossing ten.</a:t>
            </a:r>
            <a:endParaRPr>
              <a:latin typeface="Twinkl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I can select strategies to solve addition and subtraction problems crossing ten. </a:t>
            </a:r>
            <a:endParaRPr>
              <a:latin typeface="Twinkl" pitchFamily="2" charset="0"/>
            </a:endParaRPr>
          </a:p>
        </p:txBody>
      </p:sp>
      <p:pic>
        <p:nvPicPr>
          <p:cNvPr id="1131" name="Google Shape;113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26">
            <a:hlinkClick r:id="rId3"/>
          </p:cNvPr>
          <p:cNvSpPr/>
          <p:nvPr/>
        </p:nvSpPr>
        <p:spPr>
          <a:xfrm>
            <a:off x="4030135" y="3132663"/>
            <a:ext cx="1007534" cy="635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/>
          <p:nvPr/>
        </p:nvSpPr>
        <p:spPr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Twinkl" pitchFamily="2" charset="0"/>
                <a:sym typeface="Arial"/>
              </a:rPr>
              <a:t> </a:t>
            </a:r>
            <a:endParaRPr>
              <a:latin typeface="Twinkl" pitchFamily="2" charset="0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rgbClr val="FFFFFF"/>
                </a:solidFill>
                <a:latin typeface="Twinkl" pitchFamily="2" charset="0"/>
                <a:sym typeface="Arial"/>
              </a:rPr>
              <a:t> </a:t>
            </a:r>
            <a:endParaRPr>
              <a:latin typeface="Twinkl" pitchFamily="2" charset="0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Success Criteria</a:t>
            </a:r>
            <a:endParaRPr>
              <a:latin typeface="Twinkl" pitchFamily="2" charset="0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Aim</a:t>
            </a:r>
            <a:endParaRPr>
              <a:latin typeface="Twinkl" pitchFamily="2" charset="0"/>
            </a:endParaRPr>
          </a:p>
        </p:txBody>
      </p:sp>
      <p:sp>
        <p:nvSpPr>
          <p:cNvPr id="72" name="Google Shape;72;p3"/>
          <p:cNvSpPr>
            <a:spLocks noGrp="1"/>
          </p:cNvSpPr>
          <p:nvPr>
            <p:ph type="body" idx="1"/>
          </p:nvPr>
        </p:nvSpPr>
        <p:spPr>
          <a:xfrm>
            <a:off x="628650" y="1127125"/>
            <a:ext cx="7886700" cy="1409700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</a:pPr>
            <a:r>
              <a:rPr lang="en-GB">
                <a:latin typeface="Twinkl" pitchFamily="2" charset="0"/>
              </a:rPr>
              <a:t>To solve addition and subtraction problems crossing ten.</a:t>
            </a:r>
            <a:endParaRPr>
              <a:latin typeface="Twinkl" pitchFamily="2" charset="0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628650" y="3467100"/>
            <a:ext cx="7886700" cy="26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252000" rIns="252000" bIns="1800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I can solve addition problems crossing ten.</a:t>
            </a:r>
            <a:endParaRPr>
              <a:latin typeface="Twinkl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I can solve subtraction problems crossing ten.</a:t>
            </a:r>
            <a:endParaRPr>
              <a:latin typeface="Twinkl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1C1C1C"/>
                </a:solidFill>
                <a:latin typeface="Twinkl" pitchFamily="2" charset="0"/>
                <a:sym typeface="Arial"/>
              </a:rPr>
              <a:t>I can select strategies to solve addition and subtraction problems crossing ten. </a:t>
            </a:r>
            <a:endParaRPr>
              <a:latin typeface="Twinkl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"/>
          <p:cNvPicPr preferRelativeResize="0"/>
          <p:nvPr/>
        </p:nvPicPr>
        <p:blipFill rotWithShape="1">
          <a:blip r:embed="rId3">
            <a:alphaModFix/>
          </a:blip>
          <a:srcRect l="6235" t="20925" r="6470" b="6035"/>
          <a:stretch/>
        </p:blipFill>
        <p:spPr>
          <a:xfrm>
            <a:off x="570155" y="1549101"/>
            <a:ext cx="7982174" cy="472260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2DB7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" name="Google Shape;79;p4"/>
          <p:cNvSpPr/>
          <p:nvPr/>
        </p:nvSpPr>
        <p:spPr>
          <a:xfrm>
            <a:off x="669925" y="1658938"/>
            <a:ext cx="3538538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3081338" y="696913"/>
            <a:ext cx="29813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81" name="Google Shape;8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/>
          <p:nvPr/>
        </p:nvSpPr>
        <p:spPr>
          <a:xfrm>
            <a:off x="709613" y="1778000"/>
            <a:ext cx="2330450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27 + 1 5</a:t>
            </a:r>
            <a:endParaRPr>
              <a:latin typeface="Twinkl" pitchFamily="2" charset="0"/>
            </a:endParaRPr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5">
            <a:alphaModFix/>
          </a:blip>
          <a:srcRect t="-6689" b="43851"/>
          <a:stretch/>
        </p:blipFill>
        <p:spPr>
          <a:xfrm>
            <a:off x="2044700" y="3872023"/>
            <a:ext cx="1706563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"/>
          <p:cNvPicPr preferRelativeResize="0"/>
          <p:nvPr/>
        </p:nvPicPr>
        <p:blipFill rotWithShape="1">
          <a:blip r:embed="rId6">
            <a:alphaModFix/>
          </a:blip>
          <a:srcRect t="-6871" b="47652"/>
          <a:stretch/>
        </p:blipFill>
        <p:spPr>
          <a:xfrm>
            <a:off x="4678363" y="3895836"/>
            <a:ext cx="2217737" cy="250348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"/>
          <p:cNvSpPr/>
          <p:nvPr/>
        </p:nvSpPr>
        <p:spPr>
          <a:xfrm>
            <a:off x="635000" y="5249863"/>
            <a:ext cx="2366963" cy="946150"/>
          </a:xfrm>
          <a:prstGeom prst="wedgeRoundRectCallout">
            <a:avLst>
              <a:gd name="adj1" fmla="val 37218"/>
              <a:gd name="adj2" fmla="val -7061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How can we use a number line to find </a:t>
            </a:r>
            <a:b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 answer?</a:t>
            </a:r>
            <a:endParaRPr>
              <a:latin typeface="Twinkl" pitchFamily="2" charset="0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3141663" y="5292725"/>
            <a:ext cx="5367337" cy="903288"/>
          </a:xfrm>
          <a:prstGeom prst="wedgeRoundRectCallout">
            <a:avLst>
              <a:gd name="adj1" fmla="val 4917"/>
              <a:gd name="adj2" fmla="val -7261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We found the nearest ten by partitioning </a:t>
            </a:r>
            <a:b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 ones that we were adding. 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Then we added the rest of the ones and the tens.</a:t>
            </a:r>
            <a:endParaRPr>
              <a:latin typeface="Twinkl" pitchFamily="2" charset="0"/>
            </a:endParaRPr>
          </a:p>
        </p:txBody>
      </p:sp>
      <p:grpSp>
        <p:nvGrpSpPr>
          <p:cNvPr id="87" name="Google Shape;87;p4"/>
          <p:cNvGrpSpPr/>
          <p:nvPr/>
        </p:nvGrpSpPr>
        <p:grpSpPr>
          <a:xfrm>
            <a:off x="1887538" y="1803400"/>
            <a:ext cx="1533525" cy="1516063"/>
            <a:chOff x="4004765" y="1930401"/>
            <a:chExt cx="1532437" cy="1516031"/>
          </a:xfrm>
        </p:grpSpPr>
        <p:sp>
          <p:nvSpPr>
            <p:cNvPr id="88" name="Google Shape;88;p4"/>
            <p:cNvSpPr/>
            <p:nvPr/>
          </p:nvSpPr>
          <p:spPr>
            <a:xfrm>
              <a:off x="4004765" y="2870181"/>
              <a:ext cx="575853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961348" y="2870181"/>
              <a:ext cx="575854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grpSp>
          <p:nvGrpSpPr>
            <p:cNvPr id="90" name="Google Shape;90;p4"/>
            <p:cNvGrpSpPr/>
            <p:nvPr/>
          </p:nvGrpSpPr>
          <p:grpSpPr>
            <a:xfrm>
              <a:off x="4292640" y="1930401"/>
              <a:ext cx="956490" cy="939761"/>
              <a:chOff x="4292640" y="1930401"/>
              <a:chExt cx="956490" cy="939761"/>
            </a:xfrm>
          </p:grpSpPr>
          <p:sp>
            <p:nvSpPr>
              <p:cNvPr id="91" name="Google Shape;91;p4"/>
              <p:cNvSpPr/>
              <p:nvPr/>
            </p:nvSpPr>
            <p:spPr>
              <a:xfrm>
                <a:off x="4453708" y="1930401"/>
                <a:ext cx="575854" cy="576251"/>
              </a:xfrm>
              <a:prstGeom prst="ellipse">
                <a:avLst/>
              </a:prstGeom>
              <a:noFill/>
              <a:ln w="28575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endParaRPr>
              </a:p>
            </p:txBody>
          </p:sp>
          <p:cxnSp>
            <p:nvCxnSpPr>
              <p:cNvPr id="92" name="Google Shape;92;p4"/>
              <p:cNvCxnSpPr>
                <a:stCxn id="91" idx="3"/>
                <a:endCxn id="88" idx="0"/>
              </p:cNvCxnSpPr>
              <p:nvPr/>
            </p:nvCxnSpPr>
            <p:spPr>
              <a:xfrm flipH="1">
                <a:off x="4292640" y="2422262"/>
                <a:ext cx="245400" cy="447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" name="Google Shape;93;p4"/>
              <p:cNvCxnSpPr>
                <a:stCxn id="91" idx="5"/>
                <a:endCxn id="89" idx="0"/>
              </p:cNvCxnSpPr>
              <p:nvPr/>
            </p:nvCxnSpPr>
            <p:spPr>
              <a:xfrm>
                <a:off x="4945230" y="2422262"/>
                <a:ext cx="303900" cy="447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94" name="Google Shape;94;p4"/>
          <p:cNvSpPr txBox="1"/>
          <p:nvPr/>
        </p:nvSpPr>
        <p:spPr>
          <a:xfrm>
            <a:off x="1955800" y="2711450"/>
            <a:ext cx="474663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</a:t>
            </a:r>
            <a:endParaRPr sz="36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2938463" y="2711450"/>
            <a:ext cx="47307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</a:t>
            </a:r>
            <a:endParaRPr sz="36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>
            <a:off x="4327525" y="1689100"/>
            <a:ext cx="4138613" cy="1847850"/>
            <a:chOff x="4327165" y="1689099"/>
            <a:chExt cx="4139502" cy="1847849"/>
          </a:xfrm>
        </p:grpSpPr>
        <p:sp>
          <p:nvSpPr>
            <p:cNvPr id="97" name="Google Shape;97;p4"/>
            <p:cNvSpPr/>
            <p:nvPr/>
          </p:nvSpPr>
          <p:spPr>
            <a:xfrm>
              <a:off x="4327165" y="1689099"/>
              <a:ext cx="4139502" cy="1847849"/>
            </a:xfrm>
            <a:custGeom>
              <a:avLst/>
              <a:gdLst/>
              <a:ahLst/>
              <a:cxnLst/>
              <a:rect l="l" t="t" r="r" b="b"/>
              <a:pathLst>
                <a:path w="4139502" h="1852782" extrusionOk="0">
                  <a:moveTo>
                    <a:pt x="155340" y="0"/>
                  </a:moveTo>
                  <a:lnTo>
                    <a:pt x="3984162" y="0"/>
                  </a:lnTo>
                  <a:cubicBezTo>
                    <a:pt x="4069954" y="0"/>
                    <a:pt x="4139502" y="69548"/>
                    <a:pt x="4139502" y="155340"/>
                  </a:cubicBezTo>
                  <a:lnTo>
                    <a:pt x="4139502" y="741531"/>
                  </a:lnTo>
                  <a:lnTo>
                    <a:pt x="4139502" y="1691091"/>
                  </a:lnTo>
                  <a:lnTo>
                    <a:pt x="4139502" y="1852782"/>
                  </a:lnTo>
                  <a:lnTo>
                    <a:pt x="0" y="1852782"/>
                  </a:lnTo>
                  <a:lnTo>
                    <a:pt x="0" y="1691091"/>
                  </a:lnTo>
                  <a:lnTo>
                    <a:pt x="0" y="741531"/>
                  </a:lnTo>
                  <a:lnTo>
                    <a:pt x="0" y="155340"/>
                  </a:lnTo>
                  <a:cubicBezTo>
                    <a:pt x="0" y="69548"/>
                    <a:pt x="69548" y="0"/>
                    <a:pt x="15534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0948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-2500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4408145" y="2651123"/>
              <a:ext cx="55892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27</a:t>
              </a:r>
              <a:endParaRPr>
                <a:latin typeface="Twinkl" pitchFamily="2" charset="0"/>
              </a:endParaRPr>
            </a:p>
          </p:txBody>
        </p:sp>
        <p:grpSp>
          <p:nvGrpSpPr>
            <p:cNvPr id="99" name="Google Shape;99;p4"/>
            <p:cNvGrpSpPr/>
            <p:nvPr/>
          </p:nvGrpSpPr>
          <p:grpSpPr>
            <a:xfrm>
              <a:off x="4644733" y="3162298"/>
              <a:ext cx="3577406" cy="161925"/>
              <a:chOff x="3675164" y="5884403"/>
              <a:chExt cx="4680846" cy="212010"/>
            </a:xfrm>
          </p:grpSpPr>
          <p:cxnSp>
            <p:nvCxnSpPr>
              <p:cNvPr id="100" name="Google Shape;100;p4"/>
              <p:cNvCxnSpPr/>
              <p:nvPr/>
            </p:nvCxnSpPr>
            <p:spPr>
              <a:xfrm>
                <a:off x="3675164" y="6071470"/>
                <a:ext cx="4680846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" name="Google Shape;101;p4"/>
              <p:cNvCxnSpPr/>
              <p:nvPr/>
            </p:nvCxnSpPr>
            <p:spPr>
              <a:xfrm rot="10800000">
                <a:off x="3704250" y="5884403"/>
                <a:ext cx="0" cy="21201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02" name="Google Shape;102;p4"/>
          <p:cNvGrpSpPr/>
          <p:nvPr/>
        </p:nvGrpSpPr>
        <p:grpSpPr>
          <a:xfrm>
            <a:off x="4587875" y="1852613"/>
            <a:ext cx="812800" cy="828675"/>
            <a:chOff x="4587347" y="1852083"/>
            <a:chExt cx="813637" cy="829248"/>
          </a:xfrm>
        </p:grpSpPr>
        <p:sp>
          <p:nvSpPr>
            <p:cNvPr id="103" name="Google Shape;103;p4"/>
            <p:cNvSpPr/>
            <p:nvPr/>
          </p:nvSpPr>
          <p:spPr>
            <a:xfrm>
              <a:off x="4687463" y="2385852"/>
              <a:ext cx="713521" cy="295479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587347" y="1852083"/>
              <a:ext cx="732592" cy="554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+3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5340350" y="1852613"/>
            <a:ext cx="747713" cy="828675"/>
            <a:chOff x="4587347" y="1852083"/>
            <a:chExt cx="746653" cy="829248"/>
          </a:xfrm>
        </p:grpSpPr>
        <p:sp>
          <p:nvSpPr>
            <p:cNvPr id="106" name="Google Shape;106;p4"/>
            <p:cNvSpPr/>
            <p:nvPr/>
          </p:nvSpPr>
          <p:spPr>
            <a:xfrm>
              <a:off x="4687218" y="2385852"/>
              <a:ext cx="646782" cy="295479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587347" y="1852083"/>
              <a:ext cx="732385" cy="554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+2</a:t>
              </a:r>
              <a:endParaRPr>
                <a:latin typeface="Twinkl" pitchFamily="2" charset="0"/>
              </a:endParaRPr>
            </a:p>
          </p:txBody>
        </p:sp>
      </p:grpSp>
      <p:cxnSp>
        <p:nvCxnSpPr>
          <p:cNvPr id="108" name="Google Shape;108;p4"/>
          <p:cNvCxnSpPr/>
          <p:nvPr/>
        </p:nvCxnSpPr>
        <p:spPr>
          <a:xfrm rot="10800000">
            <a:off x="5375275" y="3130550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4"/>
          <p:cNvSpPr/>
          <p:nvPr/>
        </p:nvSpPr>
        <p:spPr>
          <a:xfrm>
            <a:off x="5105400" y="2652713"/>
            <a:ext cx="5603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30</a:t>
            </a:r>
            <a:endParaRPr>
              <a:latin typeface="Twinkl" pitchFamily="2" charset="0"/>
            </a:endParaRPr>
          </a:p>
        </p:txBody>
      </p:sp>
      <p:cxnSp>
        <p:nvCxnSpPr>
          <p:cNvPr id="110" name="Google Shape;110;p4"/>
          <p:cNvCxnSpPr/>
          <p:nvPr/>
        </p:nvCxnSpPr>
        <p:spPr>
          <a:xfrm rot="10800000">
            <a:off x="6045200" y="3130550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4"/>
          <p:cNvSpPr/>
          <p:nvPr/>
        </p:nvSpPr>
        <p:spPr>
          <a:xfrm>
            <a:off x="5765800" y="2651125"/>
            <a:ext cx="5603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32</a:t>
            </a:r>
            <a:endParaRPr>
              <a:latin typeface="Twinkl" pitchFamily="2" charset="0"/>
            </a:endParaRPr>
          </a:p>
        </p:txBody>
      </p:sp>
      <p:grpSp>
        <p:nvGrpSpPr>
          <p:cNvPr id="112" name="Google Shape;112;p4"/>
          <p:cNvGrpSpPr/>
          <p:nvPr/>
        </p:nvGrpSpPr>
        <p:grpSpPr>
          <a:xfrm>
            <a:off x="6103938" y="1801813"/>
            <a:ext cx="2219325" cy="881062"/>
            <a:chOff x="6104468" y="1801283"/>
            <a:chExt cx="2218266" cy="881592"/>
          </a:xfrm>
        </p:grpSpPr>
        <p:sp>
          <p:nvSpPr>
            <p:cNvPr id="113" name="Google Shape;113;p4"/>
            <p:cNvSpPr/>
            <p:nvPr/>
          </p:nvSpPr>
          <p:spPr>
            <a:xfrm>
              <a:off x="6104468" y="2303235"/>
              <a:ext cx="2218266" cy="379640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6643960" y="1801283"/>
              <a:ext cx="866361" cy="554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+10</a:t>
              </a:r>
              <a:endParaRPr sz="3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</p:grpSp>
      <p:cxnSp>
        <p:nvCxnSpPr>
          <p:cNvPr id="115" name="Google Shape;115;p4"/>
          <p:cNvCxnSpPr/>
          <p:nvPr/>
        </p:nvCxnSpPr>
        <p:spPr>
          <a:xfrm rot="10800000">
            <a:off x="8196263" y="3162300"/>
            <a:ext cx="0" cy="1651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6" name="Google Shape;116;p4"/>
          <p:cNvSpPr/>
          <p:nvPr/>
        </p:nvSpPr>
        <p:spPr>
          <a:xfrm>
            <a:off x="7883525" y="2657475"/>
            <a:ext cx="5603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42</a:t>
            </a:r>
            <a:endParaRPr>
              <a:latin typeface="Twinkl" pitchFamily="2" charset="0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2751138" y="1778000"/>
            <a:ext cx="1355725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42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l="6235" t="20925" r="6470" b="6035"/>
          <a:stretch/>
        </p:blipFill>
        <p:spPr>
          <a:xfrm>
            <a:off x="570155" y="1549101"/>
            <a:ext cx="7982174" cy="472260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2DB7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3" name="Google Shape;123;p5"/>
          <p:cNvSpPr/>
          <p:nvPr/>
        </p:nvSpPr>
        <p:spPr>
          <a:xfrm>
            <a:off x="669925" y="1658938"/>
            <a:ext cx="3387725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3081338" y="696913"/>
            <a:ext cx="29813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/>
          <p:nvPr/>
        </p:nvSpPr>
        <p:spPr>
          <a:xfrm>
            <a:off x="657428" y="1778000"/>
            <a:ext cx="23304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38  +  23</a:t>
            </a:r>
            <a:endParaRPr>
              <a:latin typeface="Twinkl" pitchFamily="2" charset="0"/>
            </a:endParaRPr>
          </a:p>
        </p:txBody>
      </p:sp>
      <p:pic>
        <p:nvPicPr>
          <p:cNvPr id="127" name="Google Shape;127;p5"/>
          <p:cNvPicPr preferRelativeResize="0"/>
          <p:nvPr/>
        </p:nvPicPr>
        <p:blipFill rotWithShape="1">
          <a:blip r:embed="rId5">
            <a:alphaModFix/>
          </a:blip>
          <a:srcRect l="-26214" t="-5582" r="-14097" b="46340"/>
          <a:stretch/>
        </p:blipFill>
        <p:spPr>
          <a:xfrm flipH="1">
            <a:off x="1701520" y="3862503"/>
            <a:ext cx="1712995" cy="25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6">
            <a:alphaModFix/>
          </a:blip>
          <a:srcRect l="-2856" t="-1305" r="-2331" b="48653"/>
          <a:stretch/>
        </p:blipFill>
        <p:spPr>
          <a:xfrm flipH="1">
            <a:off x="3902971" y="4101736"/>
            <a:ext cx="2621653" cy="23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825500" y="5249863"/>
            <a:ext cx="3422650" cy="946150"/>
          </a:xfrm>
          <a:prstGeom prst="wedgeRoundRectCallout">
            <a:avLst>
              <a:gd name="adj1" fmla="val 9389"/>
              <a:gd name="adj2" fmla="val -63570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How can we use place value counters to find the answer?</a:t>
            </a:r>
            <a:endParaRPr>
              <a:latin typeface="Twinkl" pitchFamily="2" charset="0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4552950" y="5292725"/>
            <a:ext cx="3679825" cy="903288"/>
          </a:xfrm>
          <a:prstGeom prst="wedgeRoundRectCallout">
            <a:avLst>
              <a:gd name="adj1" fmla="val -34428"/>
              <a:gd name="adj2" fmla="val -7472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We partitioned the numbers into 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ones and tens then added them. </a:t>
            </a:r>
            <a:endParaRPr>
              <a:latin typeface="Twinkl" pitchFamily="2" charset="0"/>
            </a:endParaRPr>
          </a:p>
        </p:txBody>
      </p:sp>
      <p:grpSp>
        <p:nvGrpSpPr>
          <p:cNvPr id="131" name="Google Shape;131;p5"/>
          <p:cNvGrpSpPr/>
          <p:nvPr/>
        </p:nvGrpSpPr>
        <p:grpSpPr>
          <a:xfrm>
            <a:off x="1906628" y="1793875"/>
            <a:ext cx="1341044" cy="1540646"/>
            <a:chOff x="4079895" y="1920876"/>
            <a:chExt cx="1340091" cy="1540614"/>
          </a:xfrm>
        </p:grpSpPr>
        <p:sp>
          <p:nvSpPr>
            <p:cNvPr id="132" name="Google Shape;132;p5"/>
            <p:cNvSpPr/>
            <p:nvPr/>
          </p:nvSpPr>
          <p:spPr>
            <a:xfrm>
              <a:off x="4079895" y="2885239"/>
              <a:ext cx="575853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4132" y="2870181"/>
              <a:ext cx="575854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grpSp>
          <p:nvGrpSpPr>
            <p:cNvPr id="134" name="Google Shape;134;p5"/>
            <p:cNvGrpSpPr/>
            <p:nvPr/>
          </p:nvGrpSpPr>
          <p:grpSpPr>
            <a:xfrm>
              <a:off x="4320229" y="1920876"/>
              <a:ext cx="811849" cy="964361"/>
              <a:chOff x="4320229" y="1920876"/>
              <a:chExt cx="811849" cy="964361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4320229" y="1920876"/>
                <a:ext cx="652389" cy="576251"/>
              </a:xfrm>
              <a:prstGeom prst="ellipse">
                <a:avLst/>
              </a:prstGeom>
              <a:noFill/>
              <a:ln w="28575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endParaRPr>
              </a:p>
            </p:txBody>
          </p:sp>
          <p:cxnSp>
            <p:nvCxnSpPr>
              <p:cNvPr id="136" name="Google Shape;136;p5"/>
              <p:cNvCxnSpPr>
                <a:stCxn id="135" idx="3"/>
                <a:endCxn id="132" idx="0"/>
              </p:cNvCxnSpPr>
              <p:nvPr/>
            </p:nvCxnSpPr>
            <p:spPr>
              <a:xfrm flipH="1">
                <a:off x="4367769" y="2412737"/>
                <a:ext cx="48000" cy="472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7" name="Google Shape;137;p5"/>
              <p:cNvCxnSpPr>
                <a:stCxn id="135" idx="5"/>
                <a:endCxn id="133" idx="0"/>
              </p:cNvCxnSpPr>
              <p:nvPr/>
            </p:nvCxnSpPr>
            <p:spPr>
              <a:xfrm>
                <a:off x="4877078" y="2412737"/>
                <a:ext cx="255000" cy="457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38" name="Google Shape;138;p5"/>
          <p:cNvSpPr txBox="1"/>
          <p:nvPr/>
        </p:nvSpPr>
        <p:spPr>
          <a:xfrm>
            <a:off x="1888065" y="2749839"/>
            <a:ext cx="6857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20</a:t>
            </a:r>
            <a:endParaRPr sz="32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39" name="Google Shape;139;p5"/>
          <p:cNvSpPr txBox="1"/>
          <p:nvPr/>
        </p:nvSpPr>
        <p:spPr>
          <a:xfrm>
            <a:off x="2774089" y="2736834"/>
            <a:ext cx="4730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</a:t>
            </a:r>
            <a:endParaRPr sz="32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2751138" y="1778000"/>
            <a:ext cx="1355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61</a:t>
            </a:r>
            <a:endParaRPr>
              <a:latin typeface="Twinkl" pitchFamily="2" charset="0"/>
            </a:endParaRPr>
          </a:p>
        </p:txBody>
      </p:sp>
      <p:grpSp>
        <p:nvGrpSpPr>
          <p:cNvPr id="141" name="Google Shape;141;p5"/>
          <p:cNvGrpSpPr/>
          <p:nvPr/>
        </p:nvGrpSpPr>
        <p:grpSpPr>
          <a:xfrm>
            <a:off x="512116" y="1803400"/>
            <a:ext cx="1283894" cy="1531121"/>
            <a:chOff x="4137003" y="1930401"/>
            <a:chExt cx="1282983" cy="1531089"/>
          </a:xfrm>
        </p:grpSpPr>
        <p:sp>
          <p:nvSpPr>
            <p:cNvPr id="142" name="Google Shape;142;p5"/>
            <p:cNvSpPr/>
            <p:nvPr/>
          </p:nvSpPr>
          <p:spPr>
            <a:xfrm>
              <a:off x="4137003" y="2885239"/>
              <a:ext cx="575853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44132" y="2870181"/>
              <a:ext cx="575854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grpSp>
          <p:nvGrpSpPr>
            <p:cNvPr id="144" name="Google Shape;144;p5"/>
            <p:cNvGrpSpPr/>
            <p:nvPr/>
          </p:nvGrpSpPr>
          <p:grpSpPr>
            <a:xfrm>
              <a:off x="4464083" y="1930401"/>
              <a:ext cx="667976" cy="952028"/>
              <a:chOff x="4464083" y="1930401"/>
              <a:chExt cx="667976" cy="952028"/>
            </a:xfrm>
          </p:grpSpPr>
          <p:sp>
            <p:nvSpPr>
              <p:cNvPr id="145" name="Google Shape;145;p5"/>
              <p:cNvSpPr/>
              <p:nvPr/>
            </p:nvSpPr>
            <p:spPr>
              <a:xfrm>
                <a:off x="4487390" y="1930401"/>
                <a:ext cx="644669" cy="576251"/>
              </a:xfrm>
              <a:prstGeom prst="ellipse">
                <a:avLst/>
              </a:prstGeom>
              <a:noFill/>
              <a:ln w="28575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endParaRPr>
              </a:p>
            </p:txBody>
          </p:sp>
          <p:cxnSp>
            <p:nvCxnSpPr>
              <p:cNvPr id="146" name="Google Shape;146;p5"/>
              <p:cNvCxnSpPr>
                <a:endCxn id="147" idx="0"/>
              </p:cNvCxnSpPr>
              <p:nvPr/>
            </p:nvCxnSpPr>
            <p:spPr>
              <a:xfrm flipH="1">
                <a:off x="4464083" y="2450729"/>
                <a:ext cx="165300" cy="431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" name="Google Shape;148;p5"/>
              <p:cNvCxnSpPr>
                <a:endCxn id="143" idx="0"/>
              </p:cNvCxnSpPr>
              <p:nvPr/>
            </p:nvCxnSpPr>
            <p:spPr>
              <a:xfrm>
                <a:off x="4938859" y="2479581"/>
                <a:ext cx="193200" cy="390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47" name="Google Shape;147;p5"/>
          <p:cNvSpPr txBox="1"/>
          <p:nvPr/>
        </p:nvSpPr>
        <p:spPr>
          <a:xfrm>
            <a:off x="466376" y="2755448"/>
            <a:ext cx="7461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30</a:t>
            </a:r>
            <a:endParaRPr sz="32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1260729" y="2736833"/>
            <a:ext cx="4730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8</a:t>
            </a:r>
            <a:endParaRPr sz="32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150" name="Google Shape;150;p5"/>
          <p:cNvGrpSpPr/>
          <p:nvPr/>
        </p:nvGrpSpPr>
        <p:grpSpPr>
          <a:xfrm>
            <a:off x="4114801" y="1688555"/>
            <a:ext cx="4391024" cy="1848395"/>
            <a:chOff x="4327525" y="1688555"/>
            <a:chExt cx="4176359" cy="1848395"/>
          </a:xfrm>
        </p:grpSpPr>
        <p:sp>
          <p:nvSpPr>
            <p:cNvPr id="151" name="Google Shape;151;p5"/>
            <p:cNvSpPr/>
            <p:nvPr/>
          </p:nvSpPr>
          <p:spPr>
            <a:xfrm>
              <a:off x="4327525" y="1689100"/>
              <a:ext cx="4176359" cy="1847850"/>
            </a:xfrm>
            <a:custGeom>
              <a:avLst/>
              <a:gdLst/>
              <a:ahLst/>
              <a:cxnLst/>
              <a:rect l="l" t="t" r="r" b="b"/>
              <a:pathLst>
                <a:path w="4139502" h="1852782" extrusionOk="0">
                  <a:moveTo>
                    <a:pt x="155340" y="0"/>
                  </a:moveTo>
                  <a:lnTo>
                    <a:pt x="3984162" y="0"/>
                  </a:lnTo>
                  <a:cubicBezTo>
                    <a:pt x="4069954" y="0"/>
                    <a:pt x="4139502" y="69548"/>
                    <a:pt x="4139502" y="155340"/>
                  </a:cubicBezTo>
                  <a:lnTo>
                    <a:pt x="4139502" y="741531"/>
                  </a:lnTo>
                  <a:lnTo>
                    <a:pt x="4139502" y="1691091"/>
                  </a:lnTo>
                  <a:lnTo>
                    <a:pt x="4139502" y="1852782"/>
                  </a:lnTo>
                  <a:lnTo>
                    <a:pt x="0" y="1852782"/>
                  </a:lnTo>
                  <a:lnTo>
                    <a:pt x="0" y="1691091"/>
                  </a:lnTo>
                  <a:lnTo>
                    <a:pt x="0" y="741531"/>
                  </a:lnTo>
                  <a:lnTo>
                    <a:pt x="0" y="155340"/>
                  </a:lnTo>
                  <a:cubicBezTo>
                    <a:pt x="0" y="69548"/>
                    <a:pt x="69548" y="0"/>
                    <a:pt x="15534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0948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-2500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cxnSp>
          <p:nvCxnSpPr>
            <p:cNvPr id="152" name="Google Shape;152;p5"/>
            <p:cNvCxnSpPr/>
            <p:nvPr/>
          </p:nvCxnSpPr>
          <p:spPr>
            <a:xfrm>
              <a:off x="5536114" y="1688555"/>
              <a:ext cx="0" cy="1840019"/>
            </a:xfrm>
            <a:prstGeom prst="straightConnector1">
              <a:avLst/>
            </a:prstGeom>
            <a:noFill/>
            <a:ln w="19050" cap="flat" cmpd="sng">
              <a:solidFill>
                <a:srgbClr val="09487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3" name="Google Shape;153;p5"/>
          <p:cNvSpPr/>
          <p:nvPr/>
        </p:nvSpPr>
        <p:spPr>
          <a:xfrm>
            <a:off x="4330712" y="1817269"/>
            <a:ext cx="95134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Tens</a:t>
            </a:r>
            <a:endParaRPr>
              <a:latin typeface="Twinkl" pitchFamily="2" charset="0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6500308" y="1817269"/>
            <a:ext cx="95134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Ones</a:t>
            </a:r>
            <a:endParaRPr>
              <a:latin typeface="Twinkl" pitchFamily="2" charset="0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4133847" y="2400354"/>
            <a:ext cx="415214" cy="369332"/>
            <a:chOff x="4385768" y="2389776"/>
            <a:chExt cx="489165" cy="435110"/>
          </a:xfrm>
        </p:grpSpPr>
        <p:sp>
          <p:nvSpPr>
            <p:cNvPr id="156" name="Google Shape;156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4385768" y="2389776"/>
              <a:ext cx="489165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4505327" y="2400354"/>
            <a:ext cx="472364" cy="369332"/>
            <a:chOff x="4352103" y="2389776"/>
            <a:chExt cx="556493" cy="435110"/>
          </a:xfrm>
        </p:grpSpPr>
        <p:sp>
          <p:nvSpPr>
            <p:cNvPr id="159" name="Google Shape;159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60" name="Google Shape;160;p5"/>
            <p:cNvSpPr txBox="1"/>
            <p:nvPr/>
          </p:nvSpPr>
          <p:spPr>
            <a:xfrm>
              <a:off x="4352103" y="2389776"/>
              <a:ext cx="556493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61" name="Google Shape;161;p5"/>
          <p:cNvGrpSpPr/>
          <p:nvPr/>
        </p:nvGrpSpPr>
        <p:grpSpPr>
          <a:xfrm>
            <a:off x="4933951" y="2400354"/>
            <a:ext cx="424739" cy="369332"/>
            <a:chOff x="4385768" y="2389776"/>
            <a:chExt cx="500386" cy="435110"/>
          </a:xfrm>
        </p:grpSpPr>
        <p:sp>
          <p:nvSpPr>
            <p:cNvPr id="162" name="Google Shape;162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4385768" y="2389776"/>
              <a:ext cx="500386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5411135" y="2400352"/>
            <a:ext cx="366654" cy="369291"/>
            <a:chOff x="4420535" y="2389776"/>
            <a:chExt cx="431956" cy="435062"/>
          </a:xfrm>
        </p:grpSpPr>
        <p:sp>
          <p:nvSpPr>
            <p:cNvPr id="165" name="Google Shape;165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67" name="Google Shape;167;p5"/>
          <p:cNvGrpSpPr/>
          <p:nvPr/>
        </p:nvGrpSpPr>
        <p:grpSpPr>
          <a:xfrm>
            <a:off x="5796217" y="2400352"/>
            <a:ext cx="366654" cy="369291"/>
            <a:chOff x="4420535" y="2389776"/>
            <a:chExt cx="431956" cy="435062"/>
          </a:xfrm>
        </p:grpSpPr>
        <p:sp>
          <p:nvSpPr>
            <p:cNvPr id="168" name="Google Shape;168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70" name="Google Shape;170;p5"/>
          <p:cNvGrpSpPr/>
          <p:nvPr/>
        </p:nvGrpSpPr>
        <p:grpSpPr>
          <a:xfrm>
            <a:off x="6181299" y="2400352"/>
            <a:ext cx="366654" cy="369291"/>
            <a:chOff x="4420535" y="2389776"/>
            <a:chExt cx="431956" cy="435062"/>
          </a:xfrm>
        </p:grpSpPr>
        <p:sp>
          <p:nvSpPr>
            <p:cNvPr id="171" name="Google Shape;171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73" name="Google Shape;173;p5"/>
          <p:cNvGrpSpPr/>
          <p:nvPr/>
        </p:nvGrpSpPr>
        <p:grpSpPr>
          <a:xfrm>
            <a:off x="6566381" y="2400352"/>
            <a:ext cx="366654" cy="369291"/>
            <a:chOff x="4420535" y="2389776"/>
            <a:chExt cx="431956" cy="435062"/>
          </a:xfrm>
        </p:grpSpPr>
        <p:sp>
          <p:nvSpPr>
            <p:cNvPr id="174" name="Google Shape;174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76" name="Google Shape;176;p5"/>
          <p:cNvGrpSpPr/>
          <p:nvPr/>
        </p:nvGrpSpPr>
        <p:grpSpPr>
          <a:xfrm>
            <a:off x="6951463" y="2400352"/>
            <a:ext cx="366654" cy="369291"/>
            <a:chOff x="4420535" y="2389776"/>
            <a:chExt cx="431956" cy="435062"/>
          </a:xfrm>
        </p:grpSpPr>
        <p:sp>
          <p:nvSpPr>
            <p:cNvPr id="177" name="Google Shape;177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78" name="Google Shape;178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79" name="Google Shape;179;p5"/>
          <p:cNvGrpSpPr/>
          <p:nvPr/>
        </p:nvGrpSpPr>
        <p:grpSpPr>
          <a:xfrm>
            <a:off x="7336545" y="2400352"/>
            <a:ext cx="366654" cy="369291"/>
            <a:chOff x="4420535" y="2389776"/>
            <a:chExt cx="431956" cy="435062"/>
          </a:xfrm>
        </p:grpSpPr>
        <p:sp>
          <p:nvSpPr>
            <p:cNvPr id="180" name="Google Shape;180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81" name="Google Shape;181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82" name="Google Shape;182;p5"/>
          <p:cNvGrpSpPr/>
          <p:nvPr/>
        </p:nvGrpSpPr>
        <p:grpSpPr>
          <a:xfrm>
            <a:off x="7721627" y="2400352"/>
            <a:ext cx="366654" cy="369291"/>
            <a:chOff x="4420535" y="2389776"/>
            <a:chExt cx="431956" cy="435062"/>
          </a:xfrm>
        </p:grpSpPr>
        <p:sp>
          <p:nvSpPr>
            <p:cNvPr id="183" name="Google Shape;183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8106710" y="2400352"/>
            <a:ext cx="366654" cy="369291"/>
            <a:chOff x="4420535" y="2389776"/>
            <a:chExt cx="431956" cy="435062"/>
          </a:xfrm>
        </p:grpSpPr>
        <p:sp>
          <p:nvSpPr>
            <p:cNvPr id="186" name="Google Shape;186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87" name="Google Shape;187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88" name="Google Shape;188;p5"/>
          <p:cNvGrpSpPr/>
          <p:nvPr/>
        </p:nvGrpSpPr>
        <p:grpSpPr>
          <a:xfrm>
            <a:off x="4133847" y="2924229"/>
            <a:ext cx="415214" cy="369332"/>
            <a:chOff x="4385768" y="2389776"/>
            <a:chExt cx="489165" cy="435110"/>
          </a:xfrm>
        </p:grpSpPr>
        <p:sp>
          <p:nvSpPr>
            <p:cNvPr id="189" name="Google Shape;189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90" name="Google Shape;190;p5"/>
            <p:cNvSpPr txBox="1"/>
            <p:nvPr/>
          </p:nvSpPr>
          <p:spPr>
            <a:xfrm>
              <a:off x="4385768" y="2389776"/>
              <a:ext cx="489165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91" name="Google Shape;191;p5"/>
          <p:cNvGrpSpPr/>
          <p:nvPr/>
        </p:nvGrpSpPr>
        <p:grpSpPr>
          <a:xfrm>
            <a:off x="4505327" y="2924229"/>
            <a:ext cx="472364" cy="369332"/>
            <a:chOff x="4352103" y="2389776"/>
            <a:chExt cx="556493" cy="435110"/>
          </a:xfrm>
        </p:grpSpPr>
        <p:sp>
          <p:nvSpPr>
            <p:cNvPr id="192" name="Google Shape;192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93" name="Google Shape;193;p5"/>
            <p:cNvSpPr txBox="1"/>
            <p:nvPr/>
          </p:nvSpPr>
          <p:spPr>
            <a:xfrm>
              <a:off x="4352103" y="2389776"/>
              <a:ext cx="556493" cy="435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194" name="Google Shape;194;p5"/>
          <p:cNvGrpSpPr/>
          <p:nvPr/>
        </p:nvGrpSpPr>
        <p:grpSpPr>
          <a:xfrm>
            <a:off x="5411135" y="2924227"/>
            <a:ext cx="366654" cy="369291"/>
            <a:chOff x="4420535" y="2389776"/>
            <a:chExt cx="431956" cy="435062"/>
          </a:xfrm>
        </p:grpSpPr>
        <p:sp>
          <p:nvSpPr>
            <p:cNvPr id="195" name="Google Shape;195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96" name="Google Shape;196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 dirty="0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97" name="Google Shape;197;p5"/>
          <p:cNvGrpSpPr/>
          <p:nvPr/>
        </p:nvGrpSpPr>
        <p:grpSpPr>
          <a:xfrm>
            <a:off x="6229350" y="3609976"/>
            <a:ext cx="2266950" cy="485774"/>
            <a:chOff x="6229350" y="3638550"/>
            <a:chExt cx="2266950" cy="734587"/>
          </a:xfrm>
        </p:grpSpPr>
        <p:sp>
          <p:nvSpPr>
            <p:cNvPr id="198" name="Google Shape;198;p5"/>
            <p:cNvSpPr/>
            <p:nvPr/>
          </p:nvSpPr>
          <p:spPr>
            <a:xfrm>
              <a:off x="6229350" y="3638550"/>
              <a:ext cx="2266950" cy="73458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99" name="Google Shape;199;p5"/>
            <p:cNvSpPr txBox="1"/>
            <p:nvPr/>
          </p:nvSpPr>
          <p:spPr>
            <a:xfrm>
              <a:off x="6381750" y="3667847"/>
              <a:ext cx="2047875" cy="698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30 + 20 = 50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200" name="Google Shape;200;p5"/>
          <p:cNvGrpSpPr/>
          <p:nvPr/>
        </p:nvGrpSpPr>
        <p:grpSpPr>
          <a:xfrm>
            <a:off x="6229350" y="4152901"/>
            <a:ext cx="2266950" cy="485774"/>
            <a:chOff x="6229350" y="3638550"/>
            <a:chExt cx="2266950" cy="734587"/>
          </a:xfrm>
        </p:grpSpPr>
        <p:sp>
          <p:nvSpPr>
            <p:cNvPr id="201" name="Google Shape;201;p5"/>
            <p:cNvSpPr/>
            <p:nvPr/>
          </p:nvSpPr>
          <p:spPr>
            <a:xfrm>
              <a:off x="6229350" y="3638550"/>
              <a:ext cx="2266950" cy="73458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02" name="Google Shape;202;p5"/>
            <p:cNvSpPr txBox="1"/>
            <p:nvPr/>
          </p:nvSpPr>
          <p:spPr>
            <a:xfrm>
              <a:off x="6429375" y="3667847"/>
              <a:ext cx="2000250" cy="698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8 + 3 = 11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203" name="Google Shape;203;p5"/>
          <p:cNvGrpSpPr/>
          <p:nvPr/>
        </p:nvGrpSpPr>
        <p:grpSpPr>
          <a:xfrm>
            <a:off x="6229350" y="4705351"/>
            <a:ext cx="2266950" cy="485774"/>
            <a:chOff x="6229350" y="3638550"/>
            <a:chExt cx="2266950" cy="734587"/>
          </a:xfrm>
        </p:grpSpPr>
        <p:sp>
          <p:nvSpPr>
            <p:cNvPr id="204" name="Google Shape;204;p5"/>
            <p:cNvSpPr/>
            <p:nvPr/>
          </p:nvSpPr>
          <p:spPr>
            <a:xfrm>
              <a:off x="6229350" y="3638550"/>
              <a:ext cx="2266950" cy="73458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05" name="Google Shape;205;p5"/>
            <p:cNvSpPr txBox="1"/>
            <p:nvPr/>
          </p:nvSpPr>
          <p:spPr>
            <a:xfrm>
              <a:off x="6381750" y="3667847"/>
              <a:ext cx="2047875" cy="698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50 + 11 = 61 </a:t>
              </a:r>
              <a:endParaRPr>
                <a:latin typeface="Twinkl" pitchFamily="2" charset="0"/>
              </a:endParaRPr>
            </a:p>
          </p:txBody>
        </p:sp>
      </p:grpSp>
      <p:sp>
        <p:nvSpPr>
          <p:cNvPr id="206" name="Google Shape;206;p5"/>
          <p:cNvSpPr/>
          <p:nvPr/>
        </p:nvSpPr>
        <p:spPr>
          <a:xfrm>
            <a:off x="4067175" y="2314575"/>
            <a:ext cx="1343025" cy="1047750"/>
          </a:xfrm>
          <a:prstGeom prst="roundRect">
            <a:avLst>
              <a:gd name="adj" fmla="val 7345"/>
            </a:avLst>
          </a:prstGeom>
          <a:noFill/>
          <a:ln w="28575" cap="flat" cmpd="sng">
            <a:solidFill>
              <a:srgbClr val="4E28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5372100" y="2314575"/>
            <a:ext cx="3162300" cy="1047750"/>
          </a:xfrm>
          <a:prstGeom prst="roundRect">
            <a:avLst>
              <a:gd name="adj" fmla="val 7345"/>
            </a:avLst>
          </a:prstGeom>
          <a:noFill/>
          <a:ln w="28575" cap="flat" cmpd="sng">
            <a:solidFill>
              <a:srgbClr val="4E28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208" name="Google Shape;208;p5"/>
          <p:cNvGrpSpPr/>
          <p:nvPr/>
        </p:nvGrpSpPr>
        <p:grpSpPr>
          <a:xfrm>
            <a:off x="5800601" y="2924227"/>
            <a:ext cx="366654" cy="369291"/>
            <a:chOff x="4420535" y="2389776"/>
            <a:chExt cx="431956" cy="435062"/>
          </a:xfrm>
        </p:grpSpPr>
        <p:sp>
          <p:nvSpPr>
            <p:cNvPr id="209" name="Google Shape;209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10" name="Google Shape;210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  <p:grpSp>
        <p:nvGrpSpPr>
          <p:cNvPr id="211" name="Google Shape;211;p5"/>
          <p:cNvGrpSpPr/>
          <p:nvPr/>
        </p:nvGrpSpPr>
        <p:grpSpPr>
          <a:xfrm>
            <a:off x="6190068" y="2924227"/>
            <a:ext cx="366654" cy="369291"/>
            <a:chOff x="4420535" y="2389776"/>
            <a:chExt cx="431956" cy="435062"/>
          </a:xfrm>
        </p:grpSpPr>
        <p:sp>
          <p:nvSpPr>
            <p:cNvPr id="212" name="Google Shape;212;p5"/>
            <p:cNvSpPr/>
            <p:nvPr/>
          </p:nvSpPr>
          <p:spPr>
            <a:xfrm>
              <a:off x="4424379" y="2389782"/>
              <a:ext cx="422932" cy="426345"/>
            </a:xfrm>
            <a:prstGeom prst="ellipse">
              <a:avLst/>
            </a:prstGeom>
            <a:solidFill>
              <a:srgbClr val="A973AF"/>
            </a:solidFill>
            <a:ln w="12700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3B233D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13" name="Google Shape;213;p5"/>
            <p:cNvSpPr txBox="1"/>
            <p:nvPr/>
          </p:nvSpPr>
          <p:spPr>
            <a:xfrm>
              <a:off x="4420535" y="2389776"/>
              <a:ext cx="431956" cy="435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rPr>
                <a:t>1</a:t>
              </a:r>
              <a:endParaRPr>
                <a:latin typeface="Twinkl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6"/>
          <p:cNvPicPr preferRelativeResize="0"/>
          <p:nvPr/>
        </p:nvPicPr>
        <p:blipFill rotWithShape="1">
          <a:blip r:embed="rId3">
            <a:alphaModFix/>
          </a:blip>
          <a:srcRect l="6235" t="20925" r="6470" b="6035"/>
          <a:stretch/>
        </p:blipFill>
        <p:spPr>
          <a:xfrm>
            <a:off x="570155" y="1549101"/>
            <a:ext cx="7982174" cy="472260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2DB7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9" name="Google Shape;219;p6"/>
          <p:cNvSpPr/>
          <p:nvPr/>
        </p:nvSpPr>
        <p:spPr>
          <a:xfrm>
            <a:off x="3081338" y="696913"/>
            <a:ext cx="29813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6"/>
          <p:cNvSpPr/>
          <p:nvPr/>
        </p:nvSpPr>
        <p:spPr>
          <a:xfrm>
            <a:off x="2955925" y="1401763"/>
            <a:ext cx="3387725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2943428" y="1530350"/>
            <a:ext cx="23304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49 + 34</a:t>
            </a:r>
            <a:endParaRPr>
              <a:latin typeface="Twinkl" pitchFamily="2" charset="0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4827588" y="1530350"/>
            <a:ext cx="1355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83</a:t>
            </a:r>
            <a:endParaRPr>
              <a:latin typeface="Twinkl" pitchFamily="2" charset="0"/>
            </a:endParaRPr>
          </a:p>
        </p:txBody>
      </p:sp>
      <p:pic>
        <p:nvPicPr>
          <p:cNvPr id="224" name="Google Shape;224;p6"/>
          <p:cNvPicPr preferRelativeResize="0"/>
          <p:nvPr/>
        </p:nvPicPr>
        <p:blipFill rotWithShape="1">
          <a:blip r:embed="rId5">
            <a:alphaModFix/>
          </a:blip>
          <a:srcRect l="-2856" t="-1305" r="-2331" b="48653"/>
          <a:stretch/>
        </p:blipFill>
        <p:spPr>
          <a:xfrm flipH="1">
            <a:off x="512071" y="4505325"/>
            <a:ext cx="217810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6"/>
          <p:cNvSpPr/>
          <p:nvPr/>
        </p:nvSpPr>
        <p:spPr>
          <a:xfrm>
            <a:off x="701675" y="5562599"/>
            <a:ext cx="3175000" cy="785813"/>
          </a:xfrm>
          <a:prstGeom prst="wedgeRoundRectCallout">
            <a:avLst>
              <a:gd name="adj1" fmla="val -23684"/>
              <a:gd name="adj2" fmla="val -6778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Pick your favourite 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strategy to find the answer.</a:t>
            </a:r>
            <a:endParaRPr>
              <a:latin typeface="Twinkl" pitchFamily="2" charset="0"/>
            </a:endParaRPr>
          </a:p>
        </p:txBody>
      </p:sp>
      <p:pic>
        <p:nvPicPr>
          <p:cNvPr id="226" name="Google Shape;226;p6"/>
          <p:cNvPicPr preferRelativeResize="0"/>
          <p:nvPr/>
        </p:nvPicPr>
        <p:blipFill rotWithShape="1">
          <a:blip r:embed="rId6">
            <a:alphaModFix/>
          </a:blip>
          <a:srcRect l="-26214" t="-5582" r="-14097" b="46340"/>
          <a:stretch/>
        </p:blipFill>
        <p:spPr>
          <a:xfrm>
            <a:off x="7153275" y="4302739"/>
            <a:ext cx="1425295" cy="211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6"/>
          <p:cNvSpPr/>
          <p:nvPr/>
        </p:nvSpPr>
        <p:spPr>
          <a:xfrm>
            <a:off x="4895850" y="5581650"/>
            <a:ext cx="3171825" cy="757238"/>
          </a:xfrm>
          <a:prstGeom prst="wedgeRoundRectCallout">
            <a:avLst>
              <a:gd name="adj1" fmla="val 33832"/>
              <a:gd name="adj2" fmla="val -7030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Do you know another way to find the answer?</a:t>
            </a:r>
            <a:endParaRPr>
              <a:latin typeface="Twinkl" pitchFamily="2" charset="0"/>
            </a:endParaRPr>
          </a:p>
        </p:txBody>
      </p:sp>
      <p:grpSp>
        <p:nvGrpSpPr>
          <p:cNvPr id="228" name="Google Shape;228;p6"/>
          <p:cNvGrpSpPr/>
          <p:nvPr/>
        </p:nvGrpSpPr>
        <p:grpSpPr>
          <a:xfrm>
            <a:off x="533400" y="2295525"/>
            <a:ext cx="7734300" cy="1600200"/>
            <a:chOff x="533400" y="2295525"/>
            <a:chExt cx="7734300" cy="1600200"/>
          </a:xfrm>
        </p:grpSpPr>
        <p:sp>
          <p:nvSpPr>
            <p:cNvPr id="229" name="Google Shape;229;p6"/>
            <p:cNvSpPr/>
            <p:nvPr/>
          </p:nvSpPr>
          <p:spPr>
            <a:xfrm>
              <a:off x="533400" y="2305050"/>
              <a:ext cx="5334000" cy="1552576"/>
            </a:xfrm>
            <a:prstGeom prst="roundRect">
              <a:avLst>
                <a:gd name="adj" fmla="val 8836"/>
              </a:avLst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958862" y="2360194"/>
              <a:ext cx="9513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Tens</a:t>
              </a:r>
              <a:endParaRPr>
                <a:latin typeface="Twinkl" pitchFamily="2" charset="0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404683" y="2360194"/>
              <a:ext cx="9513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Ones</a:t>
              </a:r>
              <a:endParaRPr>
                <a:latin typeface="Twinkl" pitchFamily="2" charset="0"/>
              </a:endParaRPr>
            </a:p>
          </p:txBody>
        </p:sp>
        <p:grpSp>
          <p:nvGrpSpPr>
            <p:cNvPr id="232" name="Google Shape;232;p6"/>
            <p:cNvGrpSpPr/>
            <p:nvPr/>
          </p:nvGrpSpPr>
          <p:grpSpPr>
            <a:xfrm>
              <a:off x="571497" y="2828979"/>
              <a:ext cx="415214" cy="369332"/>
              <a:chOff x="4385768" y="2389776"/>
              <a:chExt cx="489165" cy="435110"/>
            </a:xfrm>
          </p:grpSpPr>
          <p:sp>
            <p:nvSpPr>
              <p:cNvPr id="233" name="Google Shape;233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34" name="Google Shape;234;p6"/>
              <p:cNvSpPr txBox="1"/>
              <p:nvPr/>
            </p:nvSpPr>
            <p:spPr>
              <a:xfrm>
                <a:off x="4385768" y="2389776"/>
                <a:ext cx="489165" cy="435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10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35" name="Google Shape;235;p6"/>
            <p:cNvGrpSpPr/>
            <p:nvPr/>
          </p:nvGrpSpPr>
          <p:grpSpPr>
            <a:xfrm>
              <a:off x="2277410" y="2838502"/>
              <a:ext cx="366654" cy="369291"/>
              <a:chOff x="4420535" y="2389776"/>
              <a:chExt cx="431956" cy="435062"/>
            </a:xfrm>
          </p:grpSpPr>
          <p:sp>
            <p:nvSpPr>
              <p:cNvPr id="236" name="Google Shape;236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37" name="Google Shape;237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cxnSp>
          <p:nvCxnSpPr>
            <p:cNvPr id="238" name="Google Shape;238;p6"/>
            <p:cNvCxnSpPr/>
            <p:nvPr/>
          </p:nvCxnSpPr>
          <p:spPr>
            <a:xfrm>
              <a:off x="2219325" y="2295525"/>
              <a:ext cx="0" cy="1571625"/>
            </a:xfrm>
            <a:prstGeom prst="straightConnector1">
              <a:avLst/>
            </a:prstGeom>
            <a:noFill/>
            <a:ln w="28575" cap="flat" cmpd="sng">
              <a:solidFill>
                <a:srgbClr val="3B233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39" name="Google Shape;239;p6"/>
            <p:cNvGrpSpPr/>
            <p:nvPr/>
          </p:nvGrpSpPr>
          <p:grpSpPr>
            <a:xfrm>
              <a:off x="962022" y="2828979"/>
              <a:ext cx="415214" cy="369332"/>
              <a:chOff x="4385768" y="2389776"/>
              <a:chExt cx="489165" cy="435110"/>
            </a:xfrm>
          </p:grpSpPr>
          <p:sp>
            <p:nvSpPr>
              <p:cNvPr id="240" name="Google Shape;240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41" name="Google Shape;241;p6"/>
              <p:cNvSpPr txBox="1"/>
              <p:nvPr/>
            </p:nvSpPr>
            <p:spPr>
              <a:xfrm>
                <a:off x="4385768" y="2389776"/>
                <a:ext cx="489165" cy="435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10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42" name="Google Shape;242;p6"/>
            <p:cNvGrpSpPr/>
            <p:nvPr/>
          </p:nvGrpSpPr>
          <p:grpSpPr>
            <a:xfrm>
              <a:off x="1362072" y="2828979"/>
              <a:ext cx="415214" cy="369332"/>
              <a:chOff x="4385768" y="2389776"/>
              <a:chExt cx="489165" cy="435110"/>
            </a:xfrm>
          </p:grpSpPr>
          <p:sp>
            <p:nvSpPr>
              <p:cNvPr id="243" name="Google Shape;243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44" name="Google Shape;244;p6"/>
              <p:cNvSpPr txBox="1"/>
              <p:nvPr/>
            </p:nvSpPr>
            <p:spPr>
              <a:xfrm>
                <a:off x="4385768" y="2389776"/>
                <a:ext cx="489165" cy="435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10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45" name="Google Shape;245;p6"/>
            <p:cNvGrpSpPr/>
            <p:nvPr/>
          </p:nvGrpSpPr>
          <p:grpSpPr>
            <a:xfrm>
              <a:off x="1752597" y="2828979"/>
              <a:ext cx="415214" cy="369332"/>
              <a:chOff x="4385768" y="2389776"/>
              <a:chExt cx="489165" cy="435110"/>
            </a:xfrm>
          </p:grpSpPr>
          <p:sp>
            <p:nvSpPr>
              <p:cNvPr id="246" name="Google Shape;246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47" name="Google Shape;247;p6"/>
              <p:cNvSpPr txBox="1"/>
              <p:nvPr/>
            </p:nvSpPr>
            <p:spPr>
              <a:xfrm>
                <a:off x="4385768" y="2389776"/>
                <a:ext cx="489165" cy="435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10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48" name="Google Shape;248;p6"/>
            <p:cNvGrpSpPr/>
            <p:nvPr/>
          </p:nvGrpSpPr>
          <p:grpSpPr>
            <a:xfrm>
              <a:off x="2672697" y="2838502"/>
              <a:ext cx="366654" cy="369291"/>
              <a:chOff x="4420535" y="2389776"/>
              <a:chExt cx="431956" cy="435062"/>
            </a:xfrm>
          </p:grpSpPr>
          <p:sp>
            <p:nvSpPr>
              <p:cNvPr id="249" name="Google Shape;249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50" name="Google Shape;250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51" name="Google Shape;251;p6"/>
            <p:cNvGrpSpPr/>
            <p:nvPr/>
          </p:nvGrpSpPr>
          <p:grpSpPr>
            <a:xfrm>
              <a:off x="3067984" y="2838502"/>
              <a:ext cx="366654" cy="369291"/>
              <a:chOff x="4420535" y="2389776"/>
              <a:chExt cx="431956" cy="435062"/>
            </a:xfrm>
          </p:grpSpPr>
          <p:sp>
            <p:nvSpPr>
              <p:cNvPr id="252" name="Google Shape;252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53" name="Google Shape;253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54" name="Google Shape;254;p6"/>
            <p:cNvGrpSpPr/>
            <p:nvPr/>
          </p:nvGrpSpPr>
          <p:grpSpPr>
            <a:xfrm>
              <a:off x="3463271" y="2838502"/>
              <a:ext cx="366654" cy="369291"/>
              <a:chOff x="4420535" y="2389776"/>
              <a:chExt cx="431956" cy="435062"/>
            </a:xfrm>
          </p:grpSpPr>
          <p:sp>
            <p:nvSpPr>
              <p:cNvPr id="255" name="Google Shape;255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56" name="Google Shape;256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57" name="Google Shape;257;p6"/>
            <p:cNvGrpSpPr/>
            <p:nvPr/>
          </p:nvGrpSpPr>
          <p:grpSpPr>
            <a:xfrm>
              <a:off x="3858558" y="2838502"/>
              <a:ext cx="366654" cy="369291"/>
              <a:chOff x="4420535" y="2389776"/>
              <a:chExt cx="431956" cy="435062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59" name="Google Shape;259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60" name="Google Shape;260;p6"/>
            <p:cNvGrpSpPr/>
            <p:nvPr/>
          </p:nvGrpSpPr>
          <p:grpSpPr>
            <a:xfrm>
              <a:off x="4253845" y="2838502"/>
              <a:ext cx="366654" cy="369291"/>
              <a:chOff x="4420535" y="2389776"/>
              <a:chExt cx="431956" cy="435062"/>
            </a:xfrm>
          </p:grpSpPr>
          <p:sp>
            <p:nvSpPr>
              <p:cNvPr id="261" name="Google Shape;261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62" name="Google Shape;262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63" name="Google Shape;263;p6"/>
            <p:cNvGrpSpPr/>
            <p:nvPr/>
          </p:nvGrpSpPr>
          <p:grpSpPr>
            <a:xfrm>
              <a:off x="4649132" y="2838502"/>
              <a:ext cx="366654" cy="369291"/>
              <a:chOff x="4420535" y="2389776"/>
              <a:chExt cx="431956" cy="435062"/>
            </a:xfrm>
          </p:grpSpPr>
          <p:sp>
            <p:nvSpPr>
              <p:cNvPr id="264" name="Google Shape;264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65" name="Google Shape;265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66" name="Google Shape;266;p6"/>
            <p:cNvGrpSpPr/>
            <p:nvPr/>
          </p:nvGrpSpPr>
          <p:grpSpPr>
            <a:xfrm>
              <a:off x="5044419" y="2838502"/>
              <a:ext cx="366654" cy="369291"/>
              <a:chOff x="4420535" y="2389776"/>
              <a:chExt cx="431956" cy="435062"/>
            </a:xfrm>
          </p:grpSpPr>
          <p:sp>
            <p:nvSpPr>
              <p:cNvPr id="267" name="Google Shape;267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68" name="Google Shape;268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69" name="Google Shape;269;p6"/>
            <p:cNvGrpSpPr/>
            <p:nvPr/>
          </p:nvGrpSpPr>
          <p:grpSpPr>
            <a:xfrm>
              <a:off x="5439710" y="2838502"/>
              <a:ext cx="366654" cy="369291"/>
              <a:chOff x="4420535" y="2389776"/>
              <a:chExt cx="431956" cy="435062"/>
            </a:xfrm>
          </p:grpSpPr>
          <p:sp>
            <p:nvSpPr>
              <p:cNvPr id="270" name="Google Shape;270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71" name="Google Shape;271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72" name="Google Shape;272;p6"/>
            <p:cNvGrpSpPr/>
            <p:nvPr/>
          </p:nvGrpSpPr>
          <p:grpSpPr>
            <a:xfrm>
              <a:off x="571497" y="3257604"/>
              <a:ext cx="415214" cy="369332"/>
              <a:chOff x="4385768" y="2389776"/>
              <a:chExt cx="489165" cy="435110"/>
            </a:xfrm>
          </p:grpSpPr>
          <p:sp>
            <p:nvSpPr>
              <p:cNvPr id="273" name="Google Shape;273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74" name="Google Shape;274;p6"/>
              <p:cNvSpPr txBox="1"/>
              <p:nvPr/>
            </p:nvSpPr>
            <p:spPr>
              <a:xfrm>
                <a:off x="4385768" y="2389776"/>
                <a:ext cx="489165" cy="435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10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75" name="Google Shape;275;p6"/>
            <p:cNvGrpSpPr/>
            <p:nvPr/>
          </p:nvGrpSpPr>
          <p:grpSpPr>
            <a:xfrm>
              <a:off x="2277410" y="3267127"/>
              <a:ext cx="366654" cy="369291"/>
              <a:chOff x="4420535" y="2389776"/>
              <a:chExt cx="431956" cy="435062"/>
            </a:xfrm>
          </p:grpSpPr>
          <p:sp>
            <p:nvSpPr>
              <p:cNvPr id="276" name="Google Shape;276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77" name="Google Shape;277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78" name="Google Shape;278;p6"/>
            <p:cNvGrpSpPr/>
            <p:nvPr/>
          </p:nvGrpSpPr>
          <p:grpSpPr>
            <a:xfrm>
              <a:off x="962022" y="3257604"/>
              <a:ext cx="415214" cy="369332"/>
              <a:chOff x="4385768" y="2389776"/>
              <a:chExt cx="489165" cy="435110"/>
            </a:xfrm>
          </p:grpSpPr>
          <p:sp>
            <p:nvSpPr>
              <p:cNvPr id="279" name="Google Shape;279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80" name="Google Shape;280;p6"/>
              <p:cNvSpPr txBox="1"/>
              <p:nvPr/>
            </p:nvSpPr>
            <p:spPr>
              <a:xfrm>
                <a:off x="4385768" y="2389776"/>
                <a:ext cx="489165" cy="435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10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81" name="Google Shape;281;p6"/>
            <p:cNvGrpSpPr/>
            <p:nvPr/>
          </p:nvGrpSpPr>
          <p:grpSpPr>
            <a:xfrm>
              <a:off x="1362072" y="3257604"/>
              <a:ext cx="415214" cy="369332"/>
              <a:chOff x="4385768" y="2389776"/>
              <a:chExt cx="489165" cy="435110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83" name="Google Shape;283;p6"/>
              <p:cNvSpPr txBox="1"/>
              <p:nvPr/>
            </p:nvSpPr>
            <p:spPr>
              <a:xfrm>
                <a:off x="4385768" y="2389776"/>
                <a:ext cx="489165" cy="435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10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84" name="Google Shape;284;p6"/>
            <p:cNvGrpSpPr/>
            <p:nvPr/>
          </p:nvGrpSpPr>
          <p:grpSpPr>
            <a:xfrm>
              <a:off x="2672697" y="3267127"/>
              <a:ext cx="366654" cy="369291"/>
              <a:chOff x="4420535" y="2389776"/>
              <a:chExt cx="431956" cy="435062"/>
            </a:xfrm>
          </p:grpSpPr>
          <p:sp>
            <p:nvSpPr>
              <p:cNvPr id="285" name="Google Shape;285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86" name="Google Shape;286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87" name="Google Shape;287;p6"/>
            <p:cNvGrpSpPr/>
            <p:nvPr/>
          </p:nvGrpSpPr>
          <p:grpSpPr>
            <a:xfrm>
              <a:off x="3067984" y="3267127"/>
              <a:ext cx="366654" cy="369291"/>
              <a:chOff x="4420535" y="2389776"/>
              <a:chExt cx="431956" cy="435062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89" name="Google Shape;289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63271" y="3267127"/>
              <a:ext cx="366654" cy="369291"/>
              <a:chOff x="4420535" y="2389776"/>
              <a:chExt cx="431956" cy="435062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4424379" y="2389782"/>
                <a:ext cx="422932" cy="426345"/>
              </a:xfrm>
              <a:prstGeom prst="ellipse">
                <a:avLst/>
              </a:prstGeom>
              <a:solidFill>
                <a:srgbClr val="A973AF"/>
              </a:solidFill>
              <a:ln w="12700" cap="flat" cmpd="sng">
                <a:solidFill>
                  <a:srgbClr val="3B233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rgbClr val="3B233D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92" name="Google Shape;292;p6"/>
              <p:cNvSpPr txBox="1"/>
              <p:nvPr/>
            </p:nvSpPr>
            <p:spPr>
              <a:xfrm>
                <a:off x="4420535" y="2389776"/>
                <a:ext cx="431956" cy="435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 b="0" i="0" u="none" strike="noStrike" cap="none">
                    <a:solidFill>
                      <a:srgbClr val="3B233D"/>
                    </a:solidFill>
                    <a:latin typeface="Twinkl" pitchFamily="2" charset="0"/>
                    <a:sym typeface="Arial"/>
                  </a:rPr>
                  <a:t>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6000750" y="2314576"/>
              <a:ext cx="2266950" cy="485774"/>
              <a:chOff x="6229350" y="3638550"/>
              <a:chExt cx="2266950" cy="734587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6229350" y="3638550"/>
                <a:ext cx="2266950" cy="73458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95" name="Google Shape;295;p6"/>
              <p:cNvSpPr txBox="1"/>
              <p:nvPr/>
            </p:nvSpPr>
            <p:spPr>
              <a:xfrm>
                <a:off x="6381750" y="3667847"/>
                <a:ext cx="2047875" cy="6981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40 + 30 = 70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6000750" y="2857501"/>
              <a:ext cx="2266950" cy="485774"/>
              <a:chOff x="6229350" y="3638550"/>
              <a:chExt cx="2266950" cy="73458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6229350" y="3638550"/>
                <a:ext cx="2266950" cy="73458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298" name="Google Shape;298;p6"/>
              <p:cNvSpPr txBox="1"/>
              <p:nvPr/>
            </p:nvSpPr>
            <p:spPr>
              <a:xfrm>
                <a:off x="6429375" y="3667847"/>
                <a:ext cx="2000250" cy="6981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9 + 4 = 13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6000750" y="3409951"/>
              <a:ext cx="2266950" cy="485774"/>
              <a:chOff x="6229350" y="3638550"/>
              <a:chExt cx="2266950" cy="734587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6229350" y="3638550"/>
                <a:ext cx="2266950" cy="73458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301" name="Google Shape;301;p6"/>
              <p:cNvSpPr txBox="1"/>
              <p:nvPr/>
            </p:nvSpPr>
            <p:spPr>
              <a:xfrm>
                <a:off x="6381750" y="3667847"/>
                <a:ext cx="2047875" cy="6981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70 + 13 = 83</a:t>
                </a:r>
                <a:endParaRPr>
                  <a:latin typeface="Twinkl" pitchFamily="2" charset="0"/>
                </a:endParaRPr>
              </a:p>
            </p:txBody>
          </p:sp>
        </p:grpSp>
      </p:grpSp>
      <p:grpSp>
        <p:nvGrpSpPr>
          <p:cNvPr id="302" name="Google Shape;302;p6"/>
          <p:cNvGrpSpPr/>
          <p:nvPr/>
        </p:nvGrpSpPr>
        <p:grpSpPr>
          <a:xfrm>
            <a:off x="2714625" y="4038600"/>
            <a:ext cx="4033838" cy="1409700"/>
            <a:chOff x="2714625" y="4038600"/>
            <a:chExt cx="4033838" cy="1409700"/>
          </a:xfrm>
        </p:grpSpPr>
        <p:sp>
          <p:nvSpPr>
            <p:cNvPr id="303" name="Google Shape;303;p6"/>
            <p:cNvSpPr/>
            <p:nvPr/>
          </p:nvSpPr>
          <p:spPr>
            <a:xfrm>
              <a:off x="2714625" y="4038600"/>
              <a:ext cx="3981450" cy="1409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2569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grpSp>
          <p:nvGrpSpPr>
            <p:cNvPr id="304" name="Google Shape;304;p6"/>
            <p:cNvGrpSpPr/>
            <p:nvPr/>
          </p:nvGrpSpPr>
          <p:grpSpPr>
            <a:xfrm>
              <a:off x="2892423" y="4167187"/>
              <a:ext cx="731838" cy="647700"/>
              <a:chOff x="4587347" y="2033183"/>
              <a:chExt cx="732592" cy="648148"/>
            </a:xfrm>
          </p:grpSpPr>
          <p:sp>
            <p:nvSpPr>
              <p:cNvPr id="305" name="Google Shape;305;p6"/>
              <p:cNvSpPr/>
              <p:nvPr/>
            </p:nvSpPr>
            <p:spPr>
              <a:xfrm>
                <a:off x="4687463" y="2385852"/>
                <a:ext cx="560964" cy="295479"/>
              </a:xfrm>
              <a:prstGeom prst="curvedDown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4587347" y="2033183"/>
                <a:ext cx="732592" cy="30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+1</a:t>
                </a:r>
                <a:endParaRPr>
                  <a:latin typeface="Twinkl" pitchFamily="2" charset="0"/>
                </a:endParaRPr>
              </a:p>
            </p:txBody>
          </p:sp>
        </p:grpSp>
        <p:grpSp>
          <p:nvGrpSpPr>
            <p:cNvPr id="307" name="Google Shape;307;p6"/>
            <p:cNvGrpSpPr/>
            <p:nvPr/>
          </p:nvGrpSpPr>
          <p:grpSpPr>
            <a:xfrm>
              <a:off x="3571878" y="4157665"/>
              <a:ext cx="820738" cy="657225"/>
              <a:chOff x="4514426" y="2023652"/>
              <a:chExt cx="819574" cy="657679"/>
            </a:xfrm>
          </p:grpSpPr>
          <p:sp>
            <p:nvSpPr>
              <p:cNvPr id="308" name="Google Shape;308;p6"/>
              <p:cNvSpPr/>
              <p:nvPr/>
            </p:nvSpPr>
            <p:spPr>
              <a:xfrm>
                <a:off x="4514426" y="2385852"/>
                <a:ext cx="819574" cy="295479"/>
              </a:xfrm>
              <a:prstGeom prst="curvedDown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4587347" y="2023652"/>
                <a:ext cx="732385" cy="30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+3</a:t>
                </a:r>
                <a:endParaRPr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endParaRPr>
              </a:p>
            </p:txBody>
          </p:sp>
        </p:grpSp>
        <p:cxnSp>
          <p:nvCxnSpPr>
            <p:cNvPr id="310" name="Google Shape;310;p6"/>
            <p:cNvCxnSpPr/>
            <p:nvPr/>
          </p:nvCxnSpPr>
          <p:spPr>
            <a:xfrm rot="10800000">
              <a:off x="3498850" y="5083175"/>
              <a:ext cx="0" cy="161925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1" name="Google Shape;311;p6"/>
            <p:cNvSpPr/>
            <p:nvPr/>
          </p:nvSpPr>
          <p:spPr>
            <a:xfrm>
              <a:off x="3248025" y="4786313"/>
              <a:ext cx="560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50</a:t>
              </a:r>
              <a:endParaRPr>
                <a:latin typeface="Twinkl" pitchFamily="2" charset="0"/>
              </a:endParaRPr>
            </a:p>
          </p:txBody>
        </p:sp>
        <p:cxnSp>
          <p:nvCxnSpPr>
            <p:cNvPr id="312" name="Google Shape;312;p6"/>
            <p:cNvCxnSpPr/>
            <p:nvPr/>
          </p:nvCxnSpPr>
          <p:spPr>
            <a:xfrm rot="10800000">
              <a:off x="4349750" y="5083175"/>
              <a:ext cx="0" cy="161925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3" name="Google Shape;313;p6"/>
            <p:cNvSpPr/>
            <p:nvPr/>
          </p:nvSpPr>
          <p:spPr>
            <a:xfrm>
              <a:off x="4070350" y="4784725"/>
              <a:ext cx="560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53</a:t>
              </a:r>
              <a:endParaRPr>
                <a:latin typeface="Twinkl" pitchFamily="2" charset="0"/>
              </a:endParaRPr>
            </a:p>
          </p:txBody>
        </p:sp>
        <p:grpSp>
          <p:nvGrpSpPr>
            <p:cNvPr id="314" name="Google Shape;314;p6"/>
            <p:cNvGrpSpPr/>
            <p:nvPr/>
          </p:nvGrpSpPr>
          <p:grpSpPr>
            <a:xfrm>
              <a:off x="4408488" y="4144967"/>
              <a:ext cx="2219325" cy="671512"/>
              <a:chOff x="6104468" y="2010960"/>
              <a:chExt cx="2218266" cy="671915"/>
            </a:xfrm>
          </p:grpSpPr>
          <p:sp>
            <p:nvSpPr>
              <p:cNvPr id="315" name="Google Shape;315;p6"/>
              <p:cNvSpPr/>
              <p:nvPr/>
            </p:nvSpPr>
            <p:spPr>
              <a:xfrm>
                <a:off x="6104468" y="2362006"/>
                <a:ext cx="2218266" cy="320869"/>
              </a:xfrm>
              <a:prstGeom prst="curvedDown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6643960" y="2010960"/>
                <a:ext cx="866361" cy="307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+30</a:t>
                </a:r>
                <a:endParaRPr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endParaRPr>
              </a:p>
            </p:txBody>
          </p:sp>
        </p:grpSp>
        <p:cxnSp>
          <p:nvCxnSpPr>
            <p:cNvPr id="317" name="Google Shape;317;p6"/>
            <p:cNvCxnSpPr/>
            <p:nvPr/>
          </p:nvCxnSpPr>
          <p:spPr>
            <a:xfrm rot="10800000">
              <a:off x="6500813" y="5114925"/>
              <a:ext cx="0" cy="165100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8" name="Google Shape;318;p6"/>
            <p:cNvSpPr/>
            <p:nvPr/>
          </p:nvSpPr>
          <p:spPr>
            <a:xfrm>
              <a:off x="6188075" y="4791075"/>
              <a:ext cx="560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83</a:t>
              </a:r>
              <a:endParaRPr>
                <a:latin typeface="Twinkl" pitchFamily="2" charset="0"/>
              </a:endParaRPr>
            </a:p>
          </p:txBody>
        </p:sp>
        <p:cxnSp>
          <p:nvCxnSpPr>
            <p:cNvPr id="319" name="Google Shape;319;p6"/>
            <p:cNvCxnSpPr/>
            <p:nvPr/>
          </p:nvCxnSpPr>
          <p:spPr>
            <a:xfrm rot="10800000">
              <a:off x="3060700" y="5083175"/>
              <a:ext cx="0" cy="161925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0" name="Google Shape;320;p6"/>
            <p:cNvCxnSpPr/>
            <p:nvPr/>
          </p:nvCxnSpPr>
          <p:spPr>
            <a:xfrm>
              <a:off x="3028950" y="5257800"/>
              <a:ext cx="3495675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1" name="Google Shape;321;p6"/>
            <p:cNvSpPr/>
            <p:nvPr/>
          </p:nvSpPr>
          <p:spPr>
            <a:xfrm>
              <a:off x="2781300" y="4786313"/>
              <a:ext cx="560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49</a:t>
              </a:r>
              <a:endParaRPr>
                <a:latin typeface="Twinkl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7"/>
          <p:cNvPicPr preferRelativeResize="0"/>
          <p:nvPr/>
        </p:nvPicPr>
        <p:blipFill rotWithShape="1">
          <a:blip r:embed="rId3">
            <a:alphaModFix/>
          </a:blip>
          <a:srcRect l="6235" t="20925" r="6470" b="6035"/>
          <a:stretch/>
        </p:blipFill>
        <p:spPr>
          <a:xfrm>
            <a:off x="570155" y="1549101"/>
            <a:ext cx="7982174" cy="472260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2DB7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7" name="Google Shape;327;p7"/>
          <p:cNvSpPr/>
          <p:nvPr/>
        </p:nvSpPr>
        <p:spPr>
          <a:xfrm>
            <a:off x="669925" y="1658938"/>
            <a:ext cx="3538538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28" name="Google Shape;328;p7"/>
          <p:cNvSpPr/>
          <p:nvPr/>
        </p:nvSpPr>
        <p:spPr>
          <a:xfrm>
            <a:off x="3081338" y="696913"/>
            <a:ext cx="29813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329" name="Google Shape;32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7"/>
          <p:cNvSpPr/>
          <p:nvPr/>
        </p:nvSpPr>
        <p:spPr>
          <a:xfrm>
            <a:off x="752148" y="1778000"/>
            <a:ext cx="2330450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52 - 14</a:t>
            </a:r>
            <a:endParaRPr>
              <a:latin typeface="Twinkl" pitchFamily="2" charset="0"/>
            </a:endParaRPr>
          </a:p>
        </p:txBody>
      </p:sp>
      <p:pic>
        <p:nvPicPr>
          <p:cNvPr id="331" name="Google Shape;331;p7"/>
          <p:cNvPicPr preferRelativeResize="0"/>
          <p:nvPr/>
        </p:nvPicPr>
        <p:blipFill rotWithShape="1">
          <a:blip r:embed="rId5">
            <a:alphaModFix/>
          </a:blip>
          <a:srcRect t="-6689" b="43851"/>
          <a:stretch/>
        </p:blipFill>
        <p:spPr>
          <a:xfrm>
            <a:off x="2044700" y="3872023"/>
            <a:ext cx="1706563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7"/>
          <p:cNvPicPr preferRelativeResize="0"/>
          <p:nvPr/>
        </p:nvPicPr>
        <p:blipFill rotWithShape="1">
          <a:blip r:embed="rId6">
            <a:alphaModFix/>
          </a:blip>
          <a:srcRect t="-6871" b="47652"/>
          <a:stretch/>
        </p:blipFill>
        <p:spPr>
          <a:xfrm>
            <a:off x="4678363" y="3895836"/>
            <a:ext cx="2217737" cy="250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7"/>
          <p:cNvSpPr/>
          <p:nvPr/>
        </p:nvSpPr>
        <p:spPr>
          <a:xfrm>
            <a:off x="635001" y="5249863"/>
            <a:ext cx="2076302" cy="946150"/>
          </a:xfrm>
          <a:prstGeom prst="wedgeRoundRectCallout">
            <a:avLst>
              <a:gd name="adj1" fmla="val 37218"/>
              <a:gd name="adj2" fmla="val -70617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How can we use a number line to find the answer?</a:t>
            </a:r>
            <a:endParaRPr>
              <a:latin typeface="Twinkl" pitchFamily="2" charset="0"/>
            </a:endParaRPr>
          </a:p>
        </p:txBody>
      </p:sp>
      <p:sp>
        <p:nvSpPr>
          <p:cNvPr id="334" name="Google Shape;334;p7"/>
          <p:cNvSpPr/>
          <p:nvPr/>
        </p:nvSpPr>
        <p:spPr>
          <a:xfrm>
            <a:off x="2777068" y="5292725"/>
            <a:ext cx="5700034" cy="903288"/>
          </a:xfrm>
          <a:prstGeom prst="wedgeRoundRectCallout">
            <a:avLst>
              <a:gd name="adj1" fmla="val 8480"/>
              <a:gd name="adj2" fmla="val -66734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We found the nearest ten by partitioning the ones that we were subtracting. 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Then, we subtracted the rest of the ones and the tens.</a:t>
            </a:r>
            <a:endParaRPr>
              <a:latin typeface="Twinkl" pitchFamily="2" charset="0"/>
            </a:endParaRPr>
          </a:p>
        </p:txBody>
      </p:sp>
      <p:grpSp>
        <p:nvGrpSpPr>
          <p:cNvPr id="335" name="Google Shape;335;p7"/>
          <p:cNvGrpSpPr/>
          <p:nvPr/>
        </p:nvGrpSpPr>
        <p:grpSpPr>
          <a:xfrm>
            <a:off x="1887538" y="1803400"/>
            <a:ext cx="1533525" cy="1516063"/>
            <a:chOff x="4004765" y="1930401"/>
            <a:chExt cx="1532437" cy="1516031"/>
          </a:xfrm>
        </p:grpSpPr>
        <p:sp>
          <p:nvSpPr>
            <p:cNvPr id="336" name="Google Shape;336;p7"/>
            <p:cNvSpPr/>
            <p:nvPr/>
          </p:nvSpPr>
          <p:spPr>
            <a:xfrm>
              <a:off x="4004765" y="2870181"/>
              <a:ext cx="575853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4961348" y="2870181"/>
              <a:ext cx="575854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grpSp>
          <p:nvGrpSpPr>
            <p:cNvPr id="338" name="Google Shape;338;p7"/>
            <p:cNvGrpSpPr/>
            <p:nvPr/>
          </p:nvGrpSpPr>
          <p:grpSpPr>
            <a:xfrm>
              <a:off x="4292640" y="1930401"/>
              <a:ext cx="956490" cy="939761"/>
              <a:chOff x="4292640" y="1930401"/>
              <a:chExt cx="956490" cy="939761"/>
            </a:xfrm>
          </p:grpSpPr>
          <p:sp>
            <p:nvSpPr>
              <p:cNvPr id="339" name="Google Shape;339;p7"/>
              <p:cNvSpPr/>
              <p:nvPr/>
            </p:nvSpPr>
            <p:spPr>
              <a:xfrm>
                <a:off x="4453708" y="1930401"/>
                <a:ext cx="575854" cy="576251"/>
              </a:xfrm>
              <a:prstGeom prst="ellipse">
                <a:avLst/>
              </a:prstGeom>
              <a:noFill/>
              <a:ln w="28575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endParaRPr>
              </a:p>
            </p:txBody>
          </p:sp>
          <p:cxnSp>
            <p:nvCxnSpPr>
              <p:cNvPr id="340" name="Google Shape;340;p7"/>
              <p:cNvCxnSpPr>
                <a:stCxn id="339" idx="3"/>
                <a:endCxn id="336" idx="0"/>
              </p:cNvCxnSpPr>
              <p:nvPr/>
            </p:nvCxnSpPr>
            <p:spPr>
              <a:xfrm flipH="1">
                <a:off x="4292640" y="2422262"/>
                <a:ext cx="245400" cy="447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" name="Google Shape;341;p7"/>
              <p:cNvCxnSpPr>
                <a:stCxn id="339" idx="5"/>
                <a:endCxn id="337" idx="0"/>
              </p:cNvCxnSpPr>
              <p:nvPr/>
            </p:nvCxnSpPr>
            <p:spPr>
              <a:xfrm>
                <a:off x="4945230" y="2422262"/>
                <a:ext cx="303900" cy="447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42" name="Google Shape;342;p7"/>
          <p:cNvSpPr txBox="1"/>
          <p:nvPr/>
        </p:nvSpPr>
        <p:spPr>
          <a:xfrm>
            <a:off x="1955800" y="2711450"/>
            <a:ext cx="474663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</a:t>
            </a:r>
            <a:endParaRPr sz="36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43" name="Google Shape;343;p7"/>
          <p:cNvSpPr txBox="1"/>
          <p:nvPr/>
        </p:nvSpPr>
        <p:spPr>
          <a:xfrm>
            <a:off x="2938463" y="2711450"/>
            <a:ext cx="47307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</a:t>
            </a:r>
            <a:endParaRPr sz="36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44" name="Google Shape;344;p7"/>
          <p:cNvSpPr/>
          <p:nvPr/>
        </p:nvSpPr>
        <p:spPr>
          <a:xfrm>
            <a:off x="4327525" y="1689100"/>
            <a:ext cx="4138613" cy="1847850"/>
          </a:xfrm>
          <a:custGeom>
            <a:avLst/>
            <a:gdLst/>
            <a:ahLst/>
            <a:cxnLst/>
            <a:rect l="l" t="t" r="r" b="b"/>
            <a:pathLst>
              <a:path w="4139502" h="1852782" extrusionOk="0">
                <a:moveTo>
                  <a:pt x="155340" y="0"/>
                </a:moveTo>
                <a:lnTo>
                  <a:pt x="3984162" y="0"/>
                </a:lnTo>
                <a:cubicBezTo>
                  <a:pt x="4069954" y="0"/>
                  <a:pt x="4139502" y="69548"/>
                  <a:pt x="4139502" y="155340"/>
                </a:cubicBezTo>
                <a:lnTo>
                  <a:pt x="4139502" y="741531"/>
                </a:lnTo>
                <a:lnTo>
                  <a:pt x="4139502" y="1691091"/>
                </a:lnTo>
                <a:lnTo>
                  <a:pt x="4139502" y="1852782"/>
                </a:lnTo>
                <a:lnTo>
                  <a:pt x="0" y="1852782"/>
                </a:lnTo>
                <a:lnTo>
                  <a:pt x="0" y="1691091"/>
                </a:lnTo>
                <a:lnTo>
                  <a:pt x="0" y="741531"/>
                </a:lnTo>
                <a:lnTo>
                  <a:pt x="0" y="155340"/>
                </a:lnTo>
                <a:cubicBezTo>
                  <a:pt x="0" y="69548"/>
                  <a:pt x="69548" y="0"/>
                  <a:pt x="155340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rgbClr val="0948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-25000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45" name="Google Shape;345;p7"/>
          <p:cNvSpPr/>
          <p:nvPr/>
        </p:nvSpPr>
        <p:spPr>
          <a:xfrm>
            <a:off x="4408488" y="1832418"/>
            <a:ext cx="5588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38</a:t>
            </a:r>
            <a:endParaRPr>
              <a:latin typeface="Twinkl" pitchFamily="2" charset="0"/>
            </a:endParaRPr>
          </a:p>
        </p:txBody>
      </p:sp>
      <p:grpSp>
        <p:nvGrpSpPr>
          <p:cNvPr id="346" name="Google Shape;346;p7"/>
          <p:cNvGrpSpPr/>
          <p:nvPr/>
        </p:nvGrpSpPr>
        <p:grpSpPr>
          <a:xfrm>
            <a:off x="4645025" y="2343599"/>
            <a:ext cx="3576638" cy="161925"/>
            <a:chOff x="3675164" y="5884403"/>
            <a:chExt cx="4680846" cy="212010"/>
          </a:xfrm>
        </p:grpSpPr>
        <p:cxnSp>
          <p:nvCxnSpPr>
            <p:cNvPr id="347" name="Google Shape;347;p7"/>
            <p:cNvCxnSpPr/>
            <p:nvPr/>
          </p:nvCxnSpPr>
          <p:spPr>
            <a:xfrm>
              <a:off x="3675164" y="6071463"/>
              <a:ext cx="4680846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8" name="Google Shape;348;p7"/>
            <p:cNvCxnSpPr/>
            <p:nvPr/>
          </p:nvCxnSpPr>
          <p:spPr>
            <a:xfrm rot="10800000">
              <a:off x="3704250" y="5884403"/>
              <a:ext cx="0" cy="212010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49" name="Google Shape;349;p7"/>
          <p:cNvGrpSpPr/>
          <p:nvPr/>
        </p:nvGrpSpPr>
        <p:grpSpPr>
          <a:xfrm>
            <a:off x="7456228" y="2609298"/>
            <a:ext cx="747713" cy="839344"/>
            <a:chOff x="4587347" y="1566579"/>
            <a:chExt cx="746653" cy="839924"/>
          </a:xfrm>
        </p:grpSpPr>
        <p:sp>
          <p:nvSpPr>
            <p:cNvPr id="350" name="Google Shape;350;p7"/>
            <p:cNvSpPr/>
            <p:nvPr/>
          </p:nvSpPr>
          <p:spPr>
            <a:xfrm rot="10800000">
              <a:off x="4687218" y="1566579"/>
              <a:ext cx="646782" cy="295479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4587347" y="1852083"/>
              <a:ext cx="732385" cy="554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-2</a:t>
              </a:r>
              <a:endParaRPr>
                <a:latin typeface="Twinkl" pitchFamily="2" charset="0"/>
              </a:endParaRPr>
            </a:p>
          </p:txBody>
        </p:sp>
      </p:grpSp>
      <p:cxnSp>
        <p:nvCxnSpPr>
          <p:cNvPr id="352" name="Google Shape;352;p7"/>
          <p:cNvCxnSpPr/>
          <p:nvPr/>
        </p:nvCxnSpPr>
        <p:spPr>
          <a:xfrm rot="10800000">
            <a:off x="6895730" y="2311843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3" name="Google Shape;353;p7"/>
          <p:cNvSpPr/>
          <p:nvPr/>
        </p:nvSpPr>
        <p:spPr>
          <a:xfrm>
            <a:off x="6625855" y="1834006"/>
            <a:ext cx="5603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48</a:t>
            </a:r>
            <a:endParaRPr>
              <a:latin typeface="Twinkl" pitchFamily="2" charset="0"/>
            </a:endParaRPr>
          </a:p>
        </p:txBody>
      </p:sp>
      <p:cxnSp>
        <p:nvCxnSpPr>
          <p:cNvPr id="354" name="Google Shape;354;p7"/>
          <p:cNvCxnSpPr/>
          <p:nvPr/>
        </p:nvCxnSpPr>
        <p:spPr>
          <a:xfrm rot="10800000">
            <a:off x="7565655" y="2311843"/>
            <a:ext cx="0" cy="161925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5" name="Google Shape;355;p7"/>
          <p:cNvSpPr/>
          <p:nvPr/>
        </p:nvSpPr>
        <p:spPr>
          <a:xfrm>
            <a:off x="7286255" y="1832418"/>
            <a:ext cx="5603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50</a:t>
            </a:r>
            <a:endParaRPr>
              <a:latin typeface="Twinkl" pitchFamily="2" charset="0"/>
            </a:endParaRPr>
          </a:p>
        </p:txBody>
      </p:sp>
      <p:grpSp>
        <p:nvGrpSpPr>
          <p:cNvPr id="356" name="Google Shape;356;p7"/>
          <p:cNvGrpSpPr/>
          <p:nvPr/>
        </p:nvGrpSpPr>
        <p:grpSpPr>
          <a:xfrm>
            <a:off x="4615381" y="2611807"/>
            <a:ext cx="2219325" cy="913623"/>
            <a:chOff x="6104468" y="1441480"/>
            <a:chExt cx="2218266" cy="914173"/>
          </a:xfrm>
        </p:grpSpPr>
        <p:sp>
          <p:nvSpPr>
            <p:cNvPr id="357" name="Google Shape;357;p7"/>
            <p:cNvSpPr/>
            <p:nvPr/>
          </p:nvSpPr>
          <p:spPr>
            <a:xfrm rot="10800000">
              <a:off x="6104468" y="1441480"/>
              <a:ext cx="2218266" cy="379640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6728980" y="1801283"/>
              <a:ext cx="866361" cy="554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-10</a:t>
              </a:r>
              <a:endParaRPr>
                <a:latin typeface="Twinkl" pitchFamily="2" charset="0"/>
              </a:endParaRPr>
            </a:p>
          </p:txBody>
        </p:sp>
      </p:grpSp>
      <p:cxnSp>
        <p:nvCxnSpPr>
          <p:cNvPr id="359" name="Google Shape;359;p7"/>
          <p:cNvCxnSpPr/>
          <p:nvPr/>
        </p:nvCxnSpPr>
        <p:spPr>
          <a:xfrm rot="10800000">
            <a:off x="8196263" y="2343593"/>
            <a:ext cx="0" cy="1651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0" name="Google Shape;360;p7"/>
          <p:cNvSpPr/>
          <p:nvPr/>
        </p:nvSpPr>
        <p:spPr>
          <a:xfrm>
            <a:off x="7883525" y="1838768"/>
            <a:ext cx="5603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52</a:t>
            </a:r>
            <a:endParaRPr>
              <a:latin typeface="Twinkl" pitchFamily="2" charset="0"/>
            </a:endParaRPr>
          </a:p>
        </p:txBody>
      </p:sp>
      <p:sp>
        <p:nvSpPr>
          <p:cNvPr id="361" name="Google Shape;361;p7"/>
          <p:cNvSpPr/>
          <p:nvPr/>
        </p:nvSpPr>
        <p:spPr>
          <a:xfrm>
            <a:off x="2751138" y="1778000"/>
            <a:ext cx="1355725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38</a:t>
            </a:r>
            <a:endParaRPr>
              <a:latin typeface="Twinkl" pitchFamily="2" charset="0"/>
            </a:endParaRPr>
          </a:p>
        </p:txBody>
      </p:sp>
      <p:grpSp>
        <p:nvGrpSpPr>
          <p:cNvPr id="362" name="Google Shape;362;p7"/>
          <p:cNvGrpSpPr/>
          <p:nvPr/>
        </p:nvGrpSpPr>
        <p:grpSpPr>
          <a:xfrm>
            <a:off x="6797010" y="2609298"/>
            <a:ext cx="747713" cy="839344"/>
            <a:chOff x="4587347" y="1566579"/>
            <a:chExt cx="746653" cy="839924"/>
          </a:xfrm>
        </p:grpSpPr>
        <p:sp>
          <p:nvSpPr>
            <p:cNvPr id="363" name="Google Shape;363;p7"/>
            <p:cNvSpPr/>
            <p:nvPr/>
          </p:nvSpPr>
          <p:spPr>
            <a:xfrm rot="10800000">
              <a:off x="4687218" y="1566579"/>
              <a:ext cx="646782" cy="295479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2700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4587347" y="1852083"/>
              <a:ext cx="732385" cy="554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-2</a:t>
              </a:r>
              <a:endParaRPr>
                <a:latin typeface="Twinkl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8"/>
          <p:cNvPicPr preferRelativeResize="0"/>
          <p:nvPr/>
        </p:nvPicPr>
        <p:blipFill rotWithShape="1">
          <a:blip r:embed="rId3">
            <a:alphaModFix/>
          </a:blip>
          <a:srcRect l="6235" t="20925" r="6470" b="6035"/>
          <a:stretch/>
        </p:blipFill>
        <p:spPr>
          <a:xfrm>
            <a:off x="570155" y="1549101"/>
            <a:ext cx="7982174" cy="472260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2DB7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0" name="Google Shape;370;p8"/>
          <p:cNvSpPr/>
          <p:nvPr/>
        </p:nvSpPr>
        <p:spPr>
          <a:xfrm>
            <a:off x="2822575" y="1401763"/>
            <a:ext cx="3538538" cy="817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71" name="Google Shape;371;p8"/>
          <p:cNvSpPr/>
          <p:nvPr/>
        </p:nvSpPr>
        <p:spPr>
          <a:xfrm>
            <a:off x="3081338" y="696913"/>
            <a:ext cx="29813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sz="4000" b="1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372" name="Google Shape;37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8"/>
          <p:cNvSpPr/>
          <p:nvPr/>
        </p:nvSpPr>
        <p:spPr>
          <a:xfrm>
            <a:off x="2862263" y="1520825"/>
            <a:ext cx="2330450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35 - 1 7</a:t>
            </a:r>
            <a:endParaRPr>
              <a:latin typeface="Twinkl" pitchFamily="2" charset="0"/>
            </a:endParaRPr>
          </a:p>
        </p:txBody>
      </p:sp>
      <p:grpSp>
        <p:nvGrpSpPr>
          <p:cNvPr id="374" name="Google Shape;374;p8"/>
          <p:cNvGrpSpPr/>
          <p:nvPr/>
        </p:nvGrpSpPr>
        <p:grpSpPr>
          <a:xfrm>
            <a:off x="4002088" y="1546225"/>
            <a:ext cx="1533525" cy="1516063"/>
            <a:chOff x="4004765" y="1930401"/>
            <a:chExt cx="1532437" cy="1516031"/>
          </a:xfrm>
        </p:grpSpPr>
        <p:sp>
          <p:nvSpPr>
            <p:cNvPr id="375" name="Google Shape;375;p8"/>
            <p:cNvSpPr/>
            <p:nvPr/>
          </p:nvSpPr>
          <p:spPr>
            <a:xfrm>
              <a:off x="4004765" y="2870181"/>
              <a:ext cx="575853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4961348" y="2870181"/>
              <a:ext cx="575854" cy="576251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E28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grpSp>
          <p:nvGrpSpPr>
            <p:cNvPr id="377" name="Google Shape;377;p8"/>
            <p:cNvGrpSpPr/>
            <p:nvPr/>
          </p:nvGrpSpPr>
          <p:grpSpPr>
            <a:xfrm>
              <a:off x="4292640" y="1930401"/>
              <a:ext cx="956490" cy="939761"/>
              <a:chOff x="4292640" y="1930401"/>
              <a:chExt cx="956490" cy="939761"/>
            </a:xfrm>
          </p:grpSpPr>
          <p:sp>
            <p:nvSpPr>
              <p:cNvPr id="378" name="Google Shape;378;p8"/>
              <p:cNvSpPr/>
              <p:nvPr/>
            </p:nvSpPr>
            <p:spPr>
              <a:xfrm>
                <a:off x="4453708" y="1930401"/>
                <a:ext cx="575854" cy="576251"/>
              </a:xfrm>
              <a:prstGeom prst="ellipse">
                <a:avLst/>
              </a:prstGeom>
              <a:noFill/>
              <a:ln w="28575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Twinkl" pitchFamily="2" charset="0"/>
                  <a:sym typeface="Arial"/>
                </a:endParaRPr>
              </a:p>
            </p:txBody>
          </p:sp>
          <p:cxnSp>
            <p:nvCxnSpPr>
              <p:cNvPr id="379" name="Google Shape;379;p8"/>
              <p:cNvCxnSpPr>
                <a:stCxn id="378" idx="3"/>
                <a:endCxn id="375" idx="0"/>
              </p:cNvCxnSpPr>
              <p:nvPr/>
            </p:nvCxnSpPr>
            <p:spPr>
              <a:xfrm flipH="1">
                <a:off x="4292640" y="2422262"/>
                <a:ext cx="245400" cy="447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" name="Google Shape;380;p8"/>
              <p:cNvCxnSpPr>
                <a:stCxn id="378" idx="5"/>
                <a:endCxn id="376" idx="0"/>
              </p:cNvCxnSpPr>
              <p:nvPr/>
            </p:nvCxnSpPr>
            <p:spPr>
              <a:xfrm>
                <a:off x="4945230" y="2422262"/>
                <a:ext cx="303900" cy="447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81" name="Google Shape;381;p8"/>
          <p:cNvSpPr txBox="1"/>
          <p:nvPr/>
        </p:nvSpPr>
        <p:spPr>
          <a:xfrm>
            <a:off x="4068693" y="2454275"/>
            <a:ext cx="474663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5</a:t>
            </a:r>
            <a:endParaRPr sz="36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82" name="Google Shape;382;p8"/>
          <p:cNvSpPr txBox="1"/>
          <p:nvPr/>
        </p:nvSpPr>
        <p:spPr>
          <a:xfrm>
            <a:off x="5035454" y="2454275"/>
            <a:ext cx="47307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2</a:t>
            </a:r>
            <a:endParaRPr sz="3600" b="0" i="0" u="none" strike="noStrike" cap="none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83" name="Google Shape;383;p8"/>
          <p:cNvSpPr/>
          <p:nvPr/>
        </p:nvSpPr>
        <p:spPr>
          <a:xfrm>
            <a:off x="4903788" y="1520825"/>
            <a:ext cx="1355725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18</a:t>
            </a:r>
            <a:endParaRPr>
              <a:latin typeface="Twinkl" pitchFamily="2" charset="0"/>
            </a:endParaRPr>
          </a:p>
        </p:txBody>
      </p:sp>
      <p:pic>
        <p:nvPicPr>
          <p:cNvPr id="384" name="Google Shape;384;p8"/>
          <p:cNvPicPr preferRelativeResize="0"/>
          <p:nvPr/>
        </p:nvPicPr>
        <p:blipFill rotWithShape="1">
          <a:blip r:embed="rId5">
            <a:alphaModFix/>
          </a:blip>
          <a:srcRect l="-2856" t="-1305" r="-2331" b="48653"/>
          <a:stretch/>
        </p:blipFill>
        <p:spPr>
          <a:xfrm flipH="1">
            <a:off x="512071" y="4367627"/>
            <a:ext cx="2334496" cy="205539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8"/>
          <p:cNvSpPr/>
          <p:nvPr/>
        </p:nvSpPr>
        <p:spPr>
          <a:xfrm>
            <a:off x="676275" y="3206777"/>
            <a:ext cx="7772400" cy="1143000"/>
          </a:xfrm>
          <a:prstGeom prst="roundRect">
            <a:avLst>
              <a:gd name="adj" fmla="val 11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86" name="Google Shape;386;p8"/>
          <p:cNvSpPr/>
          <p:nvPr/>
        </p:nvSpPr>
        <p:spPr>
          <a:xfrm>
            <a:off x="598308" y="5562599"/>
            <a:ext cx="2995682" cy="785813"/>
          </a:xfrm>
          <a:prstGeom prst="wedgeRoundRectCallout">
            <a:avLst>
              <a:gd name="adj1" fmla="val -23684"/>
              <a:gd name="adj2" fmla="val -6778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How can we use ten-frames to find the answer?</a:t>
            </a:r>
            <a:endParaRPr>
              <a:latin typeface="Twinkl" pitchFamily="2" charset="0"/>
            </a:endParaRPr>
          </a:p>
        </p:txBody>
      </p:sp>
      <p:pic>
        <p:nvPicPr>
          <p:cNvPr id="387" name="Google Shape;387;p8"/>
          <p:cNvPicPr preferRelativeResize="0"/>
          <p:nvPr/>
        </p:nvPicPr>
        <p:blipFill rotWithShape="1">
          <a:blip r:embed="rId6">
            <a:alphaModFix/>
          </a:blip>
          <a:srcRect l="-26214" t="-5582" r="-14097" b="46340"/>
          <a:stretch/>
        </p:blipFill>
        <p:spPr>
          <a:xfrm>
            <a:off x="7060759" y="4165729"/>
            <a:ext cx="1517812" cy="224777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8"/>
          <p:cNvSpPr/>
          <p:nvPr/>
        </p:nvSpPr>
        <p:spPr>
          <a:xfrm>
            <a:off x="3649649" y="4826442"/>
            <a:ext cx="3792772" cy="1552203"/>
          </a:xfrm>
          <a:prstGeom prst="wedgeRoundRectCallout">
            <a:avLst>
              <a:gd name="adj1" fmla="val 54796"/>
              <a:gd name="adj2" fmla="val 806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We subtracted 7 ones by crossing out 5 counters on the incomplete ten-frame, then we crossed out the next 2. We crossed out a set of 10 to subtract 17 altogether.</a:t>
            </a:r>
            <a:endParaRPr>
              <a:latin typeface="Twinkl" pitchFamily="2" charset="0"/>
            </a:endParaRPr>
          </a:p>
        </p:txBody>
      </p:sp>
      <p:sp>
        <p:nvSpPr>
          <p:cNvPr id="389" name="Google Shape;389;p8"/>
          <p:cNvSpPr/>
          <p:nvPr/>
        </p:nvSpPr>
        <p:spPr>
          <a:xfrm>
            <a:off x="4615028" y="3419060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0" name="Google Shape;390;p8"/>
          <p:cNvSpPr/>
          <p:nvPr/>
        </p:nvSpPr>
        <p:spPr>
          <a:xfrm>
            <a:off x="4970585" y="3419060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1" name="Google Shape;391;p8"/>
          <p:cNvSpPr/>
          <p:nvPr/>
        </p:nvSpPr>
        <p:spPr>
          <a:xfrm>
            <a:off x="5328273" y="3419060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2" name="Google Shape;392;p8"/>
          <p:cNvSpPr/>
          <p:nvPr/>
        </p:nvSpPr>
        <p:spPr>
          <a:xfrm>
            <a:off x="5685960" y="3419060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3" name="Google Shape;393;p8"/>
          <p:cNvSpPr/>
          <p:nvPr/>
        </p:nvSpPr>
        <p:spPr>
          <a:xfrm>
            <a:off x="6041519" y="3419060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4" name="Google Shape;394;p8"/>
          <p:cNvSpPr/>
          <p:nvPr/>
        </p:nvSpPr>
        <p:spPr>
          <a:xfrm>
            <a:off x="4615028" y="377461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5" name="Google Shape;395;p8"/>
          <p:cNvSpPr/>
          <p:nvPr/>
        </p:nvSpPr>
        <p:spPr>
          <a:xfrm>
            <a:off x="4970585" y="377461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6" name="Google Shape;396;p8"/>
          <p:cNvSpPr/>
          <p:nvPr/>
        </p:nvSpPr>
        <p:spPr>
          <a:xfrm>
            <a:off x="5328273" y="377461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7" name="Google Shape;397;p8"/>
          <p:cNvSpPr/>
          <p:nvPr/>
        </p:nvSpPr>
        <p:spPr>
          <a:xfrm>
            <a:off x="5685960" y="377461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8" name="Google Shape;398;p8"/>
          <p:cNvSpPr/>
          <p:nvPr/>
        </p:nvSpPr>
        <p:spPr>
          <a:xfrm>
            <a:off x="6041519" y="377461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399" name="Google Shape;399;p8"/>
          <p:cNvSpPr/>
          <p:nvPr/>
        </p:nvSpPr>
        <p:spPr>
          <a:xfrm>
            <a:off x="4651222" y="346590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0" name="Google Shape;400;p8"/>
          <p:cNvSpPr/>
          <p:nvPr/>
        </p:nvSpPr>
        <p:spPr>
          <a:xfrm>
            <a:off x="5008909" y="346590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1" name="Google Shape;401;p8"/>
          <p:cNvSpPr/>
          <p:nvPr/>
        </p:nvSpPr>
        <p:spPr>
          <a:xfrm>
            <a:off x="5364468" y="3465901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2" name="Google Shape;402;p8"/>
          <p:cNvSpPr/>
          <p:nvPr/>
        </p:nvSpPr>
        <p:spPr>
          <a:xfrm>
            <a:off x="5722155" y="3465901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3" name="Google Shape;403;p8"/>
          <p:cNvSpPr/>
          <p:nvPr/>
        </p:nvSpPr>
        <p:spPr>
          <a:xfrm>
            <a:off x="6077713" y="346590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4" name="Google Shape;404;p8"/>
          <p:cNvSpPr/>
          <p:nvPr/>
        </p:nvSpPr>
        <p:spPr>
          <a:xfrm>
            <a:off x="4651222" y="3832103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5" name="Google Shape;405;p8"/>
          <p:cNvSpPr/>
          <p:nvPr/>
        </p:nvSpPr>
        <p:spPr>
          <a:xfrm>
            <a:off x="5008909" y="3832103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6" name="Google Shape;406;p8"/>
          <p:cNvSpPr/>
          <p:nvPr/>
        </p:nvSpPr>
        <p:spPr>
          <a:xfrm>
            <a:off x="5364468" y="3832103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7" name="Google Shape;407;p8"/>
          <p:cNvSpPr/>
          <p:nvPr/>
        </p:nvSpPr>
        <p:spPr>
          <a:xfrm>
            <a:off x="5722155" y="383210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08" name="Google Shape;408;p8"/>
          <p:cNvSpPr/>
          <p:nvPr/>
        </p:nvSpPr>
        <p:spPr>
          <a:xfrm>
            <a:off x="6077713" y="3832103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409" name="Google Shape;409;p8"/>
          <p:cNvGrpSpPr/>
          <p:nvPr/>
        </p:nvGrpSpPr>
        <p:grpSpPr>
          <a:xfrm>
            <a:off x="6530485" y="3422150"/>
            <a:ext cx="1792694" cy="723891"/>
            <a:chOff x="2240971" y="4126867"/>
            <a:chExt cx="1614334" cy="651078"/>
          </a:xfrm>
        </p:grpSpPr>
        <p:sp>
          <p:nvSpPr>
            <p:cNvPr id="410" name="Google Shape;410;p8"/>
            <p:cNvSpPr/>
            <p:nvPr/>
          </p:nvSpPr>
          <p:spPr>
            <a:xfrm>
              <a:off x="2240971" y="4126867"/>
              <a:ext cx="329769" cy="33128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2561153" y="4126867"/>
              <a:ext cx="329769" cy="33128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2883253" y="4126867"/>
              <a:ext cx="329769" cy="33128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3205353" y="4126867"/>
              <a:ext cx="329769" cy="33128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3525536" y="4126867"/>
              <a:ext cx="329769" cy="33128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2240971" y="4448576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2561153" y="4448576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2883253" y="4448576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3205353" y="4448576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3525536" y="4448576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2273564" y="4168996"/>
              <a:ext cx="239658" cy="237452"/>
            </a:xfrm>
            <a:prstGeom prst="ellipse">
              <a:avLst/>
            </a:prstGeom>
            <a:solidFill>
              <a:srgbClr val="A97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2603333" y="4163251"/>
              <a:ext cx="237740" cy="239367"/>
            </a:xfrm>
            <a:prstGeom prst="ellipse">
              <a:avLst/>
            </a:prstGeom>
            <a:solidFill>
              <a:srgbClr val="A97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2923516" y="4161336"/>
              <a:ext cx="237740" cy="237452"/>
            </a:xfrm>
            <a:prstGeom prst="ellipse">
              <a:avLst/>
            </a:prstGeom>
            <a:solidFill>
              <a:srgbClr val="A97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3243698" y="4155591"/>
              <a:ext cx="237740" cy="239367"/>
            </a:xfrm>
            <a:prstGeom prst="ellipse">
              <a:avLst/>
            </a:prstGeom>
            <a:solidFill>
              <a:srgbClr val="A97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3573467" y="4161336"/>
              <a:ext cx="237740" cy="237452"/>
            </a:xfrm>
            <a:prstGeom prst="ellipse">
              <a:avLst/>
            </a:prstGeom>
            <a:solidFill>
              <a:srgbClr val="A97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  <p:grpSp>
        <p:nvGrpSpPr>
          <p:cNvPr id="425" name="Google Shape;425;p8"/>
          <p:cNvGrpSpPr/>
          <p:nvPr/>
        </p:nvGrpSpPr>
        <p:grpSpPr>
          <a:xfrm>
            <a:off x="2706712" y="3419060"/>
            <a:ext cx="1792694" cy="723890"/>
            <a:chOff x="2240692" y="4127157"/>
            <a:chExt cx="1614334" cy="651077"/>
          </a:xfrm>
        </p:grpSpPr>
        <p:sp>
          <p:nvSpPr>
            <p:cNvPr id="426" name="Google Shape;426;p8"/>
            <p:cNvSpPr/>
            <p:nvPr/>
          </p:nvSpPr>
          <p:spPr>
            <a:xfrm>
              <a:off x="2240692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5608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8829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32050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525257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240692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5608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28829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2050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525257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2273285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2595385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2915568" y="4169286"/>
              <a:ext cx="239657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237668" y="4169286"/>
              <a:ext cx="237740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557850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2273285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595385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15568" y="4498654"/>
              <a:ext cx="239657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3237668" y="4498654"/>
              <a:ext cx="237740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3557850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  <p:cxnSp>
        <p:nvCxnSpPr>
          <p:cNvPr id="446" name="Google Shape;446;p8"/>
          <p:cNvCxnSpPr/>
          <p:nvPr/>
        </p:nvCxnSpPr>
        <p:spPr>
          <a:xfrm flipH="1">
            <a:off x="6583680" y="3466768"/>
            <a:ext cx="246491" cy="246491"/>
          </a:xfrm>
          <a:prstGeom prst="straightConnector1">
            <a:avLst/>
          </a:prstGeom>
          <a:noFill/>
          <a:ln w="28575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447;p8"/>
          <p:cNvCxnSpPr/>
          <p:nvPr/>
        </p:nvCxnSpPr>
        <p:spPr>
          <a:xfrm flipH="1">
            <a:off x="6933538" y="3466768"/>
            <a:ext cx="246491" cy="246491"/>
          </a:xfrm>
          <a:prstGeom prst="straightConnector1">
            <a:avLst/>
          </a:prstGeom>
          <a:noFill/>
          <a:ln w="28575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8" name="Google Shape;448;p8"/>
          <p:cNvCxnSpPr/>
          <p:nvPr/>
        </p:nvCxnSpPr>
        <p:spPr>
          <a:xfrm flipH="1">
            <a:off x="7299298" y="3466768"/>
            <a:ext cx="246491" cy="246491"/>
          </a:xfrm>
          <a:prstGeom prst="straightConnector1">
            <a:avLst/>
          </a:prstGeom>
          <a:noFill/>
          <a:ln w="28575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" name="Google Shape;449;p8"/>
          <p:cNvCxnSpPr/>
          <p:nvPr/>
        </p:nvCxnSpPr>
        <p:spPr>
          <a:xfrm flipH="1">
            <a:off x="7649155" y="3466768"/>
            <a:ext cx="246491" cy="246491"/>
          </a:xfrm>
          <a:prstGeom prst="straightConnector1">
            <a:avLst/>
          </a:prstGeom>
          <a:noFill/>
          <a:ln w="28575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0" name="Google Shape;450;p8"/>
          <p:cNvCxnSpPr/>
          <p:nvPr/>
        </p:nvCxnSpPr>
        <p:spPr>
          <a:xfrm flipH="1">
            <a:off x="8014915" y="3466768"/>
            <a:ext cx="246491" cy="246491"/>
          </a:xfrm>
          <a:prstGeom prst="straightConnector1">
            <a:avLst/>
          </a:prstGeom>
          <a:noFill/>
          <a:ln w="28575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1" name="Google Shape;451;p8"/>
          <p:cNvCxnSpPr/>
          <p:nvPr/>
        </p:nvCxnSpPr>
        <p:spPr>
          <a:xfrm flipH="1">
            <a:off x="5740841" y="3832528"/>
            <a:ext cx="246491" cy="246491"/>
          </a:xfrm>
          <a:prstGeom prst="straightConnector1">
            <a:avLst/>
          </a:prstGeom>
          <a:noFill/>
          <a:ln w="28575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2" name="Google Shape;452;p8"/>
          <p:cNvCxnSpPr/>
          <p:nvPr/>
        </p:nvCxnSpPr>
        <p:spPr>
          <a:xfrm flipH="1">
            <a:off x="6090699" y="3832528"/>
            <a:ext cx="246491" cy="246491"/>
          </a:xfrm>
          <a:prstGeom prst="straightConnector1">
            <a:avLst/>
          </a:prstGeom>
          <a:noFill/>
          <a:ln w="28575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3" name="Google Shape;453;p8"/>
          <p:cNvCxnSpPr/>
          <p:nvPr/>
        </p:nvCxnSpPr>
        <p:spPr>
          <a:xfrm flipH="1">
            <a:off x="2663687" y="3419061"/>
            <a:ext cx="1860606" cy="683812"/>
          </a:xfrm>
          <a:prstGeom prst="straightConnector1">
            <a:avLst/>
          </a:prstGeom>
          <a:noFill/>
          <a:ln w="28575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4" name="Google Shape;454;p8"/>
          <p:cNvSpPr/>
          <p:nvPr/>
        </p:nvSpPr>
        <p:spPr>
          <a:xfrm>
            <a:off x="2639833" y="3355450"/>
            <a:ext cx="1932167" cy="8428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55" name="Google Shape;455;p8"/>
          <p:cNvSpPr/>
          <p:nvPr/>
        </p:nvSpPr>
        <p:spPr>
          <a:xfrm>
            <a:off x="6480313" y="3355450"/>
            <a:ext cx="1932167" cy="8428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456" name="Google Shape;456;p8"/>
          <p:cNvGrpSpPr/>
          <p:nvPr/>
        </p:nvGrpSpPr>
        <p:grpSpPr>
          <a:xfrm>
            <a:off x="798399" y="3419060"/>
            <a:ext cx="1792694" cy="723890"/>
            <a:chOff x="2240692" y="4127157"/>
            <a:chExt cx="1614334" cy="651077"/>
          </a:xfrm>
        </p:grpSpPr>
        <p:sp>
          <p:nvSpPr>
            <p:cNvPr id="457" name="Google Shape;457;p8"/>
            <p:cNvSpPr/>
            <p:nvPr/>
          </p:nvSpPr>
          <p:spPr>
            <a:xfrm>
              <a:off x="2240692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25608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28829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205074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525257" y="4127157"/>
              <a:ext cx="329769" cy="32936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240692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5608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8829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3205074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525257" y="4446950"/>
              <a:ext cx="329769" cy="33128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78477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273285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595385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915568" y="4169286"/>
              <a:ext cx="239657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237668" y="4169286"/>
              <a:ext cx="237740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557850" y="4169286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2273285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2595385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2915568" y="4498654"/>
              <a:ext cx="239657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237668" y="4498654"/>
              <a:ext cx="237740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557850" y="4498654"/>
              <a:ext cx="239658" cy="237452"/>
            </a:xfrm>
            <a:prstGeom prst="ellipse">
              <a:avLst/>
            </a:prstGeom>
            <a:solidFill>
              <a:srgbClr val="2DB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9"/>
          <p:cNvPicPr preferRelativeResize="0"/>
          <p:nvPr/>
        </p:nvPicPr>
        <p:blipFill rotWithShape="1">
          <a:blip r:embed="rId3">
            <a:alphaModFix/>
          </a:blip>
          <a:srcRect l="6235" t="20925" r="6470" b="6035"/>
          <a:stretch/>
        </p:blipFill>
        <p:spPr>
          <a:xfrm>
            <a:off x="570155" y="1549101"/>
            <a:ext cx="7982174" cy="472260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2DB7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2" name="Google Shape;482;p9"/>
          <p:cNvSpPr/>
          <p:nvPr/>
        </p:nvSpPr>
        <p:spPr>
          <a:xfrm>
            <a:off x="2822575" y="1401763"/>
            <a:ext cx="3538538" cy="72474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2DB7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83" name="Google Shape;483;p9"/>
          <p:cNvSpPr/>
          <p:nvPr/>
        </p:nvSpPr>
        <p:spPr>
          <a:xfrm>
            <a:off x="3081338" y="696913"/>
            <a:ext cx="2981325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sz="4000" b="1" i="0" u="none" strike="noStrike" cap="none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484" name="Google Shape;48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9"/>
          <p:cNvSpPr/>
          <p:nvPr/>
        </p:nvSpPr>
        <p:spPr>
          <a:xfrm>
            <a:off x="2933825" y="1467662"/>
            <a:ext cx="2330450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63 - 25</a:t>
            </a:r>
            <a:endParaRPr>
              <a:latin typeface="Twinkl" pitchFamily="2" charset="0"/>
            </a:endParaRPr>
          </a:p>
        </p:txBody>
      </p:sp>
      <p:sp>
        <p:nvSpPr>
          <p:cNvPr id="486" name="Google Shape;486;p9"/>
          <p:cNvSpPr/>
          <p:nvPr/>
        </p:nvSpPr>
        <p:spPr>
          <a:xfrm>
            <a:off x="4903788" y="1467662"/>
            <a:ext cx="1355725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= 38</a:t>
            </a:r>
            <a:endParaRPr>
              <a:latin typeface="Twinkl" pitchFamily="2" charset="0"/>
            </a:endParaRPr>
          </a:p>
        </p:txBody>
      </p:sp>
      <p:sp>
        <p:nvSpPr>
          <p:cNvPr id="487" name="Google Shape;487;p9"/>
          <p:cNvSpPr/>
          <p:nvPr/>
        </p:nvSpPr>
        <p:spPr>
          <a:xfrm>
            <a:off x="676275" y="2212770"/>
            <a:ext cx="7772400" cy="1933926"/>
          </a:xfrm>
          <a:prstGeom prst="roundRect">
            <a:avLst>
              <a:gd name="adj" fmla="val 11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88" name="Google Shape;488;p9"/>
          <p:cNvSpPr/>
          <p:nvPr/>
        </p:nvSpPr>
        <p:spPr>
          <a:xfrm rot="-5400000">
            <a:off x="927603" y="3703693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89" name="Google Shape;489;p9"/>
          <p:cNvSpPr/>
          <p:nvPr/>
        </p:nvSpPr>
        <p:spPr>
          <a:xfrm rot="-5400000">
            <a:off x="927603" y="3348135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0" name="Google Shape;490;p9"/>
          <p:cNvSpPr/>
          <p:nvPr/>
        </p:nvSpPr>
        <p:spPr>
          <a:xfrm rot="-5400000">
            <a:off x="927603" y="2990448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1" name="Google Shape;491;p9"/>
          <p:cNvSpPr/>
          <p:nvPr/>
        </p:nvSpPr>
        <p:spPr>
          <a:xfrm rot="-5400000">
            <a:off x="927603" y="2632761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2" name="Google Shape;492;p9"/>
          <p:cNvSpPr/>
          <p:nvPr/>
        </p:nvSpPr>
        <p:spPr>
          <a:xfrm rot="-5400000">
            <a:off x="927603" y="2277202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3" name="Google Shape;493;p9"/>
          <p:cNvSpPr/>
          <p:nvPr/>
        </p:nvSpPr>
        <p:spPr>
          <a:xfrm rot="-5400000">
            <a:off x="1284224" y="3702628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4" name="Google Shape;494;p9"/>
          <p:cNvSpPr/>
          <p:nvPr/>
        </p:nvSpPr>
        <p:spPr>
          <a:xfrm rot="-5400000">
            <a:off x="1284224" y="3347071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5" name="Google Shape;495;p9"/>
          <p:cNvSpPr/>
          <p:nvPr/>
        </p:nvSpPr>
        <p:spPr>
          <a:xfrm rot="-5400000">
            <a:off x="1284224" y="2989383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6" name="Google Shape;496;p9"/>
          <p:cNvSpPr/>
          <p:nvPr/>
        </p:nvSpPr>
        <p:spPr>
          <a:xfrm rot="-5400000">
            <a:off x="1284224" y="2631696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7" name="Google Shape;497;p9"/>
          <p:cNvSpPr/>
          <p:nvPr/>
        </p:nvSpPr>
        <p:spPr>
          <a:xfrm rot="-5400000">
            <a:off x="1284224" y="2276138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8" name="Google Shape;498;p9"/>
          <p:cNvSpPr/>
          <p:nvPr/>
        </p:nvSpPr>
        <p:spPr>
          <a:xfrm rot="-5400000">
            <a:off x="973378" y="376863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499" name="Google Shape;499;p9"/>
          <p:cNvSpPr/>
          <p:nvPr/>
        </p:nvSpPr>
        <p:spPr>
          <a:xfrm rot="-5400000">
            <a:off x="973378" y="3410943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0" name="Google Shape;500;p9"/>
          <p:cNvSpPr/>
          <p:nvPr/>
        </p:nvSpPr>
        <p:spPr>
          <a:xfrm rot="-5400000">
            <a:off x="973379" y="3055385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1" name="Google Shape;501;p9"/>
          <p:cNvSpPr/>
          <p:nvPr/>
        </p:nvSpPr>
        <p:spPr>
          <a:xfrm rot="-5400000">
            <a:off x="974443" y="2698762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2" name="Google Shape;502;p9"/>
          <p:cNvSpPr/>
          <p:nvPr/>
        </p:nvSpPr>
        <p:spPr>
          <a:xfrm rot="-5400000">
            <a:off x="973378" y="234214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3" name="Google Shape;503;p9"/>
          <p:cNvSpPr/>
          <p:nvPr/>
        </p:nvSpPr>
        <p:spPr>
          <a:xfrm rot="-5400000">
            <a:off x="1339581" y="376863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4" name="Google Shape;504;p9"/>
          <p:cNvSpPr/>
          <p:nvPr/>
        </p:nvSpPr>
        <p:spPr>
          <a:xfrm rot="-5400000">
            <a:off x="1339581" y="3410943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5" name="Google Shape;505;p9"/>
          <p:cNvSpPr/>
          <p:nvPr/>
        </p:nvSpPr>
        <p:spPr>
          <a:xfrm rot="-5400000">
            <a:off x="1339582" y="3055385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6" name="Google Shape;506;p9"/>
          <p:cNvSpPr/>
          <p:nvPr/>
        </p:nvSpPr>
        <p:spPr>
          <a:xfrm rot="-5400000">
            <a:off x="1340646" y="2698762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7" name="Google Shape;507;p9"/>
          <p:cNvSpPr/>
          <p:nvPr/>
        </p:nvSpPr>
        <p:spPr>
          <a:xfrm rot="-5400000">
            <a:off x="1339581" y="234214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8" name="Google Shape;508;p9"/>
          <p:cNvSpPr/>
          <p:nvPr/>
        </p:nvSpPr>
        <p:spPr>
          <a:xfrm rot="-5400000">
            <a:off x="2020908" y="3703693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09" name="Google Shape;509;p9"/>
          <p:cNvSpPr/>
          <p:nvPr/>
        </p:nvSpPr>
        <p:spPr>
          <a:xfrm rot="-5400000">
            <a:off x="2020908" y="3348135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0" name="Google Shape;510;p9"/>
          <p:cNvSpPr/>
          <p:nvPr/>
        </p:nvSpPr>
        <p:spPr>
          <a:xfrm rot="-5400000">
            <a:off x="2020908" y="2990448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1" name="Google Shape;511;p9"/>
          <p:cNvSpPr/>
          <p:nvPr/>
        </p:nvSpPr>
        <p:spPr>
          <a:xfrm rot="-5400000">
            <a:off x="2020908" y="2632761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2" name="Google Shape;512;p9"/>
          <p:cNvSpPr/>
          <p:nvPr/>
        </p:nvSpPr>
        <p:spPr>
          <a:xfrm rot="-5400000">
            <a:off x="2020908" y="2277202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3" name="Google Shape;513;p9"/>
          <p:cNvSpPr/>
          <p:nvPr/>
        </p:nvSpPr>
        <p:spPr>
          <a:xfrm rot="-5400000">
            <a:off x="2377529" y="3702628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4" name="Google Shape;514;p9"/>
          <p:cNvSpPr/>
          <p:nvPr/>
        </p:nvSpPr>
        <p:spPr>
          <a:xfrm rot="-5400000">
            <a:off x="2377529" y="3347071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5" name="Google Shape;515;p9"/>
          <p:cNvSpPr/>
          <p:nvPr/>
        </p:nvSpPr>
        <p:spPr>
          <a:xfrm rot="-5400000">
            <a:off x="2377529" y="2989383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6" name="Google Shape;516;p9"/>
          <p:cNvSpPr/>
          <p:nvPr/>
        </p:nvSpPr>
        <p:spPr>
          <a:xfrm rot="-5400000">
            <a:off x="2377529" y="2631696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7" name="Google Shape;517;p9"/>
          <p:cNvSpPr/>
          <p:nvPr/>
        </p:nvSpPr>
        <p:spPr>
          <a:xfrm rot="-5400000">
            <a:off x="2377529" y="2276138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8" name="Google Shape;518;p9"/>
          <p:cNvSpPr/>
          <p:nvPr/>
        </p:nvSpPr>
        <p:spPr>
          <a:xfrm rot="-5400000">
            <a:off x="2066683" y="376863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19" name="Google Shape;519;p9"/>
          <p:cNvSpPr/>
          <p:nvPr/>
        </p:nvSpPr>
        <p:spPr>
          <a:xfrm rot="-5400000">
            <a:off x="2066683" y="3410943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0" name="Google Shape;520;p9"/>
          <p:cNvSpPr/>
          <p:nvPr/>
        </p:nvSpPr>
        <p:spPr>
          <a:xfrm rot="-5400000">
            <a:off x="2066684" y="3055385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1" name="Google Shape;521;p9"/>
          <p:cNvSpPr/>
          <p:nvPr/>
        </p:nvSpPr>
        <p:spPr>
          <a:xfrm rot="-5400000">
            <a:off x="2067748" y="2698762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2" name="Google Shape;522;p9"/>
          <p:cNvSpPr/>
          <p:nvPr/>
        </p:nvSpPr>
        <p:spPr>
          <a:xfrm rot="-5400000">
            <a:off x="2066683" y="234214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3" name="Google Shape;523;p9"/>
          <p:cNvSpPr/>
          <p:nvPr/>
        </p:nvSpPr>
        <p:spPr>
          <a:xfrm rot="-5400000">
            <a:off x="2432886" y="376863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4" name="Google Shape;524;p9"/>
          <p:cNvSpPr/>
          <p:nvPr/>
        </p:nvSpPr>
        <p:spPr>
          <a:xfrm rot="-5400000">
            <a:off x="2432886" y="3410943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5" name="Google Shape;525;p9"/>
          <p:cNvSpPr/>
          <p:nvPr/>
        </p:nvSpPr>
        <p:spPr>
          <a:xfrm rot="-5400000">
            <a:off x="2432887" y="3055385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6" name="Google Shape;526;p9"/>
          <p:cNvSpPr/>
          <p:nvPr/>
        </p:nvSpPr>
        <p:spPr>
          <a:xfrm rot="-5400000">
            <a:off x="2433951" y="2698762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7" name="Google Shape;527;p9"/>
          <p:cNvSpPr/>
          <p:nvPr/>
        </p:nvSpPr>
        <p:spPr>
          <a:xfrm rot="-5400000">
            <a:off x="2432886" y="2342140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8" name="Google Shape;528;p9"/>
          <p:cNvSpPr/>
          <p:nvPr/>
        </p:nvSpPr>
        <p:spPr>
          <a:xfrm rot="-5400000">
            <a:off x="3114213" y="3703694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29" name="Google Shape;529;p9"/>
          <p:cNvSpPr/>
          <p:nvPr/>
        </p:nvSpPr>
        <p:spPr>
          <a:xfrm rot="-5400000">
            <a:off x="3114213" y="3348136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0" name="Google Shape;530;p9"/>
          <p:cNvSpPr/>
          <p:nvPr/>
        </p:nvSpPr>
        <p:spPr>
          <a:xfrm rot="-5400000">
            <a:off x="3114213" y="2990449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1" name="Google Shape;531;p9"/>
          <p:cNvSpPr/>
          <p:nvPr/>
        </p:nvSpPr>
        <p:spPr>
          <a:xfrm rot="-5400000">
            <a:off x="3114213" y="2632762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2" name="Google Shape;532;p9"/>
          <p:cNvSpPr/>
          <p:nvPr/>
        </p:nvSpPr>
        <p:spPr>
          <a:xfrm rot="-5400000">
            <a:off x="3114213" y="2277203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3" name="Google Shape;533;p9"/>
          <p:cNvSpPr/>
          <p:nvPr/>
        </p:nvSpPr>
        <p:spPr>
          <a:xfrm rot="-5400000">
            <a:off x="3470834" y="370262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4" name="Google Shape;534;p9"/>
          <p:cNvSpPr/>
          <p:nvPr/>
        </p:nvSpPr>
        <p:spPr>
          <a:xfrm rot="-5400000">
            <a:off x="3470834" y="3347072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5" name="Google Shape;535;p9"/>
          <p:cNvSpPr/>
          <p:nvPr/>
        </p:nvSpPr>
        <p:spPr>
          <a:xfrm rot="-5400000">
            <a:off x="3470834" y="2989384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6" name="Google Shape;536;p9"/>
          <p:cNvSpPr/>
          <p:nvPr/>
        </p:nvSpPr>
        <p:spPr>
          <a:xfrm rot="-5400000">
            <a:off x="3470834" y="263169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7" name="Google Shape;537;p9"/>
          <p:cNvSpPr/>
          <p:nvPr/>
        </p:nvSpPr>
        <p:spPr>
          <a:xfrm rot="-5400000">
            <a:off x="3470834" y="227613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8" name="Google Shape;538;p9"/>
          <p:cNvSpPr/>
          <p:nvPr/>
        </p:nvSpPr>
        <p:spPr>
          <a:xfrm rot="-5400000">
            <a:off x="3159988" y="376863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39" name="Google Shape;539;p9"/>
          <p:cNvSpPr/>
          <p:nvPr/>
        </p:nvSpPr>
        <p:spPr>
          <a:xfrm rot="-5400000">
            <a:off x="3159988" y="3410944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0" name="Google Shape;540;p9"/>
          <p:cNvSpPr/>
          <p:nvPr/>
        </p:nvSpPr>
        <p:spPr>
          <a:xfrm rot="-5400000">
            <a:off x="3159989" y="3055386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1" name="Google Shape;541;p9"/>
          <p:cNvSpPr/>
          <p:nvPr/>
        </p:nvSpPr>
        <p:spPr>
          <a:xfrm rot="-5400000">
            <a:off x="3161053" y="269876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2" name="Google Shape;542;p9"/>
          <p:cNvSpPr/>
          <p:nvPr/>
        </p:nvSpPr>
        <p:spPr>
          <a:xfrm rot="-5400000">
            <a:off x="3159988" y="234214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3" name="Google Shape;543;p9"/>
          <p:cNvSpPr/>
          <p:nvPr/>
        </p:nvSpPr>
        <p:spPr>
          <a:xfrm rot="-5400000">
            <a:off x="3526191" y="376863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4" name="Google Shape;544;p9"/>
          <p:cNvSpPr/>
          <p:nvPr/>
        </p:nvSpPr>
        <p:spPr>
          <a:xfrm rot="-5400000">
            <a:off x="3526191" y="3410944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5" name="Google Shape;545;p9"/>
          <p:cNvSpPr/>
          <p:nvPr/>
        </p:nvSpPr>
        <p:spPr>
          <a:xfrm rot="-5400000">
            <a:off x="3526192" y="3055386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6" name="Google Shape;546;p9"/>
          <p:cNvSpPr/>
          <p:nvPr/>
        </p:nvSpPr>
        <p:spPr>
          <a:xfrm rot="-5400000">
            <a:off x="3527256" y="269876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7" name="Google Shape;547;p9"/>
          <p:cNvSpPr/>
          <p:nvPr/>
        </p:nvSpPr>
        <p:spPr>
          <a:xfrm rot="-5400000">
            <a:off x="3526191" y="234214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8" name="Google Shape;548;p9"/>
          <p:cNvSpPr/>
          <p:nvPr/>
        </p:nvSpPr>
        <p:spPr>
          <a:xfrm rot="-5400000">
            <a:off x="4207518" y="3703694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49" name="Google Shape;549;p9"/>
          <p:cNvSpPr/>
          <p:nvPr/>
        </p:nvSpPr>
        <p:spPr>
          <a:xfrm rot="-5400000">
            <a:off x="4207518" y="3348136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0" name="Google Shape;550;p9"/>
          <p:cNvSpPr/>
          <p:nvPr/>
        </p:nvSpPr>
        <p:spPr>
          <a:xfrm rot="-5400000">
            <a:off x="4207518" y="2990449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1" name="Google Shape;551;p9"/>
          <p:cNvSpPr/>
          <p:nvPr/>
        </p:nvSpPr>
        <p:spPr>
          <a:xfrm rot="-5400000">
            <a:off x="4207518" y="2632762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2" name="Google Shape;552;p9"/>
          <p:cNvSpPr/>
          <p:nvPr/>
        </p:nvSpPr>
        <p:spPr>
          <a:xfrm rot="-5400000">
            <a:off x="4207518" y="2277203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3" name="Google Shape;553;p9"/>
          <p:cNvSpPr/>
          <p:nvPr/>
        </p:nvSpPr>
        <p:spPr>
          <a:xfrm rot="-5400000">
            <a:off x="4564139" y="370262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4" name="Google Shape;554;p9"/>
          <p:cNvSpPr/>
          <p:nvPr/>
        </p:nvSpPr>
        <p:spPr>
          <a:xfrm rot="-5400000">
            <a:off x="4564139" y="3347072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5" name="Google Shape;555;p9"/>
          <p:cNvSpPr/>
          <p:nvPr/>
        </p:nvSpPr>
        <p:spPr>
          <a:xfrm rot="-5400000">
            <a:off x="4564139" y="2989384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6" name="Google Shape;556;p9"/>
          <p:cNvSpPr/>
          <p:nvPr/>
        </p:nvSpPr>
        <p:spPr>
          <a:xfrm rot="-5400000">
            <a:off x="4564139" y="263169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7" name="Google Shape;557;p9"/>
          <p:cNvSpPr/>
          <p:nvPr/>
        </p:nvSpPr>
        <p:spPr>
          <a:xfrm rot="-5400000">
            <a:off x="4564139" y="227613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8" name="Google Shape;558;p9"/>
          <p:cNvSpPr/>
          <p:nvPr/>
        </p:nvSpPr>
        <p:spPr>
          <a:xfrm rot="-5400000">
            <a:off x="4253293" y="376863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59" name="Google Shape;559;p9"/>
          <p:cNvSpPr/>
          <p:nvPr/>
        </p:nvSpPr>
        <p:spPr>
          <a:xfrm rot="-5400000">
            <a:off x="4253293" y="3410944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0" name="Google Shape;560;p9"/>
          <p:cNvSpPr/>
          <p:nvPr/>
        </p:nvSpPr>
        <p:spPr>
          <a:xfrm rot="-5400000">
            <a:off x="4253294" y="3055386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1" name="Google Shape;561;p9"/>
          <p:cNvSpPr/>
          <p:nvPr/>
        </p:nvSpPr>
        <p:spPr>
          <a:xfrm rot="-5400000">
            <a:off x="4254358" y="269876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2" name="Google Shape;562;p9"/>
          <p:cNvSpPr/>
          <p:nvPr/>
        </p:nvSpPr>
        <p:spPr>
          <a:xfrm rot="-5400000">
            <a:off x="4253293" y="234214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3" name="Google Shape;563;p9"/>
          <p:cNvSpPr/>
          <p:nvPr/>
        </p:nvSpPr>
        <p:spPr>
          <a:xfrm rot="-5400000">
            <a:off x="4619496" y="376863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4" name="Google Shape;564;p9"/>
          <p:cNvSpPr/>
          <p:nvPr/>
        </p:nvSpPr>
        <p:spPr>
          <a:xfrm rot="-5400000">
            <a:off x="4619496" y="3410944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5" name="Google Shape;565;p9"/>
          <p:cNvSpPr/>
          <p:nvPr/>
        </p:nvSpPr>
        <p:spPr>
          <a:xfrm rot="-5400000">
            <a:off x="4619497" y="3055386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6" name="Google Shape;566;p9"/>
          <p:cNvSpPr/>
          <p:nvPr/>
        </p:nvSpPr>
        <p:spPr>
          <a:xfrm rot="-5400000">
            <a:off x="4620561" y="269876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7" name="Google Shape;567;p9"/>
          <p:cNvSpPr/>
          <p:nvPr/>
        </p:nvSpPr>
        <p:spPr>
          <a:xfrm rot="-5400000">
            <a:off x="4619496" y="234214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8" name="Google Shape;568;p9"/>
          <p:cNvSpPr/>
          <p:nvPr/>
        </p:nvSpPr>
        <p:spPr>
          <a:xfrm rot="-5400000">
            <a:off x="5300823" y="3703694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69" name="Google Shape;569;p9"/>
          <p:cNvSpPr/>
          <p:nvPr/>
        </p:nvSpPr>
        <p:spPr>
          <a:xfrm rot="-5400000">
            <a:off x="5300823" y="3348136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0" name="Google Shape;570;p9"/>
          <p:cNvSpPr/>
          <p:nvPr/>
        </p:nvSpPr>
        <p:spPr>
          <a:xfrm rot="-5400000">
            <a:off x="5300823" y="2990449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1" name="Google Shape;571;p9"/>
          <p:cNvSpPr/>
          <p:nvPr/>
        </p:nvSpPr>
        <p:spPr>
          <a:xfrm rot="-5400000">
            <a:off x="5300823" y="2632762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2" name="Google Shape;572;p9"/>
          <p:cNvSpPr/>
          <p:nvPr/>
        </p:nvSpPr>
        <p:spPr>
          <a:xfrm rot="-5400000">
            <a:off x="5300823" y="2277203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3" name="Google Shape;573;p9"/>
          <p:cNvSpPr/>
          <p:nvPr/>
        </p:nvSpPr>
        <p:spPr>
          <a:xfrm rot="-5400000">
            <a:off x="5657444" y="370262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4" name="Google Shape;574;p9"/>
          <p:cNvSpPr/>
          <p:nvPr/>
        </p:nvSpPr>
        <p:spPr>
          <a:xfrm rot="-5400000">
            <a:off x="5657444" y="3347072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5" name="Google Shape;575;p9"/>
          <p:cNvSpPr/>
          <p:nvPr/>
        </p:nvSpPr>
        <p:spPr>
          <a:xfrm rot="-5400000">
            <a:off x="5657444" y="2989384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6" name="Google Shape;576;p9"/>
          <p:cNvSpPr/>
          <p:nvPr/>
        </p:nvSpPr>
        <p:spPr>
          <a:xfrm rot="-5400000">
            <a:off x="5657444" y="263169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7" name="Google Shape;577;p9"/>
          <p:cNvSpPr/>
          <p:nvPr/>
        </p:nvSpPr>
        <p:spPr>
          <a:xfrm rot="-5400000">
            <a:off x="5657444" y="227613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8" name="Google Shape;578;p9"/>
          <p:cNvSpPr/>
          <p:nvPr/>
        </p:nvSpPr>
        <p:spPr>
          <a:xfrm rot="-5400000">
            <a:off x="5346598" y="376863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79" name="Google Shape;579;p9"/>
          <p:cNvSpPr/>
          <p:nvPr/>
        </p:nvSpPr>
        <p:spPr>
          <a:xfrm rot="-5400000">
            <a:off x="5346598" y="3410944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0" name="Google Shape;580;p9"/>
          <p:cNvSpPr/>
          <p:nvPr/>
        </p:nvSpPr>
        <p:spPr>
          <a:xfrm rot="-5400000">
            <a:off x="5346599" y="3055386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1" name="Google Shape;581;p9"/>
          <p:cNvSpPr/>
          <p:nvPr/>
        </p:nvSpPr>
        <p:spPr>
          <a:xfrm rot="-5400000">
            <a:off x="5347663" y="269876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2" name="Google Shape;582;p9"/>
          <p:cNvSpPr/>
          <p:nvPr/>
        </p:nvSpPr>
        <p:spPr>
          <a:xfrm rot="-5400000">
            <a:off x="5346598" y="234214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3" name="Google Shape;583;p9"/>
          <p:cNvSpPr/>
          <p:nvPr/>
        </p:nvSpPr>
        <p:spPr>
          <a:xfrm rot="-5400000">
            <a:off x="5712801" y="376863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4" name="Google Shape;584;p9"/>
          <p:cNvSpPr/>
          <p:nvPr/>
        </p:nvSpPr>
        <p:spPr>
          <a:xfrm rot="-5400000">
            <a:off x="5712801" y="3410944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5" name="Google Shape;585;p9"/>
          <p:cNvSpPr/>
          <p:nvPr/>
        </p:nvSpPr>
        <p:spPr>
          <a:xfrm rot="-5400000">
            <a:off x="5712802" y="3055386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6" name="Google Shape;586;p9"/>
          <p:cNvSpPr/>
          <p:nvPr/>
        </p:nvSpPr>
        <p:spPr>
          <a:xfrm rot="-5400000">
            <a:off x="5713866" y="269876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7" name="Google Shape;587;p9"/>
          <p:cNvSpPr/>
          <p:nvPr/>
        </p:nvSpPr>
        <p:spPr>
          <a:xfrm rot="-5400000">
            <a:off x="5712801" y="234214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8" name="Google Shape;588;p9"/>
          <p:cNvSpPr/>
          <p:nvPr/>
        </p:nvSpPr>
        <p:spPr>
          <a:xfrm rot="-5400000">
            <a:off x="6394128" y="3703694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89" name="Google Shape;589;p9"/>
          <p:cNvSpPr/>
          <p:nvPr/>
        </p:nvSpPr>
        <p:spPr>
          <a:xfrm rot="-5400000">
            <a:off x="6394128" y="3348136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0" name="Google Shape;590;p9"/>
          <p:cNvSpPr/>
          <p:nvPr/>
        </p:nvSpPr>
        <p:spPr>
          <a:xfrm rot="-5400000">
            <a:off x="6394128" y="2990449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1" name="Google Shape;591;p9"/>
          <p:cNvSpPr/>
          <p:nvPr/>
        </p:nvSpPr>
        <p:spPr>
          <a:xfrm rot="-5400000">
            <a:off x="6394128" y="2632762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2" name="Google Shape;592;p9"/>
          <p:cNvSpPr/>
          <p:nvPr/>
        </p:nvSpPr>
        <p:spPr>
          <a:xfrm rot="-5400000">
            <a:off x="6394128" y="2277203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3" name="Google Shape;593;p9"/>
          <p:cNvSpPr/>
          <p:nvPr/>
        </p:nvSpPr>
        <p:spPr>
          <a:xfrm rot="-5400000">
            <a:off x="6750749" y="370262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4" name="Google Shape;594;p9"/>
          <p:cNvSpPr/>
          <p:nvPr/>
        </p:nvSpPr>
        <p:spPr>
          <a:xfrm rot="-5400000">
            <a:off x="6750749" y="3347072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5" name="Google Shape;595;p9"/>
          <p:cNvSpPr/>
          <p:nvPr/>
        </p:nvSpPr>
        <p:spPr>
          <a:xfrm rot="-5400000">
            <a:off x="6750749" y="2989384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6" name="Google Shape;596;p9"/>
          <p:cNvSpPr/>
          <p:nvPr/>
        </p:nvSpPr>
        <p:spPr>
          <a:xfrm rot="-5400000">
            <a:off x="6750749" y="2631697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7" name="Google Shape;597;p9"/>
          <p:cNvSpPr/>
          <p:nvPr/>
        </p:nvSpPr>
        <p:spPr>
          <a:xfrm rot="-5400000">
            <a:off x="6750749" y="227613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8" name="Google Shape;598;p9"/>
          <p:cNvSpPr/>
          <p:nvPr/>
        </p:nvSpPr>
        <p:spPr>
          <a:xfrm rot="-5400000">
            <a:off x="6439903" y="376863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599" name="Google Shape;599;p9"/>
          <p:cNvSpPr/>
          <p:nvPr/>
        </p:nvSpPr>
        <p:spPr>
          <a:xfrm rot="-5400000">
            <a:off x="6439903" y="3410944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0" name="Google Shape;600;p9"/>
          <p:cNvSpPr/>
          <p:nvPr/>
        </p:nvSpPr>
        <p:spPr>
          <a:xfrm rot="-5400000">
            <a:off x="6439904" y="3055386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1" name="Google Shape;601;p9"/>
          <p:cNvSpPr/>
          <p:nvPr/>
        </p:nvSpPr>
        <p:spPr>
          <a:xfrm rot="-5400000">
            <a:off x="6440968" y="269876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2" name="Google Shape;602;p9"/>
          <p:cNvSpPr/>
          <p:nvPr/>
        </p:nvSpPr>
        <p:spPr>
          <a:xfrm rot="-5400000">
            <a:off x="6439903" y="234214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3" name="Google Shape;603;p9"/>
          <p:cNvSpPr/>
          <p:nvPr/>
        </p:nvSpPr>
        <p:spPr>
          <a:xfrm rot="-5400000">
            <a:off x="6806106" y="376863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4" name="Google Shape;604;p9"/>
          <p:cNvSpPr/>
          <p:nvPr/>
        </p:nvSpPr>
        <p:spPr>
          <a:xfrm rot="-5400000">
            <a:off x="6806106" y="3410944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5" name="Google Shape;605;p9"/>
          <p:cNvSpPr/>
          <p:nvPr/>
        </p:nvSpPr>
        <p:spPr>
          <a:xfrm rot="-5400000">
            <a:off x="6806107" y="3055386"/>
            <a:ext cx="266136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6" name="Google Shape;606;p9"/>
          <p:cNvSpPr/>
          <p:nvPr/>
        </p:nvSpPr>
        <p:spPr>
          <a:xfrm rot="-5400000">
            <a:off x="6807171" y="2698763"/>
            <a:ext cx="26400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7" name="Google Shape;607;p9"/>
          <p:cNvSpPr/>
          <p:nvPr/>
        </p:nvSpPr>
        <p:spPr>
          <a:xfrm rot="-5400000">
            <a:off x="6806106" y="2342141"/>
            <a:ext cx="266137" cy="264007"/>
          </a:xfrm>
          <a:prstGeom prst="ellipse">
            <a:avLst/>
          </a:prstGeom>
          <a:solidFill>
            <a:srgbClr val="2DB7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8" name="Google Shape;608;p9"/>
          <p:cNvSpPr/>
          <p:nvPr/>
        </p:nvSpPr>
        <p:spPr>
          <a:xfrm rot="-5400000">
            <a:off x="7487430" y="3703695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09" name="Google Shape;609;p9"/>
          <p:cNvSpPr/>
          <p:nvPr/>
        </p:nvSpPr>
        <p:spPr>
          <a:xfrm rot="-5400000">
            <a:off x="7487430" y="3348138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0" name="Google Shape;610;p9"/>
          <p:cNvSpPr/>
          <p:nvPr/>
        </p:nvSpPr>
        <p:spPr>
          <a:xfrm rot="-5400000">
            <a:off x="7487430" y="2990451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1" name="Google Shape;611;p9"/>
          <p:cNvSpPr/>
          <p:nvPr/>
        </p:nvSpPr>
        <p:spPr>
          <a:xfrm rot="-5400000">
            <a:off x="7487430" y="2632763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2" name="Google Shape;612;p9"/>
          <p:cNvSpPr/>
          <p:nvPr/>
        </p:nvSpPr>
        <p:spPr>
          <a:xfrm rot="-5400000">
            <a:off x="7487430" y="2277205"/>
            <a:ext cx="366204" cy="366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3" name="Google Shape;613;p9"/>
          <p:cNvSpPr/>
          <p:nvPr/>
        </p:nvSpPr>
        <p:spPr>
          <a:xfrm rot="-5400000">
            <a:off x="7844052" y="3702631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4" name="Google Shape;614;p9"/>
          <p:cNvSpPr/>
          <p:nvPr/>
        </p:nvSpPr>
        <p:spPr>
          <a:xfrm rot="-5400000">
            <a:off x="7844052" y="3347073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5" name="Google Shape;615;p9"/>
          <p:cNvSpPr/>
          <p:nvPr/>
        </p:nvSpPr>
        <p:spPr>
          <a:xfrm rot="-5400000">
            <a:off x="7844052" y="2989386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6" name="Google Shape;616;p9"/>
          <p:cNvSpPr/>
          <p:nvPr/>
        </p:nvSpPr>
        <p:spPr>
          <a:xfrm rot="-5400000">
            <a:off x="7844052" y="2631699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7" name="Google Shape;617;p9"/>
          <p:cNvSpPr/>
          <p:nvPr/>
        </p:nvSpPr>
        <p:spPr>
          <a:xfrm rot="-5400000">
            <a:off x="7844052" y="2276140"/>
            <a:ext cx="366204" cy="368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847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8" name="Google Shape;618;p9"/>
          <p:cNvSpPr/>
          <p:nvPr/>
        </p:nvSpPr>
        <p:spPr>
          <a:xfrm rot="-5400000">
            <a:off x="7533206" y="3768633"/>
            <a:ext cx="266137" cy="264007"/>
          </a:xfrm>
          <a:prstGeom prst="ellipse">
            <a:avLst/>
          </a:prstGeom>
          <a:solidFill>
            <a:srgbClr val="A973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19" name="Google Shape;619;p9"/>
          <p:cNvSpPr/>
          <p:nvPr/>
        </p:nvSpPr>
        <p:spPr>
          <a:xfrm rot="-5400000">
            <a:off x="7533206" y="3410946"/>
            <a:ext cx="266137" cy="264007"/>
          </a:xfrm>
          <a:prstGeom prst="ellipse">
            <a:avLst/>
          </a:prstGeom>
          <a:solidFill>
            <a:srgbClr val="A973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20" name="Google Shape;620;p9"/>
          <p:cNvSpPr/>
          <p:nvPr/>
        </p:nvSpPr>
        <p:spPr>
          <a:xfrm rot="-5400000">
            <a:off x="7533206" y="3055388"/>
            <a:ext cx="266136" cy="264007"/>
          </a:xfrm>
          <a:prstGeom prst="ellipse">
            <a:avLst/>
          </a:prstGeom>
          <a:solidFill>
            <a:srgbClr val="A973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621" name="Google Shape;621;p9"/>
          <p:cNvPicPr preferRelativeResize="0"/>
          <p:nvPr/>
        </p:nvPicPr>
        <p:blipFill rotWithShape="1">
          <a:blip r:embed="rId5">
            <a:alphaModFix/>
          </a:blip>
          <a:srcRect l="-6146" t="-8718" r="6146" b="45879"/>
          <a:stretch/>
        </p:blipFill>
        <p:spPr>
          <a:xfrm>
            <a:off x="524965" y="4114800"/>
            <a:ext cx="1556987" cy="230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9"/>
          <p:cNvPicPr preferRelativeResize="0"/>
          <p:nvPr/>
        </p:nvPicPr>
        <p:blipFill rotWithShape="1">
          <a:blip r:embed="rId6">
            <a:alphaModFix/>
          </a:blip>
          <a:srcRect t="-6871" b="47652"/>
          <a:stretch/>
        </p:blipFill>
        <p:spPr>
          <a:xfrm>
            <a:off x="6510157" y="4136526"/>
            <a:ext cx="2023357" cy="228406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9"/>
          <p:cNvSpPr/>
          <p:nvPr/>
        </p:nvSpPr>
        <p:spPr>
          <a:xfrm>
            <a:off x="5369443" y="5624624"/>
            <a:ext cx="3094260" cy="691891"/>
          </a:xfrm>
          <a:prstGeom prst="wedgeRoundRectCallout">
            <a:avLst>
              <a:gd name="adj1" fmla="val 24079"/>
              <a:gd name="adj2" fmla="val -6931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Pick your favourite 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strategy to find the answer.</a:t>
            </a:r>
            <a:endParaRPr>
              <a:latin typeface="Twinkl" pitchFamily="2" charset="0"/>
            </a:endParaRPr>
          </a:p>
        </p:txBody>
      </p:sp>
      <p:sp>
        <p:nvSpPr>
          <p:cNvPr id="624" name="Google Shape;624;p9"/>
          <p:cNvSpPr/>
          <p:nvPr/>
        </p:nvSpPr>
        <p:spPr>
          <a:xfrm>
            <a:off x="680484" y="5603357"/>
            <a:ext cx="3051174" cy="712382"/>
          </a:xfrm>
          <a:prstGeom prst="wedgeRoundRectCallout">
            <a:avLst>
              <a:gd name="adj1" fmla="val -21171"/>
              <a:gd name="adj2" fmla="val -71036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9256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Twinkl" pitchFamily="2" charset="0"/>
                <a:sym typeface="Arial"/>
              </a:rPr>
              <a:t>Do you know another way to find the answer?</a:t>
            </a:r>
            <a:endParaRPr>
              <a:latin typeface="Twinkl" pitchFamily="2" charset="0"/>
            </a:endParaRPr>
          </a:p>
        </p:txBody>
      </p:sp>
      <p:grpSp>
        <p:nvGrpSpPr>
          <p:cNvPr id="625" name="Google Shape;625;p9"/>
          <p:cNvGrpSpPr/>
          <p:nvPr/>
        </p:nvGrpSpPr>
        <p:grpSpPr>
          <a:xfrm>
            <a:off x="2413591" y="4231755"/>
            <a:ext cx="4167962" cy="1297176"/>
            <a:chOff x="2413591" y="4316816"/>
            <a:chExt cx="4167962" cy="1297176"/>
          </a:xfrm>
        </p:grpSpPr>
        <p:sp>
          <p:nvSpPr>
            <p:cNvPr id="626" name="Google Shape;626;p9"/>
            <p:cNvSpPr/>
            <p:nvPr/>
          </p:nvSpPr>
          <p:spPr>
            <a:xfrm>
              <a:off x="2413591" y="4316816"/>
              <a:ext cx="4167962" cy="1297176"/>
            </a:xfrm>
            <a:prstGeom prst="roundRect">
              <a:avLst>
                <a:gd name="adj" fmla="val 11667"/>
              </a:avLst>
            </a:prstGeom>
            <a:solidFill>
              <a:schemeClr val="lt1"/>
            </a:solidFill>
            <a:ln w="28575" cap="flat" cmpd="sng">
              <a:solidFill>
                <a:srgbClr val="92569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2462730" y="4373594"/>
              <a:ext cx="558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38</a:t>
              </a:r>
              <a:endParaRPr>
                <a:latin typeface="Twinkl" pitchFamily="2" charset="0"/>
              </a:endParaRPr>
            </a:p>
          </p:txBody>
        </p:sp>
        <p:grpSp>
          <p:nvGrpSpPr>
            <p:cNvPr id="628" name="Google Shape;628;p9"/>
            <p:cNvGrpSpPr/>
            <p:nvPr/>
          </p:nvGrpSpPr>
          <p:grpSpPr>
            <a:xfrm>
              <a:off x="2699267" y="4725287"/>
              <a:ext cx="3576638" cy="161925"/>
              <a:chOff x="3675164" y="5717339"/>
              <a:chExt cx="4680846" cy="212010"/>
            </a:xfrm>
          </p:grpSpPr>
          <p:cxnSp>
            <p:nvCxnSpPr>
              <p:cNvPr id="629" name="Google Shape;629;p9"/>
              <p:cNvCxnSpPr/>
              <p:nvPr/>
            </p:nvCxnSpPr>
            <p:spPr>
              <a:xfrm>
                <a:off x="3675164" y="5904399"/>
                <a:ext cx="4680846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30" name="Google Shape;630;p9"/>
              <p:cNvCxnSpPr/>
              <p:nvPr/>
            </p:nvCxnSpPr>
            <p:spPr>
              <a:xfrm rot="10800000">
                <a:off x="3704250" y="5717339"/>
                <a:ext cx="0" cy="21201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31" name="Google Shape;631;p9"/>
            <p:cNvGrpSpPr/>
            <p:nvPr/>
          </p:nvGrpSpPr>
          <p:grpSpPr>
            <a:xfrm>
              <a:off x="5510470" y="4944138"/>
              <a:ext cx="747713" cy="533610"/>
              <a:chOff x="4587347" y="1392017"/>
              <a:chExt cx="746653" cy="533979"/>
            </a:xfrm>
          </p:grpSpPr>
          <p:sp>
            <p:nvSpPr>
              <p:cNvPr id="632" name="Google Shape;632;p9"/>
              <p:cNvSpPr/>
              <p:nvPr/>
            </p:nvSpPr>
            <p:spPr>
              <a:xfrm rot="10800000">
                <a:off x="4605781" y="1392017"/>
                <a:ext cx="728219" cy="235966"/>
              </a:xfrm>
              <a:prstGeom prst="curvedDown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4587347" y="1618006"/>
                <a:ext cx="732385" cy="30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-3</a:t>
                </a:r>
                <a:endParaRPr>
                  <a:latin typeface="Twinkl" pitchFamily="2" charset="0"/>
                </a:endParaRPr>
              </a:p>
            </p:txBody>
          </p:sp>
        </p:grpSp>
        <p:cxnSp>
          <p:nvCxnSpPr>
            <p:cNvPr id="634" name="Google Shape;634;p9"/>
            <p:cNvCxnSpPr/>
            <p:nvPr/>
          </p:nvCxnSpPr>
          <p:spPr>
            <a:xfrm rot="10800000">
              <a:off x="4949972" y="4693531"/>
              <a:ext cx="0" cy="161925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5" name="Google Shape;635;p9"/>
            <p:cNvSpPr/>
            <p:nvPr/>
          </p:nvSpPr>
          <p:spPr>
            <a:xfrm>
              <a:off x="4680097" y="4375182"/>
              <a:ext cx="560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58</a:t>
              </a:r>
              <a:endParaRPr>
                <a:latin typeface="Twinkl" pitchFamily="2" charset="0"/>
              </a:endParaRPr>
            </a:p>
          </p:txBody>
        </p:sp>
        <p:cxnSp>
          <p:nvCxnSpPr>
            <p:cNvPr id="636" name="Google Shape;636;p9"/>
            <p:cNvCxnSpPr/>
            <p:nvPr/>
          </p:nvCxnSpPr>
          <p:spPr>
            <a:xfrm rot="10800000">
              <a:off x="5534837" y="4693531"/>
              <a:ext cx="0" cy="161925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7" name="Google Shape;637;p9"/>
            <p:cNvSpPr/>
            <p:nvPr/>
          </p:nvSpPr>
          <p:spPr>
            <a:xfrm>
              <a:off x="5255437" y="4362967"/>
              <a:ext cx="560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60</a:t>
              </a:r>
              <a:endParaRPr>
                <a:latin typeface="Twinkl" pitchFamily="2" charset="0"/>
              </a:endParaRPr>
            </a:p>
          </p:txBody>
        </p:sp>
        <p:grpSp>
          <p:nvGrpSpPr>
            <p:cNvPr id="638" name="Google Shape;638;p9"/>
            <p:cNvGrpSpPr/>
            <p:nvPr/>
          </p:nvGrpSpPr>
          <p:grpSpPr>
            <a:xfrm>
              <a:off x="2669621" y="4965398"/>
              <a:ext cx="2219325" cy="589113"/>
              <a:chOff x="6104467" y="1285698"/>
              <a:chExt cx="2218266" cy="589468"/>
            </a:xfrm>
          </p:grpSpPr>
          <p:sp>
            <p:nvSpPr>
              <p:cNvPr id="639" name="Google Shape;639;p9"/>
              <p:cNvSpPr/>
              <p:nvPr/>
            </p:nvSpPr>
            <p:spPr>
              <a:xfrm rot="10800000">
                <a:off x="6104467" y="1285698"/>
                <a:ext cx="2218266" cy="301362"/>
              </a:xfrm>
              <a:prstGeom prst="curvedDown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6728980" y="1567204"/>
                <a:ext cx="866361" cy="307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-20</a:t>
                </a:r>
                <a:endParaRPr>
                  <a:latin typeface="Twinkl" pitchFamily="2" charset="0"/>
                </a:endParaRPr>
              </a:p>
            </p:txBody>
          </p:sp>
        </p:grpSp>
        <p:cxnSp>
          <p:nvCxnSpPr>
            <p:cNvPr id="641" name="Google Shape;641;p9"/>
            <p:cNvCxnSpPr/>
            <p:nvPr/>
          </p:nvCxnSpPr>
          <p:spPr>
            <a:xfrm rot="10800000">
              <a:off x="6250505" y="4725281"/>
              <a:ext cx="0" cy="165100"/>
            </a:xfrm>
            <a:prstGeom prst="straightConnector1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42" name="Google Shape;642;p9"/>
            <p:cNvSpPr/>
            <p:nvPr/>
          </p:nvSpPr>
          <p:spPr>
            <a:xfrm>
              <a:off x="5937767" y="4379944"/>
              <a:ext cx="560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rPr>
                <a:t>63</a:t>
              </a:r>
              <a:endParaRPr>
                <a:latin typeface="Twinkl" pitchFamily="2" charset="0"/>
              </a:endParaRPr>
            </a:p>
          </p:txBody>
        </p:sp>
        <p:grpSp>
          <p:nvGrpSpPr>
            <p:cNvPr id="643" name="Google Shape;643;p9"/>
            <p:cNvGrpSpPr/>
            <p:nvPr/>
          </p:nvGrpSpPr>
          <p:grpSpPr>
            <a:xfrm>
              <a:off x="4851254" y="4944141"/>
              <a:ext cx="733425" cy="533604"/>
              <a:chOff x="4587347" y="1392020"/>
              <a:chExt cx="732385" cy="533973"/>
            </a:xfrm>
          </p:grpSpPr>
          <p:sp>
            <p:nvSpPr>
              <p:cNvPr id="644" name="Google Shape;644;p9"/>
              <p:cNvSpPr/>
              <p:nvPr/>
            </p:nvSpPr>
            <p:spPr>
              <a:xfrm rot="10800000">
                <a:off x="4687218" y="1392020"/>
                <a:ext cx="555611" cy="235964"/>
              </a:xfrm>
              <a:prstGeom prst="curvedDown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4E28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Twinkl" pitchFamily="2" charset="0"/>
                  <a:sym typeface="Arial"/>
                </a:endParaRPr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4587347" y="1618003"/>
                <a:ext cx="732385" cy="30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0" i="0" u="none" strike="noStrike" cap="none">
                    <a:solidFill>
                      <a:schemeClr val="dk1"/>
                    </a:solidFill>
                    <a:latin typeface="Twinkl" pitchFamily="2" charset="0"/>
                    <a:sym typeface="Arial"/>
                  </a:rPr>
                  <a:t>-2</a:t>
                </a:r>
                <a:endParaRPr>
                  <a:latin typeface="Twinkl" pitchFamily="2" charset="0"/>
                </a:endParaRPr>
              </a:p>
            </p:txBody>
          </p:sp>
        </p:grpSp>
      </p:grpSp>
      <p:cxnSp>
        <p:nvCxnSpPr>
          <p:cNvPr id="646" name="Google Shape;646;p9"/>
          <p:cNvCxnSpPr/>
          <p:nvPr/>
        </p:nvCxnSpPr>
        <p:spPr>
          <a:xfrm flipH="1">
            <a:off x="4125433" y="2264735"/>
            <a:ext cx="839972" cy="1807535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7" name="Google Shape;647;p9"/>
          <p:cNvCxnSpPr/>
          <p:nvPr/>
        </p:nvCxnSpPr>
        <p:spPr>
          <a:xfrm flipH="1">
            <a:off x="5156792" y="2264735"/>
            <a:ext cx="839972" cy="1807535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8" name="Google Shape;648;p9"/>
          <p:cNvCxnSpPr/>
          <p:nvPr/>
        </p:nvCxnSpPr>
        <p:spPr>
          <a:xfrm flipH="1">
            <a:off x="6804839" y="3413136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9" name="Google Shape;649;p9"/>
          <p:cNvCxnSpPr/>
          <p:nvPr/>
        </p:nvCxnSpPr>
        <p:spPr>
          <a:xfrm flipH="1">
            <a:off x="6804839" y="3732112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0" name="Google Shape;650;p9"/>
          <p:cNvCxnSpPr/>
          <p:nvPr/>
        </p:nvCxnSpPr>
        <p:spPr>
          <a:xfrm flipH="1">
            <a:off x="7538486" y="3072894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1" name="Google Shape;651;p9"/>
          <p:cNvCxnSpPr/>
          <p:nvPr/>
        </p:nvCxnSpPr>
        <p:spPr>
          <a:xfrm flipH="1">
            <a:off x="7527853" y="3413136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2" name="Google Shape;652;p9"/>
          <p:cNvCxnSpPr/>
          <p:nvPr/>
        </p:nvCxnSpPr>
        <p:spPr>
          <a:xfrm flipH="1">
            <a:off x="7559751" y="3742745"/>
            <a:ext cx="254878" cy="265729"/>
          </a:xfrm>
          <a:prstGeom prst="straightConnector1">
            <a:avLst/>
          </a:prstGeom>
          <a:noFill/>
          <a:ln w="38100" cap="rnd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3" name="Google Shape;653;p9"/>
          <p:cNvSpPr/>
          <p:nvPr/>
        </p:nvSpPr>
        <p:spPr>
          <a:xfrm>
            <a:off x="4093535" y="2243470"/>
            <a:ext cx="2126512" cy="18500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  <p:sp>
        <p:nvSpPr>
          <p:cNvPr id="654" name="Google Shape;654;p9"/>
          <p:cNvSpPr/>
          <p:nvPr/>
        </p:nvSpPr>
        <p:spPr>
          <a:xfrm>
            <a:off x="7294880" y="2243470"/>
            <a:ext cx="1007966" cy="18500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inkl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1350</Words>
  <Application>Microsoft Office PowerPoint</Application>
  <PresentationFormat>On-screen Show (4:3)</PresentationFormat>
  <Paragraphs>277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Twinkl</vt:lpstr>
      <vt:lpstr>Arial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</dc:title>
  <dc:creator>Rachel Leather</dc:creator>
  <cp:lastModifiedBy>Aamina Rammah</cp:lastModifiedBy>
  <cp:revision>4</cp:revision>
  <dcterms:created xsi:type="dcterms:W3CDTF">2017-09-28T08:56:25Z</dcterms:created>
  <dcterms:modified xsi:type="dcterms:W3CDTF">2021-03-01T13:03:44Z</dcterms:modified>
</cp:coreProperties>
</file>