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embeddedFontLst>
    <p:embeddedFont>
      <p:font typeface="Quicksand" panose="020B0604020202020204" charset="0"/>
      <p:regular r:id="rId7"/>
      <p:bold r:id="rId8"/>
    </p:embeddedFont>
    <p:embeddedFont>
      <p:font typeface="Quicksand Light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57BA0-ECD3-BA67-C32F-EA1D72DA3987}" v="18" dt="2021-11-08T13:47:56.792"/>
  </p1510:revLst>
</p1510:revInfo>
</file>

<file path=ppt/tableStyles.xml><?xml version="1.0" encoding="utf-8"?>
<a:tblStyleLst xmlns:a="http://schemas.openxmlformats.org/drawingml/2006/main" def="{44073454-AA42-40E6-BDFE-AB92C552954D}">
  <a:tblStyle styleId="{44073454-AA42-40E6-BDFE-AB92C55295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Barton" userId="S::alex.barton@copdock.suffolk.sch.uk::6fbbd4b6-895a-4af9-9b9e-2b144dddafd7" providerId="AD" clId="Web-{1BF57BA0-ECD3-BA67-C32F-EA1D72DA3987}"/>
    <pc:docChg chg="modSld">
      <pc:chgData name="Alex Barton" userId="S::alex.barton@copdock.suffolk.sch.uk::6fbbd4b6-895a-4af9-9b9e-2b144dddafd7" providerId="AD" clId="Web-{1BF57BA0-ECD3-BA67-C32F-EA1D72DA3987}" dt="2021-11-08T13:47:56.792" v="17" actId="1076"/>
      <pc:docMkLst>
        <pc:docMk/>
      </pc:docMkLst>
      <pc:sldChg chg="modSp">
        <pc:chgData name="Alex Barton" userId="S::alex.barton@copdock.suffolk.sch.uk::6fbbd4b6-895a-4af9-9b9e-2b144dddafd7" providerId="AD" clId="Web-{1BF57BA0-ECD3-BA67-C32F-EA1D72DA3987}" dt="2021-11-08T13:47:56.792" v="17" actId="1076"/>
        <pc:sldMkLst>
          <pc:docMk/>
          <pc:sldMk cId="0" sldId="256"/>
        </pc:sldMkLst>
        <pc:picChg chg="mod">
          <ac:chgData name="Alex Barton" userId="S::alex.barton@copdock.suffolk.sch.uk::6fbbd4b6-895a-4af9-9b9e-2b144dddafd7" providerId="AD" clId="Web-{1BF57BA0-ECD3-BA67-C32F-EA1D72DA3987}" dt="2021-11-08T13:47:54.714" v="15" actId="1076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53.401" v="14" actId="1076"/>
          <ac:picMkLst>
            <pc:docMk/>
            <pc:sldMk cId="0" sldId="256"/>
            <ac:picMk id="17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52.136" v="13" actId="1076"/>
          <ac:picMkLst>
            <pc:docMk/>
            <pc:sldMk cId="0" sldId="256"/>
            <ac:picMk id="18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56.792" v="17" actId="1076"/>
          <ac:picMkLst>
            <pc:docMk/>
            <pc:sldMk cId="0" sldId="256"/>
            <ac:picMk id="19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49.682" v="11" actId="1076"/>
          <ac:picMkLst>
            <pc:docMk/>
            <pc:sldMk cId="0" sldId="256"/>
            <ac:picMk id="20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48.136" v="10" actId="1076"/>
          <ac:picMkLst>
            <pc:docMk/>
            <pc:sldMk cId="0" sldId="256"/>
            <ac:picMk id="21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45.573" v="8" actId="1076"/>
          <ac:picMkLst>
            <pc:docMk/>
            <pc:sldMk cId="0" sldId="256"/>
            <ac:picMk id="22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43.651" v="7" actId="1076"/>
          <ac:picMkLst>
            <pc:docMk/>
            <pc:sldMk cId="0" sldId="256"/>
            <ac:picMk id="23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55.651" v="16" actId="1076"/>
          <ac:picMkLst>
            <pc:docMk/>
            <pc:sldMk cId="0" sldId="256"/>
            <ac:picMk id="24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37.401" v="4" actId="1076"/>
          <ac:picMkLst>
            <pc:docMk/>
            <pc:sldMk cId="0" sldId="256"/>
            <ac:picMk id="25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35.557" v="3" actId="1076"/>
          <ac:picMkLst>
            <pc:docMk/>
            <pc:sldMk cId="0" sldId="256"/>
            <ac:picMk id="26" creationId="{00000000-0000-0000-0000-000000000000}"/>
          </ac:picMkLst>
        </pc:picChg>
        <pc:picChg chg="mod">
          <ac:chgData name="Alex Barton" userId="S::alex.barton@copdock.suffolk.sch.uk::6fbbd4b6-895a-4af9-9b9e-2b144dddafd7" providerId="AD" clId="Web-{1BF57BA0-ECD3-BA67-C32F-EA1D72DA3987}" dt="2021-11-08T13:47:33.791" v="2" actId="1076"/>
          <ac:picMkLst>
            <pc:docMk/>
            <pc:sldMk cId="0" sldId="256"/>
            <ac:picMk id="2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phZHsLe5_4oEYqx0gBQODI3q5kfdEz26iuQ0m7MaYQ/cop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cce.io/ogl" TargetMode="External"/><Relationship Id="rId4" Type="http://schemas.openxmlformats.org/officeDocument/2006/relationships/hyperlink" Target="https://ncce.io/csn2-2-a2-r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617308159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" name="Google Shape;14;g617308159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updated: 01-07-20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Save a copy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ncce.io/csn2-2-a2-ra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ncce.io/ogl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ag and drop activity">
  <p:cSld name="TITLE_4_1_1_1_3_2_1_1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164375" y="129350"/>
            <a:ext cx="33861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 at home</a:t>
            </a:r>
            <a:endParaRPr sz="24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11" name="Google Shape;11;p2"/>
          <p:cNvGraphicFramePr/>
          <p:nvPr/>
        </p:nvGraphicFramePr>
        <p:xfrm>
          <a:off x="226000" y="738050"/>
          <a:ext cx="7503300" cy="4215900"/>
        </p:xfrm>
        <a:graphic>
          <a:graphicData uri="http://schemas.openxmlformats.org/drawingml/2006/table">
            <a:tbl>
              <a:tblPr>
                <a:noFill/>
                <a:tableStyleId>{44073454-AA42-40E6-BDFE-AB92C552954D}</a:tableStyleId>
              </a:tblPr>
              <a:tblGrid>
                <a:gridCol w="366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 play on</a:t>
                      </a:r>
                      <a:endParaRPr sz="24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 help us do a job</a:t>
                      </a:r>
                      <a:endParaRPr sz="24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 talk to people</a:t>
                      </a:r>
                      <a:endParaRPr sz="24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Not sure</a:t>
                      </a:r>
                      <a:endParaRPr sz="24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7" y="2102"/>
            <a:ext cx="9906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1300" y="861503"/>
            <a:ext cx="4381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6108" y="1448211"/>
            <a:ext cx="7810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5889" y="2102"/>
            <a:ext cx="9048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1372" y="32828"/>
            <a:ext cx="12192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46638" y="72924"/>
            <a:ext cx="12192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49278" y="75075"/>
            <a:ext cx="762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33791" y="51263"/>
            <a:ext cx="8572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5445" y="1080577"/>
            <a:ext cx="4381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39074" y="2244010"/>
            <a:ext cx="6286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81617" y="3423881"/>
            <a:ext cx="7620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11421" y="4548137"/>
            <a:ext cx="6286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24D4D64538641958E4A007980C13B" ma:contentTypeVersion="13" ma:contentTypeDescription="Create a new document." ma:contentTypeScope="" ma:versionID="2d7ab98414c0b28c8a6736673ca24c00">
  <xsd:schema xmlns:xsd="http://www.w3.org/2001/XMLSchema" xmlns:xs="http://www.w3.org/2001/XMLSchema" xmlns:p="http://schemas.microsoft.com/office/2006/metadata/properties" xmlns:ns2="9afee772-eb75-46e8-9ea7-aea7d31c93a2" xmlns:ns3="e28a704d-9600-4ad2-9d5d-dece923bace9" targetNamespace="http://schemas.microsoft.com/office/2006/metadata/properties" ma:root="true" ma:fieldsID="6435551f57d1ad107f51f10a21736194" ns2:_="" ns3:_="">
    <xsd:import namespace="9afee772-eb75-46e8-9ea7-aea7d31c93a2"/>
    <xsd:import namespace="e28a704d-9600-4ad2-9d5d-dece923ba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e772-eb75-46e8-9ea7-aea7d31c9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a704d-9600-4ad2-9d5d-dece923bac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358942-23E5-46A4-8CBA-91C5AD59A1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BF816F-D938-4CB5-9391-60EE935C4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ee772-eb75-46e8-9ea7-aea7d31c93a2"/>
    <ds:schemaRef ds:uri="e28a704d-9600-4ad2-9d5d-dece923bac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B4AAA2-B42F-430D-9FDB-F6BE3E3523C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NCCE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2021-11-08T13:48:00Z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0x010100E4124D4D64538641958E4A007980C13B</vt:lpwstr>
  </property>
</Properties>
</file>