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84" r:id="rId3"/>
    <p:sldId id="258" r:id="rId4"/>
    <p:sldId id="263" r:id="rId5"/>
    <p:sldId id="285" r:id="rId6"/>
    <p:sldId id="264" r:id="rId7"/>
    <p:sldId id="286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8" r:id="rId17"/>
    <p:sldId id="297" r:id="rId18"/>
    <p:sldId id="283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Twinkl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FFFFFF"/>
    <a:srgbClr val="E6236A"/>
    <a:srgbClr val="32B3A2"/>
    <a:srgbClr val="18A0DB"/>
    <a:srgbClr val="DE1E5A"/>
    <a:srgbClr val="BC0105"/>
    <a:srgbClr val="4DB1E3"/>
    <a:srgbClr val="80C1EB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76" y="114"/>
      </p:cViewPr>
      <p:guideLst>
        <p:guide orient="horz" pos="2160"/>
        <p:guide pos="2880"/>
        <p:guide pos="363"/>
        <p:guide orient="horz" pos="3974"/>
        <p:guide pos="5397"/>
        <p:guide orient="horz" pos="346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--addition-and-subtraction-solve-problems-with-addition-and-subtraction-applying-their-increasing-knowledge-of-mental-and-written-methods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--addition-and-subtraction-solve-problems-with-addition-and-subtraction-applying-their-increasing-knowledge-of-mental-and-written-metho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03C38-4983-4C6E-9D34-AAE2AA7E5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8DED3F44-60B5-449F-9192-6545F8F8D3FA}"/>
              </a:ext>
            </a:extLst>
          </p:cNvPr>
          <p:cNvSpPr/>
          <p:nvPr userDrawn="1"/>
        </p:nvSpPr>
        <p:spPr>
          <a:xfrm>
            <a:off x="4073236" y="5426846"/>
            <a:ext cx="1014153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13322-5E1D-4DC2-A0AC-FDC93ABEA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36ED09C2-5369-45C8-B9DF-CCF90453D2D2}"/>
              </a:ext>
            </a:extLst>
          </p:cNvPr>
          <p:cNvSpPr/>
          <p:nvPr userDrawn="1"/>
        </p:nvSpPr>
        <p:spPr>
          <a:xfrm>
            <a:off x="4137660" y="2992582"/>
            <a:ext cx="949729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DE960-90F1-434E-BB7D-4B03967CDD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70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43.png"/><Relationship Id="rId10" Type="http://schemas.openxmlformats.org/officeDocument/2006/relationships/image" Target="../media/image15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8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winkl.co.uk/resource/t-n-2546453-y2-addition-and-subtraction-planit-maths-steps-to-progression-overview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4958EB3-A480-45B5-8D3C-7A16196D1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0371" y="6464798"/>
            <a:ext cx="5123258" cy="16250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800" dirty="0" err="1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  <a:r>
              <a:rPr lang="en-US" sz="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| Addition and Subtraction | Solve Problems | Lesson 2 of 4: Using Number Facts to Solve 2-Step Problems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Addition and Subtraction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548F14D-D830-4978-8799-C2C1F81BCB76}"/>
              </a:ext>
            </a:extLst>
          </p:cNvPr>
          <p:cNvSpPr/>
          <p:nvPr/>
        </p:nvSpPr>
        <p:spPr>
          <a:xfrm>
            <a:off x="425450" y="1575635"/>
            <a:ext cx="8718549" cy="4733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41E1170D-99F1-4BE7-9DE4-7BFF413B9918}"/>
              </a:ext>
            </a:extLst>
          </p:cNvPr>
          <p:cNvSpPr/>
          <p:nvPr/>
        </p:nvSpPr>
        <p:spPr>
          <a:xfrm>
            <a:off x="576263" y="1314153"/>
            <a:ext cx="7991474" cy="69056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Choose 2 things from the stall and find change from 20p.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9CCF18F-5A92-4D7C-BE0C-CDF60153A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40" y="1806194"/>
            <a:ext cx="1598299" cy="23760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54BE72C-2FDE-4B11-81C7-04447245D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030">
            <a:off x="5961131" y="2770917"/>
            <a:ext cx="2120080" cy="2942781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1B45FB50-A582-4882-A2AC-3550BF3DB03D}"/>
              </a:ext>
            </a:extLst>
          </p:cNvPr>
          <p:cNvGrpSpPr/>
          <p:nvPr/>
        </p:nvGrpSpPr>
        <p:grpSpPr>
          <a:xfrm>
            <a:off x="7239588" y="2601321"/>
            <a:ext cx="1167291" cy="3004289"/>
            <a:chOff x="5876443" y="2393706"/>
            <a:chExt cx="1754671" cy="40327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ED97BE2-3FA9-4FD3-9070-62CC2ECFA413}"/>
                </a:ext>
              </a:extLst>
            </p:cNvPr>
            <p:cNvSpPr/>
            <p:nvPr/>
          </p:nvSpPr>
          <p:spPr>
            <a:xfrm>
              <a:off x="6306766" y="2832262"/>
              <a:ext cx="275454" cy="30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5F6080D-91CA-47E7-8409-B09052361181}"/>
                </a:ext>
              </a:extLst>
            </p:cNvPr>
            <p:cNvSpPr/>
            <p:nvPr/>
          </p:nvSpPr>
          <p:spPr>
            <a:xfrm>
              <a:off x="6734562" y="2899950"/>
              <a:ext cx="275454" cy="30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40F0CD8-AC01-4348-A210-17C27867B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443" y="2393706"/>
              <a:ext cx="1754671" cy="4032740"/>
            </a:xfrm>
            <a:prstGeom prst="rect">
              <a:avLst/>
            </a:prstGeom>
          </p:spPr>
        </p:pic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E77913E1-A79C-4D19-AE52-84D7F277B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" y="3724703"/>
            <a:ext cx="1683537" cy="22914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050D53E-443C-4DC0-A1B6-92023ED4F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933"/>
          <a:stretch/>
        </p:blipFill>
        <p:spPr>
          <a:xfrm>
            <a:off x="906189" y="2415458"/>
            <a:ext cx="1481803" cy="31325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8604D61-C1CB-4F20-8ACC-4DB44405F7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91"/>
          <a:stretch/>
        </p:blipFill>
        <p:spPr>
          <a:xfrm>
            <a:off x="-518881" y="4376721"/>
            <a:ext cx="9972136" cy="2441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955199-4DF9-4B23-8B2D-A76B69550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1194"/>
          <a:stretch/>
        </p:blipFill>
        <p:spPr>
          <a:xfrm>
            <a:off x="783693" y="3000830"/>
            <a:ext cx="2222512" cy="3068197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7A860849-A522-4FCE-9B4E-1A8F9F82F6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8" y="4641014"/>
            <a:ext cx="115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501423B-3CE4-4E14-9660-440EC11D9F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8215" flipH="1">
            <a:off x="2067977" y="4347524"/>
            <a:ext cx="5810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4C2A4781-9F04-4393-8914-273F18BEF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35" y="4600519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>
            <a:extLst>
              <a:ext uri="{FF2B5EF4-FFF2-40B4-BE49-F238E27FC236}">
                <a16:creationId xmlns:a16="http://schemas.microsoft.com/office/drawing/2014/main" id="{5BAE874E-28DE-41BC-922E-24F1A8BF41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45" y="3747783"/>
            <a:ext cx="11604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20">
            <a:extLst>
              <a:ext uri="{FF2B5EF4-FFF2-40B4-BE49-F238E27FC236}">
                <a16:creationId xmlns:a16="http://schemas.microsoft.com/office/drawing/2014/main" id="{E18EA3BE-5896-4E84-945F-69BF625DF432}"/>
              </a:ext>
            </a:extLst>
          </p:cNvPr>
          <p:cNvGrpSpPr>
            <a:grpSpLocks/>
          </p:cNvGrpSpPr>
          <p:nvPr/>
        </p:nvGrpSpPr>
        <p:grpSpPr bwMode="auto">
          <a:xfrm>
            <a:off x="5437063" y="3765466"/>
            <a:ext cx="1093788" cy="396875"/>
            <a:chOff x="5578457" y="3047823"/>
            <a:chExt cx="1094566" cy="396592"/>
          </a:xfrm>
        </p:grpSpPr>
        <p:pic>
          <p:nvPicPr>
            <p:cNvPr id="59" name="Picture 18">
              <a:extLst>
                <a:ext uri="{FF2B5EF4-FFF2-40B4-BE49-F238E27FC236}">
                  <a16:creationId xmlns:a16="http://schemas.microsoft.com/office/drawing/2014/main" id="{D87711EA-6FE4-47CD-9667-C5F0DBBC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19">
              <a:extLst>
                <a:ext uri="{FF2B5EF4-FFF2-40B4-BE49-F238E27FC236}">
                  <a16:creationId xmlns:a16="http://schemas.microsoft.com/office/drawing/2014/main" id="{69E54FCC-F6C7-453A-92EE-B8A9CDFC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5p</a:t>
              </a:r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id="{62279ED7-EB8B-40BB-82F1-ECE9FF99A5BD}"/>
              </a:ext>
            </a:extLst>
          </p:cNvPr>
          <p:cNvGrpSpPr>
            <a:grpSpLocks/>
          </p:cNvGrpSpPr>
          <p:nvPr/>
        </p:nvGrpSpPr>
        <p:grpSpPr bwMode="auto">
          <a:xfrm>
            <a:off x="2346306" y="4574664"/>
            <a:ext cx="1095375" cy="396875"/>
            <a:chOff x="5578457" y="3047823"/>
            <a:chExt cx="1094566" cy="396592"/>
          </a:xfrm>
        </p:grpSpPr>
        <p:pic>
          <p:nvPicPr>
            <p:cNvPr id="62" name="Picture 45">
              <a:extLst>
                <a:ext uri="{FF2B5EF4-FFF2-40B4-BE49-F238E27FC236}">
                  <a16:creationId xmlns:a16="http://schemas.microsoft.com/office/drawing/2014/main" id="{B195F36C-C50E-46EE-97B2-1F433E28F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46">
              <a:extLst>
                <a:ext uri="{FF2B5EF4-FFF2-40B4-BE49-F238E27FC236}">
                  <a16:creationId xmlns:a16="http://schemas.microsoft.com/office/drawing/2014/main" id="{27686EAC-4BF0-4683-A40E-A11535F3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3p</a:t>
              </a:r>
            </a:p>
          </p:txBody>
        </p:sp>
      </p:grpSp>
      <p:grpSp>
        <p:nvGrpSpPr>
          <p:cNvPr id="64" name="Group 47">
            <a:extLst>
              <a:ext uri="{FF2B5EF4-FFF2-40B4-BE49-F238E27FC236}">
                <a16:creationId xmlns:a16="http://schemas.microsoft.com/office/drawing/2014/main" id="{992CDC0C-4FBB-4462-83F9-4B22C943B18D}"/>
              </a:ext>
            </a:extLst>
          </p:cNvPr>
          <p:cNvGrpSpPr>
            <a:grpSpLocks/>
          </p:cNvGrpSpPr>
          <p:nvPr/>
        </p:nvGrpSpPr>
        <p:grpSpPr bwMode="auto">
          <a:xfrm>
            <a:off x="1874563" y="3888969"/>
            <a:ext cx="1095375" cy="396875"/>
            <a:chOff x="5578457" y="3047823"/>
            <a:chExt cx="1094566" cy="396592"/>
          </a:xfrm>
        </p:grpSpPr>
        <p:pic>
          <p:nvPicPr>
            <p:cNvPr id="65" name="Picture 48">
              <a:extLst>
                <a:ext uri="{FF2B5EF4-FFF2-40B4-BE49-F238E27FC236}">
                  <a16:creationId xmlns:a16="http://schemas.microsoft.com/office/drawing/2014/main" id="{825CC031-3EE9-4561-8733-B096332C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2E8A629B-D472-452D-B5A4-8D5341EFA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3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9p</a:t>
              </a:r>
            </a:p>
          </p:txBody>
        </p:sp>
      </p:grpSp>
      <p:grpSp>
        <p:nvGrpSpPr>
          <p:cNvPr id="67" name="Group 50">
            <a:extLst>
              <a:ext uri="{FF2B5EF4-FFF2-40B4-BE49-F238E27FC236}">
                <a16:creationId xmlns:a16="http://schemas.microsoft.com/office/drawing/2014/main" id="{B70557B8-DEA4-402A-A032-8A0C765C8820}"/>
              </a:ext>
            </a:extLst>
          </p:cNvPr>
          <p:cNvGrpSpPr>
            <a:grpSpLocks/>
          </p:cNvGrpSpPr>
          <p:nvPr/>
        </p:nvGrpSpPr>
        <p:grpSpPr bwMode="auto">
          <a:xfrm>
            <a:off x="1159620" y="4937424"/>
            <a:ext cx="1093788" cy="396875"/>
            <a:chOff x="5578457" y="3047823"/>
            <a:chExt cx="1094566" cy="396592"/>
          </a:xfrm>
        </p:grpSpPr>
        <p:pic>
          <p:nvPicPr>
            <p:cNvPr id="68" name="Picture 51">
              <a:extLst>
                <a:ext uri="{FF2B5EF4-FFF2-40B4-BE49-F238E27FC236}">
                  <a16:creationId xmlns:a16="http://schemas.microsoft.com/office/drawing/2014/main" id="{A9F31E25-06FA-4F82-8503-C9D587827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932519AB-78DE-4765-9C17-FD9DB4F59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12p</a:t>
              </a:r>
            </a:p>
          </p:txBody>
        </p:sp>
      </p:grpSp>
      <p:pic>
        <p:nvPicPr>
          <p:cNvPr id="70" name="Picture 14">
            <a:extLst>
              <a:ext uri="{FF2B5EF4-FFF2-40B4-BE49-F238E27FC236}">
                <a16:creationId xmlns:a16="http://schemas.microsoft.com/office/drawing/2014/main" id="{2CAF1813-C760-4FD2-BD90-D838E36551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78" y="4525255"/>
            <a:ext cx="10191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38">
            <a:extLst>
              <a:ext uri="{FF2B5EF4-FFF2-40B4-BE49-F238E27FC236}">
                <a16:creationId xmlns:a16="http://schemas.microsoft.com/office/drawing/2014/main" id="{C67FB2A4-D593-43BC-91C9-7D23D2AC8501}"/>
              </a:ext>
            </a:extLst>
          </p:cNvPr>
          <p:cNvGrpSpPr>
            <a:grpSpLocks/>
          </p:cNvGrpSpPr>
          <p:nvPr/>
        </p:nvGrpSpPr>
        <p:grpSpPr bwMode="auto">
          <a:xfrm>
            <a:off x="3604352" y="4910293"/>
            <a:ext cx="1095375" cy="396875"/>
            <a:chOff x="5578457" y="3047823"/>
            <a:chExt cx="1094566" cy="396592"/>
          </a:xfrm>
        </p:grpSpPr>
        <p:pic>
          <p:nvPicPr>
            <p:cNvPr id="72" name="Picture 39">
              <a:extLst>
                <a:ext uri="{FF2B5EF4-FFF2-40B4-BE49-F238E27FC236}">
                  <a16:creationId xmlns:a16="http://schemas.microsoft.com/office/drawing/2014/main" id="{CD1A4BE6-BC46-40AD-9ADD-11CC78446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18AED035-3DF2-4A17-B9DE-153CA677D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7p</a:t>
              </a:r>
            </a:p>
          </p:txBody>
        </p:sp>
      </p:grpSp>
      <p:pic>
        <p:nvPicPr>
          <p:cNvPr id="74" name="Picture 15">
            <a:extLst>
              <a:ext uri="{FF2B5EF4-FFF2-40B4-BE49-F238E27FC236}">
                <a16:creationId xmlns:a16="http://schemas.microsoft.com/office/drawing/2014/main" id="{487A00EA-5128-4C2F-A3E8-55ED7909B8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91" y="4517387"/>
            <a:ext cx="9096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35">
            <a:extLst>
              <a:ext uri="{FF2B5EF4-FFF2-40B4-BE49-F238E27FC236}">
                <a16:creationId xmlns:a16="http://schemas.microsoft.com/office/drawing/2014/main" id="{434A51C6-655C-4153-AB42-209153388ED5}"/>
              </a:ext>
            </a:extLst>
          </p:cNvPr>
          <p:cNvGrpSpPr>
            <a:grpSpLocks/>
          </p:cNvGrpSpPr>
          <p:nvPr/>
        </p:nvGrpSpPr>
        <p:grpSpPr bwMode="auto">
          <a:xfrm>
            <a:off x="7404119" y="4826155"/>
            <a:ext cx="1095375" cy="396875"/>
            <a:chOff x="5578457" y="3047823"/>
            <a:chExt cx="1094566" cy="396592"/>
          </a:xfrm>
        </p:grpSpPr>
        <p:pic>
          <p:nvPicPr>
            <p:cNvPr id="76" name="Picture 36">
              <a:extLst>
                <a:ext uri="{FF2B5EF4-FFF2-40B4-BE49-F238E27FC236}">
                  <a16:creationId xmlns:a16="http://schemas.microsoft.com/office/drawing/2014/main" id="{7CA0D26C-8F4B-48F7-999C-1F23B8C4D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37">
              <a:extLst>
                <a:ext uri="{FF2B5EF4-FFF2-40B4-BE49-F238E27FC236}">
                  <a16:creationId xmlns:a16="http://schemas.microsoft.com/office/drawing/2014/main" id="{79CE2DCD-95E5-44EC-B5BF-7E655534F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2p</a:t>
              </a:r>
            </a:p>
          </p:txBody>
        </p:sp>
      </p:grpSp>
      <p:pic>
        <p:nvPicPr>
          <p:cNvPr id="78" name="Picture 8">
            <a:extLst>
              <a:ext uri="{FF2B5EF4-FFF2-40B4-BE49-F238E27FC236}">
                <a16:creationId xmlns:a16="http://schemas.microsoft.com/office/drawing/2014/main" id="{438A4ECB-929C-488B-A98C-F7AFD25F0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226">
            <a:off x="5449753" y="4452138"/>
            <a:ext cx="1260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roup 27">
            <a:extLst>
              <a:ext uri="{FF2B5EF4-FFF2-40B4-BE49-F238E27FC236}">
                <a16:creationId xmlns:a16="http://schemas.microsoft.com/office/drawing/2014/main" id="{6D6D2BA8-2E8F-4845-B200-1E3A43114171}"/>
              </a:ext>
            </a:extLst>
          </p:cNvPr>
          <p:cNvGrpSpPr>
            <a:grpSpLocks/>
          </p:cNvGrpSpPr>
          <p:nvPr/>
        </p:nvGrpSpPr>
        <p:grpSpPr bwMode="auto">
          <a:xfrm>
            <a:off x="6051935" y="4623332"/>
            <a:ext cx="1093788" cy="396875"/>
            <a:chOff x="5578457" y="3047823"/>
            <a:chExt cx="1094566" cy="396592"/>
          </a:xfrm>
        </p:grpSpPr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360F0CF-A193-4A46-81E0-66C121D1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ectangle 31">
              <a:extLst>
                <a:ext uri="{FF2B5EF4-FFF2-40B4-BE49-F238E27FC236}">
                  <a16:creationId xmlns:a16="http://schemas.microsoft.com/office/drawing/2014/main" id="{9D1FC20C-C3A4-40A9-935C-91F0143C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7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4p</a:t>
              </a:r>
            </a:p>
          </p:txBody>
        </p:sp>
      </p:grpSp>
      <p:pic>
        <p:nvPicPr>
          <p:cNvPr id="82" name="Picture 16">
            <a:extLst>
              <a:ext uri="{FF2B5EF4-FFF2-40B4-BE49-F238E27FC236}">
                <a16:creationId xmlns:a16="http://schemas.microsoft.com/office/drawing/2014/main" id="{9AB32B42-F7AF-45E6-8419-144A58EE1E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1830" flipH="1">
            <a:off x="5176978" y="4724981"/>
            <a:ext cx="10001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32">
            <a:extLst>
              <a:ext uri="{FF2B5EF4-FFF2-40B4-BE49-F238E27FC236}">
                <a16:creationId xmlns:a16="http://schemas.microsoft.com/office/drawing/2014/main" id="{5CEE2C7C-3986-4B28-AF49-EE34525D902D}"/>
              </a:ext>
            </a:extLst>
          </p:cNvPr>
          <p:cNvGrpSpPr>
            <a:grpSpLocks/>
          </p:cNvGrpSpPr>
          <p:nvPr/>
        </p:nvGrpSpPr>
        <p:grpSpPr bwMode="auto">
          <a:xfrm>
            <a:off x="6082223" y="5041522"/>
            <a:ext cx="1095375" cy="396875"/>
            <a:chOff x="5578457" y="3047823"/>
            <a:chExt cx="1094566" cy="396592"/>
          </a:xfrm>
        </p:grpSpPr>
        <p:pic>
          <p:nvPicPr>
            <p:cNvPr id="84" name="Picture 33">
              <a:extLst>
                <a:ext uri="{FF2B5EF4-FFF2-40B4-BE49-F238E27FC236}">
                  <a16:creationId xmlns:a16="http://schemas.microsoft.com/office/drawing/2014/main" id="{2A8E39E0-86D8-4C46-9CDC-0A084A199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34">
              <a:extLst>
                <a:ext uri="{FF2B5EF4-FFF2-40B4-BE49-F238E27FC236}">
                  <a16:creationId xmlns:a16="http://schemas.microsoft.com/office/drawing/2014/main" id="{19E0BDFB-E872-4DC5-836F-89602C16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3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6p</a:t>
              </a:r>
            </a:p>
          </p:txBody>
        </p:sp>
      </p:grpSp>
      <p:grpSp>
        <p:nvGrpSpPr>
          <p:cNvPr id="86" name="Group 41">
            <a:extLst>
              <a:ext uri="{FF2B5EF4-FFF2-40B4-BE49-F238E27FC236}">
                <a16:creationId xmlns:a16="http://schemas.microsoft.com/office/drawing/2014/main" id="{0A6F269D-EAF0-4F52-8E1A-C15C565A21CA}"/>
              </a:ext>
            </a:extLst>
          </p:cNvPr>
          <p:cNvGrpSpPr>
            <a:grpSpLocks/>
          </p:cNvGrpSpPr>
          <p:nvPr/>
        </p:nvGrpSpPr>
        <p:grpSpPr bwMode="auto">
          <a:xfrm rot="20599917">
            <a:off x="4402232" y="4353916"/>
            <a:ext cx="1093787" cy="396875"/>
            <a:chOff x="5578457" y="3047823"/>
            <a:chExt cx="1094566" cy="396592"/>
          </a:xfrm>
        </p:grpSpPr>
        <p:pic>
          <p:nvPicPr>
            <p:cNvPr id="87" name="Picture 42">
              <a:extLst>
                <a:ext uri="{FF2B5EF4-FFF2-40B4-BE49-F238E27FC236}">
                  <a16:creationId xmlns:a16="http://schemas.microsoft.com/office/drawing/2014/main" id="{D571A7B1-6A94-4D6E-B603-8AF5BDA5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 43">
              <a:extLst>
                <a:ext uri="{FF2B5EF4-FFF2-40B4-BE49-F238E27FC236}">
                  <a16:creationId xmlns:a16="http://schemas.microsoft.com/office/drawing/2014/main" id="{01757794-1D0C-435A-B2D3-B017845EB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8p</a:t>
              </a: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3003DDA4-2F64-4EB3-B216-FD9F6BF4F9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2D281B8-9799-475B-8B46-DA0FEA1DBF6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8"/>
          <a:stretch/>
        </p:blipFill>
        <p:spPr>
          <a:xfrm>
            <a:off x="8567738" y="0"/>
            <a:ext cx="576262" cy="6858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818227-C449-48BE-9004-0301A31769C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0" y="6308724"/>
            <a:ext cx="9144000" cy="5492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B1F2406-5CB6-4045-89AE-076B1B2A615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5"/>
          <a:stretch/>
        </p:blipFill>
        <p:spPr>
          <a:xfrm>
            <a:off x="0" y="1"/>
            <a:ext cx="9144000" cy="556524"/>
          </a:xfrm>
          <a:prstGeom prst="rect">
            <a:avLst/>
          </a:prstGeom>
        </p:spPr>
      </p:pic>
      <p:pic>
        <p:nvPicPr>
          <p:cNvPr id="5" name="Whole Class">
            <a:extLst>
              <a:ext uri="{FF2B5EF4-FFF2-40B4-BE49-F238E27FC236}">
                <a16:creationId xmlns:a16="http://schemas.microsoft.com/office/drawing/2014/main" id="{3BA22FCA-9A58-452F-9797-C4CDCF3036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FEAFF260-B9D4-46D3-A122-D6FBAFC9A0F1}"/>
              </a:ext>
            </a:extLst>
          </p:cNvPr>
          <p:cNvSpPr/>
          <p:nvPr/>
        </p:nvSpPr>
        <p:spPr>
          <a:xfrm>
            <a:off x="1712047" y="2269009"/>
            <a:ext cx="4690672" cy="6347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Can you explain how you worked it out?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Can you show your working out in different ways?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9CDAC-6210-49FD-AB71-1A1587D473AE}"/>
              </a:ext>
            </a:extLst>
          </p:cNvPr>
          <p:cNvSpPr/>
          <p:nvPr/>
        </p:nvSpPr>
        <p:spPr>
          <a:xfrm>
            <a:off x="755650" y="538419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Buying Treats</a:t>
            </a:r>
          </a:p>
        </p:txBody>
      </p:sp>
    </p:spTree>
    <p:extLst>
      <p:ext uri="{BB962C8B-B14F-4D97-AF65-F5344CB8AC3E}">
        <p14:creationId xmlns:p14="http://schemas.microsoft.com/office/powerpoint/2010/main" val="703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12986EE-B41A-4CDF-9B05-19B970F8DA3E}"/>
              </a:ext>
            </a:extLst>
          </p:cNvPr>
          <p:cNvSpPr/>
          <p:nvPr/>
        </p:nvSpPr>
        <p:spPr>
          <a:xfrm>
            <a:off x="576263" y="1515746"/>
            <a:ext cx="7991475" cy="4792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32176-F9C5-44EC-98C5-92EB6B61D204}"/>
              </a:ext>
            </a:extLst>
          </p:cNvPr>
          <p:cNvSpPr/>
          <p:nvPr/>
        </p:nvSpPr>
        <p:spPr>
          <a:xfrm>
            <a:off x="576263" y="410704"/>
            <a:ext cx="7991475" cy="923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298B6-8536-446B-A2F3-E170A7DCE3B1}"/>
              </a:ext>
            </a:extLst>
          </p:cNvPr>
          <p:cNvSpPr/>
          <p:nvPr/>
        </p:nvSpPr>
        <p:spPr>
          <a:xfrm>
            <a:off x="748172" y="44301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Choosing Rides</a:t>
            </a:r>
          </a:p>
        </p:txBody>
      </p:sp>
      <p:sp>
        <p:nvSpPr>
          <p:cNvPr id="5" name="Rounded Rectangle 63">
            <a:extLst>
              <a:ext uri="{FF2B5EF4-FFF2-40B4-BE49-F238E27FC236}">
                <a16:creationId xmlns:a16="http://schemas.microsoft.com/office/drawing/2014/main" id="{E743508C-A7B8-4301-B298-28ED2B386DAD}"/>
              </a:ext>
            </a:extLst>
          </p:cNvPr>
          <p:cNvSpPr/>
          <p:nvPr/>
        </p:nvSpPr>
        <p:spPr>
          <a:xfrm>
            <a:off x="576263" y="1190778"/>
            <a:ext cx="7991475" cy="83085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chemeClr val="bg1"/>
                </a:solidFill>
              </a:rPr>
              <a:t>Haleema</a:t>
            </a:r>
            <a:r>
              <a:rPr lang="en-GB" sz="1600" dirty="0">
                <a:solidFill>
                  <a:schemeClr val="bg1"/>
                </a:solidFill>
              </a:rPr>
              <a:t> and Erin are allowed 20 minutes </a:t>
            </a:r>
            <a:r>
              <a:rPr lang="en-US" sz="1600" dirty="0">
                <a:solidFill>
                  <a:schemeClr val="bg1"/>
                </a:solidFill>
              </a:rPr>
              <a:t>to choose which rides they'd like to go on.</a:t>
            </a:r>
            <a:r>
              <a:rPr lang="en-GB" sz="1600" dirty="0">
                <a:solidFill>
                  <a:schemeClr val="bg1"/>
                </a:solidFill>
              </a:rPr>
              <a:t> They can afford to go on 2 rides. What could they go on and how much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time will they have to spare?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05357-4066-4B85-817C-7EA321A46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210724-12E0-49C6-B69B-E1AD5B247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8"/>
          <a:stretch/>
        </p:blipFill>
        <p:spPr>
          <a:xfrm>
            <a:off x="8567738" y="0"/>
            <a:ext cx="57626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80DC3-36EF-4909-9EAE-A697C9C3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1"/>
          <a:stretch/>
        </p:blipFill>
        <p:spPr>
          <a:xfrm>
            <a:off x="0" y="0"/>
            <a:ext cx="9144000" cy="54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331A49-F3F7-44A8-B5D5-3A70062A3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0" y="6317777"/>
            <a:ext cx="9144000" cy="5492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21E6DF-A830-4CA0-AC17-FBB017D29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34" y="1763368"/>
            <a:ext cx="2931216" cy="20727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9AA440-2957-4425-B94A-DD49BD29C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6970" y="1761014"/>
            <a:ext cx="2931216" cy="20727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16445C-D9F9-4C77-9C4F-C7641FB2A4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389" y="1741900"/>
            <a:ext cx="2931216" cy="20727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84C1ED-95B0-4801-A2DC-4396F5ABF9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5387" y="3175938"/>
            <a:ext cx="2931215" cy="20727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723E0E-0E24-4627-8E89-60A8C7C3D0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58" y="3183441"/>
            <a:ext cx="2931216" cy="20727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52745C-7BF6-44A3-A288-6F4D56A13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1672" y="4592693"/>
            <a:ext cx="2931216" cy="20727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07286C-E9B2-4E0E-BD2C-A4CF39335B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111" y="4603010"/>
            <a:ext cx="2931216" cy="2072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D7A3B2-16C0-45A5-9938-92ECB0443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01" y="4214234"/>
            <a:ext cx="1501420" cy="2084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4C19E9-0C68-4514-9C28-F1C2043700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225">
            <a:off x="5885725" y="4634411"/>
            <a:ext cx="619880" cy="9859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EDE2F9-D602-415E-B3E8-37CE2C0890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69" y="3328816"/>
            <a:ext cx="1259835" cy="187289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50D44F1-509C-46FC-9364-BCEE9669E025}"/>
              </a:ext>
            </a:extLst>
          </p:cNvPr>
          <p:cNvGrpSpPr/>
          <p:nvPr/>
        </p:nvGrpSpPr>
        <p:grpSpPr>
          <a:xfrm>
            <a:off x="7135685" y="4153569"/>
            <a:ext cx="912108" cy="2096286"/>
            <a:chOff x="6105929" y="4206567"/>
            <a:chExt cx="912108" cy="209628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03D4E8-29B5-4A9B-BA39-EF1A6F4CDE17}"/>
                </a:ext>
              </a:extLst>
            </p:cNvPr>
            <p:cNvSpPr/>
            <p:nvPr/>
          </p:nvSpPr>
          <p:spPr>
            <a:xfrm>
              <a:off x="6290976" y="4407268"/>
              <a:ext cx="217283" cy="1991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5F1C6E-8AA1-4E36-8596-AA809ED83E7C}"/>
                </a:ext>
              </a:extLst>
            </p:cNvPr>
            <p:cNvSpPr/>
            <p:nvPr/>
          </p:nvSpPr>
          <p:spPr>
            <a:xfrm>
              <a:off x="6552017" y="4438184"/>
              <a:ext cx="217283" cy="1991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7C280FD-0859-4E76-9C5F-62E68C05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929" y="4206567"/>
              <a:ext cx="912108" cy="2096286"/>
            </a:xfrm>
            <a:prstGeom prst="rect">
              <a:avLst/>
            </a:prstGeom>
          </p:spPr>
        </p:pic>
      </p:grpSp>
      <p:pic>
        <p:nvPicPr>
          <p:cNvPr id="4" name="Pairs">
            <a:extLst>
              <a:ext uri="{FF2B5EF4-FFF2-40B4-BE49-F238E27FC236}">
                <a16:creationId xmlns:a16="http://schemas.microsoft.com/office/drawing/2014/main" id="{782FDB09-B9AF-40C1-9005-F51CF6858D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5825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06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AF83E90-4641-47A1-8D6C-BB41EC6B1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" y="4414473"/>
            <a:ext cx="2512133" cy="18942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CBB2D5-4321-4E39-B7BC-0EA6E2059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332139"/>
            <a:ext cx="2515589" cy="20823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5A240D-FF07-42CA-9DEC-734D8CD2FDBD}"/>
              </a:ext>
            </a:extLst>
          </p:cNvPr>
          <p:cNvSpPr/>
          <p:nvPr/>
        </p:nvSpPr>
        <p:spPr>
          <a:xfrm>
            <a:off x="3020037" y="2190939"/>
            <a:ext cx="5547701" cy="41177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6A9E07-D36E-4D7E-99A8-765959FEFAB0}"/>
              </a:ext>
            </a:extLst>
          </p:cNvPr>
          <p:cNvSpPr/>
          <p:nvPr/>
        </p:nvSpPr>
        <p:spPr>
          <a:xfrm>
            <a:off x="7466959" y="3743519"/>
            <a:ext cx="916959" cy="5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4848E4-D214-44DE-B57C-7B7CB0D41BAD}"/>
              </a:ext>
            </a:extLst>
          </p:cNvPr>
          <p:cNvSpPr/>
          <p:nvPr/>
        </p:nvSpPr>
        <p:spPr>
          <a:xfrm>
            <a:off x="4185196" y="4382020"/>
            <a:ext cx="3689350" cy="3640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130195-BCBD-4C10-90F2-F991568D09D9}"/>
              </a:ext>
            </a:extLst>
          </p:cNvPr>
          <p:cNvSpPr/>
          <p:nvPr/>
        </p:nvSpPr>
        <p:spPr>
          <a:xfrm>
            <a:off x="755650" y="584312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Choosing Rides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49358E3-F62D-4165-AE7D-48914B11A11D}"/>
              </a:ext>
            </a:extLst>
          </p:cNvPr>
          <p:cNvSpPr/>
          <p:nvPr/>
        </p:nvSpPr>
        <p:spPr>
          <a:xfrm>
            <a:off x="576263" y="1342343"/>
            <a:ext cx="7991474" cy="50063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</a:rPr>
              <a:t>Haleema</a:t>
            </a:r>
            <a:r>
              <a:rPr lang="en-US" dirty="0">
                <a:solidFill>
                  <a:schemeClr val="bg1"/>
                </a:solidFill>
              </a:rPr>
              <a:t> and Erin choose the Ghost Train and the Pirate Ship.</a:t>
            </a: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4C0E9600-7F9C-4D27-8AA6-B45E0C0D1ADF}"/>
              </a:ext>
            </a:extLst>
          </p:cNvPr>
          <p:cNvSpPr/>
          <p:nvPr/>
        </p:nvSpPr>
        <p:spPr>
          <a:xfrm>
            <a:off x="576262" y="1932496"/>
            <a:ext cx="7991474" cy="500631"/>
          </a:xfrm>
          <a:prstGeom prst="round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The Ghost Train takes 6 minutes. The Pirate Ship takes 12 minutes.</a:t>
            </a:r>
          </a:p>
        </p:txBody>
      </p:sp>
      <p:grpSp>
        <p:nvGrpSpPr>
          <p:cNvPr id="7" name="bar model">
            <a:extLst>
              <a:ext uri="{FF2B5EF4-FFF2-40B4-BE49-F238E27FC236}">
                <a16:creationId xmlns:a16="http://schemas.microsoft.com/office/drawing/2014/main" id="{9425A9D3-67A4-4A86-8549-C1E20E76D17C}"/>
              </a:ext>
            </a:extLst>
          </p:cNvPr>
          <p:cNvGrpSpPr>
            <a:grpSpLocks/>
          </p:cNvGrpSpPr>
          <p:nvPr/>
        </p:nvGrpSpPr>
        <p:grpSpPr bwMode="auto">
          <a:xfrm>
            <a:off x="3401318" y="2518330"/>
            <a:ext cx="4987030" cy="1081961"/>
            <a:chOff x="1285103" y="3031524"/>
            <a:chExt cx="3191280" cy="626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9FA24D-3153-48D2-B18C-1716B1A4D329}"/>
                </a:ext>
              </a:extLst>
            </p:cNvPr>
            <p:cNvSpPr/>
            <p:nvPr/>
          </p:nvSpPr>
          <p:spPr>
            <a:xfrm>
              <a:off x="1285103" y="3031524"/>
              <a:ext cx="3188445" cy="313038"/>
            </a:xfrm>
            <a:prstGeom prst="rect">
              <a:avLst/>
            </a:prstGeom>
            <a:solidFill>
              <a:srgbClr val="784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20 minutes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FD5315-7C03-4365-814E-1E8CC24F905E}"/>
                </a:ext>
              </a:extLst>
            </p:cNvPr>
            <p:cNvSpPr/>
            <p:nvPr/>
          </p:nvSpPr>
          <p:spPr>
            <a:xfrm>
              <a:off x="1285103" y="3344562"/>
              <a:ext cx="1599896" cy="313038"/>
            </a:xfrm>
            <a:prstGeom prst="rect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98D1-CBD0-4587-ACBC-ED89FFE5B4F4}"/>
                </a:ext>
              </a:extLst>
            </p:cNvPr>
            <p:cNvSpPr/>
            <p:nvPr/>
          </p:nvSpPr>
          <p:spPr>
            <a:xfrm>
              <a:off x="2884999" y="3344562"/>
              <a:ext cx="1032117" cy="310104"/>
            </a:xfrm>
            <a:prstGeom prst="rect">
              <a:avLst/>
            </a:prstGeom>
            <a:solidFill>
              <a:srgbClr val="CD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62C4F1-DC11-4621-B0B2-345E6A635EEE}"/>
                </a:ext>
              </a:extLst>
            </p:cNvPr>
            <p:cNvSpPr/>
            <p:nvPr/>
          </p:nvSpPr>
          <p:spPr>
            <a:xfrm>
              <a:off x="3904806" y="3344562"/>
              <a:ext cx="571577" cy="313038"/>
            </a:xfrm>
            <a:prstGeom prst="rect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55A9D6F-F094-4874-86A0-33E94FBD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067" y="4284500"/>
            <a:ext cx="368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+mn-lt"/>
              </a:rPr>
              <a:t>What does the blue box represent?</a:t>
            </a:r>
            <a:endParaRPr lang="en-GB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7819AB-53B0-4292-A8C9-2E291207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377" y="3702140"/>
            <a:ext cx="1210736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+mn-lt"/>
              </a:rPr>
              <a:t>Time to spare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44BCD-D588-4406-B746-1C7728AE2CF7}"/>
              </a:ext>
            </a:extLst>
          </p:cNvPr>
          <p:cNvCxnSpPr>
            <a:cxnSpLocks/>
          </p:cNvCxnSpPr>
          <p:nvPr/>
        </p:nvCxnSpPr>
        <p:spPr>
          <a:xfrm>
            <a:off x="7495142" y="3673551"/>
            <a:ext cx="929373" cy="0"/>
          </a:xfrm>
          <a:prstGeom prst="straightConnector1">
            <a:avLst/>
          </a:prstGeom>
          <a:ln w="28575">
            <a:solidFill>
              <a:srgbClr val="00A8E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FC509-27D7-4825-9788-7E429C38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066" y="3631776"/>
            <a:ext cx="1314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Pirate Ship</a:t>
            </a:r>
            <a:endParaRPr lang="en-GB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FB2C9-0A7D-47CE-A997-2476AF0E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112" y="3632190"/>
            <a:ext cx="1390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Ghost Train</a:t>
            </a:r>
            <a:endParaRPr lang="en-GB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4A6274-5C84-4FB9-ABD7-2AF4C09B8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115" y="3130255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6 minutes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401A2-2CB1-4BE0-83E3-CBBD72E1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33" y="3113366"/>
            <a:ext cx="127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12 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43091-40BB-4525-8D91-D7ADB1BE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792" y="3002163"/>
            <a:ext cx="995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2 </a:t>
            </a:r>
            <a:br>
              <a:rPr lang="en-GB" altLang="en-US" dirty="0">
                <a:solidFill>
                  <a:schemeClr val="bg1"/>
                </a:solidFill>
                <a:latin typeface="+mn-lt"/>
              </a:rPr>
            </a:br>
            <a:r>
              <a:rPr lang="en-GB" altLang="en-US" dirty="0">
                <a:solidFill>
                  <a:schemeClr val="bg1"/>
                </a:solidFill>
                <a:latin typeface="+mn-lt"/>
              </a:rPr>
              <a:t>minutes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783374-07FC-410C-A95F-CF289DA6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860" y="4658582"/>
            <a:ext cx="411202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12 + 6 = 18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It would take 18 minutes to go on the </a:t>
            </a:r>
            <a:br>
              <a:rPr lang="en-GB" altLang="en-US" dirty="0">
                <a:solidFill>
                  <a:schemeClr val="tx1"/>
                </a:solidFill>
                <a:latin typeface="+mn-lt"/>
              </a:rPr>
            </a:br>
            <a:r>
              <a:rPr lang="en-GB" altLang="en-US" dirty="0">
                <a:solidFill>
                  <a:schemeClr val="tx1"/>
                </a:solidFill>
                <a:latin typeface="+mn-lt"/>
              </a:rPr>
              <a:t>Pirate Ship and Ghost Train.</a:t>
            </a:r>
            <a:endParaRPr lang="en-GB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B58CC5-6604-4BB2-B95D-57A15472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469" y="5788996"/>
            <a:ext cx="4528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20 – 18 = 2. They have 2 minutes to spare.</a:t>
            </a:r>
            <a:endParaRPr lang="en-GB" alt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D851DC-19F8-48C8-A8F2-7ED4AB9FD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9" y="2517410"/>
            <a:ext cx="1893973" cy="1838340"/>
          </a:xfrm>
          <a:prstGeom prst="rect">
            <a:avLst/>
          </a:prstGeom>
        </p:spPr>
      </p:pic>
      <p:pic>
        <p:nvPicPr>
          <p:cNvPr id="22" name="Pairs">
            <a:extLst>
              <a:ext uri="{FF2B5EF4-FFF2-40B4-BE49-F238E27FC236}">
                <a16:creationId xmlns:a16="http://schemas.microsoft.com/office/drawing/2014/main" id="{11F9E4EB-0748-4F45-B608-FD1EF1F6A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5825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2" grpId="0"/>
      <p:bldP spid="13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BCCA25-2999-4A15-9883-6E6223D436B4}"/>
              </a:ext>
            </a:extLst>
          </p:cNvPr>
          <p:cNvSpPr/>
          <p:nvPr/>
        </p:nvSpPr>
        <p:spPr>
          <a:xfrm>
            <a:off x="576263" y="1515746"/>
            <a:ext cx="7991475" cy="4792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E6BF7-50F7-490A-BD8A-7CDEFDBB76D1}"/>
              </a:ext>
            </a:extLst>
          </p:cNvPr>
          <p:cNvSpPr/>
          <p:nvPr/>
        </p:nvSpPr>
        <p:spPr>
          <a:xfrm>
            <a:off x="576263" y="157659"/>
            <a:ext cx="7991475" cy="923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9A3F75-86DF-40B0-A476-8C72FDC8888E}"/>
              </a:ext>
            </a:extLst>
          </p:cNvPr>
          <p:cNvSpPr/>
          <p:nvPr/>
        </p:nvSpPr>
        <p:spPr>
          <a:xfrm>
            <a:off x="755650" y="43158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Choosing Rides</a:t>
            </a:r>
          </a:p>
        </p:txBody>
      </p:sp>
      <p:sp>
        <p:nvSpPr>
          <p:cNvPr id="11" name="Rounded Rectangle 63">
            <a:extLst>
              <a:ext uri="{FF2B5EF4-FFF2-40B4-BE49-F238E27FC236}">
                <a16:creationId xmlns:a16="http://schemas.microsoft.com/office/drawing/2014/main" id="{BA2047E3-3A55-47CA-8BDB-3801837599B1}"/>
              </a:ext>
            </a:extLst>
          </p:cNvPr>
          <p:cNvSpPr/>
          <p:nvPr/>
        </p:nvSpPr>
        <p:spPr>
          <a:xfrm>
            <a:off x="576263" y="1118495"/>
            <a:ext cx="7991475" cy="65087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What other 2 rides could they go on and how long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would they have to spare?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B9DC25-393B-434A-B067-6CEB9F18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22C43-84A3-4C83-9679-B490BB74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8"/>
          <a:stretch/>
        </p:blipFill>
        <p:spPr>
          <a:xfrm>
            <a:off x="8567738" y="0"/>
            <a:ext cx="57626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209EE-211D-41C1-90FA-A75806B95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1"/>
          <a:stretch/>
        </p:blipFill>
        <p:spPr>
          <a:xfrm>
            <a:off x="0" y="0"/>
            <a:ext cx="9144000" cy="549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D25881-0F5D-4C61-A46B-42B0CFDD5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0" y="6317777"/>
            <a:ext cx="9144000" cy="54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409144-84F8-4A11-A644-A8CF39786625}"/>
              </a:ext>
            </a:extLst>
          </p:cNvPr>
          <p:cNvSpPr txBox="1"/>
          <p:nvPr/>
        </p:nvSpPr>
        <p:spPr>
          <a:xfrm>
            <a:off x="6222533" y="3792884"/>
            <a:ext cx="20138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Choose 2 rides and calculate the time to spare. </a:t>
            </a:r>
            <a:br>
              <a:rPr lang="en-US" b="1" dirty="0"/>
            </a:br>
            <a:r>
              <a:rPr lang="en-US" b="1" dirty="0"/>
              <a:t>Use a bar model to help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FB3EB-9950-4BFE-B922-763A61E1E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76" y="1588382"/>
            <a:ext cx="3069716" cy="2170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80267-28E2-4944-835C-A0F3591E5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0912" y="1586028"/>
            <a:ext cx="3069716" cy="2170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07971-8654-451A-98CA-517F4FDAC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46" y="1566914"/>
            <a:ext cx="3069716" cy="2170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38CBB-79DA-403A-8037-2E7399F77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658" y="3051977"/>
            <a:ext cx="3069716" cy="2170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294D94-2F33-4685-B3B1-898E28435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29" y="3059480"/>
            <a:ext cx="3069716" cy="21706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FB73C2-1809-4180-94A7-5266641CB3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943" y="4527455"/>
            <a:ext cx="3069716" cy="21706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327EFA-C557-4BE6-9917-8BC5F3486F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537772"/>
            <a:ext cx="3069716" cy="2170644"/>
          </a:xfrm>
          <a:prstGeom prst="rect">
            <a:avLst/>
          </a:prstGeom>
        </p:spPr>
      </p:pic>
      <p:pic>
        <p:nvPicPr>
          <p:cNvPr id="2" name="Pairs">
            <a:extLst>
              <a:ext uri="{FF2B5EF4-FFF2-40B4-BE49-F238E27FC236}">
                <a16:creationId xmlns:a16="http://schemas.microsoft.com/office/drawing/2014/main" id="{A6B2CEAB-31B7-423D-A5A6-1C1F7A9E7A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5825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F2E3-F8A0-4948-9C16-EAFB708DB685}"/>
              </a:ext>
            </a:extLst>
          </p:cNvPr>
          <p:cNvSpPr/>
          <p:nvPr/>
        </p:nvSpPr>
        <p:spPr>
          <a:xfrm>
            <a:off x="576263" y="410704"/>
            <a:ext cx="7991475" cy="923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5E20D-BF6D-4A63-812B-0E836B91F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51210-5113-45CD-AD44-2B198828A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8"/>
          <a:stretch/>
        </p:blipFill>
        <p:spPr>
          <a:xfrm>
            <a:off x="8567738" y="0"/>
            <a:ext cx="57626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D0D723-700E-4CC4-80AD-585EDBED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1"/>
          <a:stretch/>
        </p:blipFill>
        <p:spPr>
          <a:xfrm>
            <a:off x="0" y="0"/>
            <a:ext cx="9144000" cy="54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85F8F5-D632-4471-8202-19DA3ACC2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0" y="6317777"/>
            <a:ext cx="9144000" cy="549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B06B8-C0B7-4E1A-A1CD-10ECC07737CF}"/>
              </a:ext>
            </a:extLst>
          </p:cNvPr>
          <p:cNvSpPr/>
          <p:nvPr/>
        </p:nvSpPr>
        <p:spPr>
          <a:xfrm>
            <a:off x="755650" y="5492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A Day at the Fair</a:t>
            </a:r>
          </a:p>
        </p:txBody>
      </p:sp>
      <p:sp>
        <p:nvSpPr>
          <p:cNvPr id="2" name="Rounded Rectangle 63">
            <a:extLst>
              <a:ext uri="{FF2B5EF4-FFF2-40B4-BE49-F238E27FC236}">
                <a16:creationId xmlns:a16="http://schemas.microsoft.com/office/drawing/2014/main" id="{093751D9-E2E4-4DD6-8925-02182C30752E}"/>
              </a:ext>
            </a:extLst>
          </p:cNvPr>
          <p:cNvSpPr/>
          <p:nvPr/>
        </p:nvSpPr>
        <p:spPr>
          <a:xfrm>
            <a:off x="576263" y="1334490"/>
            <a:ext cx="7991475" cy="8718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Work with a partner to solve the problems on your activity sheet.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Represent your work in as many ways as you can.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Here are some examples:</a:t>
            </a:r>
          </a:p>
        </p:txBody>
      </p:sp>
      <p:grpSp>
        <p:nvGrpSpPr>
          <p:cNvPr id="12" name="part whole">
            <a:extLst>
              <a:ext uri="{FF2B5EF4-FFF2-40B4-BE49-F238E27FC236}">
                <a16:creationId xmlns:a16="http://schemas.microsoft.com/office/drawing/2014/main" id="{7C08E73A-E6B1-4FB0-A337-44722A0039B7}"/>
              </a:ext>
            </a:extLst>
          </p:cNvPr>
          <p:cNvGrpSpPr>
            <a:grpSpLocks/>
          </p:cNvGrpSpPr>
          <p:nvPr/>
        </p:nvGrpSpPr>
        <p:grpSpPr bwMode="auto">
          <a:xfrm>
            <a:off x="6269038" y="2375858"/>
            <a:ext cx="2017712" cy="1504950"/>
            <a:chOff x="5725297" y="3039762"/>
            <a:chExt cx="2224218" cy="165992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342499-7303-427A-B74C-D00FAB7FF40A}"/>
                </a:ext>
              </a:extLst>
            </p:cNvPr>
            <p:cNvCxnSpPr/>
            <p:nvPr/>
          </p:nvCxnSpPr>
          <p:spPr>
            <a:xfrm flipH="1">
              <a:off x="6187290" y="3410969"/>
              <a:ext cx="566992" cy="80719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C73EFC-ED42-46A2-A474-51077A52D468}"/>
                </a:ext>
              </a:extLst>
            </p:cNvPr>
            <p:cNvCxnSpPr/>
            <p:nvPr/>
          </p:nvCxnSpPr>
          <p:spPr>
            <a:xfrm>
              <a:off x="6981779" y="3521280"/>
              <a:ext cx="514493" cy="80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49CC47-B61A-428E-A39B-6056BA8E49FA}"/>
                </a:ext>
              </a:extLst>
            </p:cNvPr>
            <p:cNvSpPr/>
            <p:nvPr/>
          </p:nvSpPr>
          <p:spPr>
            <a:xfrm>
              <a:off x="6467287" y="3039762"/>
              <a:ext cx="740239" cy="74066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dirty="0"/>
                <a:t>19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7AA771-9F64-4294-A6D9-F37A850F94FD}"/>
                </a:ext>
              </a:extLst>
            </p:cNvPr>
            <p:cNvSpPr/>
            <p:nvPr/>
          </p:nvSpPr>
          <p:spPr>
            <a:xfrm>
              <a:off x="5725297" y="3959024"/>
              <a:ext cx="741990" cy="74066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dirty="0"/>
                <a:t>6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AE97FD-4803-4093-ABCC-A19A2125E1B6}"/>
                </a:ext>
              </a:extLst>
            </p:cNvPr>
            <p:cNvSpPr/>
            <p:nvPr/>
          </p:nvSpPr>
          <p:spPr>
            <a:xfrm>
              <a:off x="7207525" y="3959024"/>
              <a:ext cx="741990" cy="74066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dirty="0"/>
                <a:t>13</a:t>
              </a:r>
            </a:p>
          </p:txBody>
        </p:sp>
      </p:grpSp>
      <p:grpSp>
        <p:nvGrpSpPr>
          <p:cNvPr id="20" name="bar model">
            <a:extLst>
              <a:ext uri="{FF2B5EF4-FFF2-40B4-BE49-F238E27FC236}">
                <a16:creationId xmlns:a16="http://schemas.microsoft.com/office/drawing/2014/main" id="{096C210E-3513-4093-A405-3B8D6124E66B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4222750"/>
            <a:ext cx="3419475" cy="641350"/>
            <a:chOff x="1285102" y="3031524"/>
            <a:chExt cx="3188044" cy="6260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98BC05-31EF-463C-99A6-7D18148C1D99}"/>
                </a:ext>
              </a:extLst>
            </p:cNvPr>
            <p:cNvSpPr/>
            <p:nvPr/>
          </p:nvSpPr>
          <p:spPr>
            <a:xfrm>
              <a:off x="1285102" y="3031524"/>
              <a:ext cx="3188044" cy="313038"/>
            </a:xfrm>
            <a:prstGeom prst="rect">
              <a:avLst/>
            </a:prstGeom>
            <a:solidFill>
              <a:srgbClr val="784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19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23F4CE-EB91-4E07-913A-5F2A0052512F}"/>
                </a:ext>
              </a:extLst>
            </p:cNvPr>
            <p:cNvSpPr/>
            <p:nvPr/>
          </p:nvSpPr>
          <p:spPr>
            <a:xfrm>
              <a:off x="1285102" y="3344562"/>
              <a:ext cx="2462816" cy="313038"/>
            </a:xfrm>
            <a:prstGeom prst="rect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13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E2D477-3CF9-4476-9C6A-A169716FF2AE}"/>
                </a:ext>
              </a:extLst>
            </p:cNvPr>
            <p:cNvSpPr/>
            <p:nvPr/>
          </p:nvSpPr>
          <p:spPr>
            <a:xfrm>
              <a:off x="3747918" y="3344562"/>
              <a:ext cx="725228" cy="313038"/>
            </a:xfrm>
            <a:prstGeom prst="rect">
              <a:avLst/>
            </a:prstGeom>
            <a:solidFill>
              <a:srgbClr val="CD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24" name="ten frame">
            <a:extLst>
              <a:ext uri="{FF2B5EF4-FFF2-40B4-BE49-F238E27FC236}">
                <a16:creationId xmlns:a16="http://schemas.microsoft.com/office/drawing/2014/main" id="{C07FAE67-EAEC-4170-8917-6E754424B863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5456238"/>
            <a:ext cx="2759075" cy="542925"/>
            <a:chOff x="1285103" y="4040661"/>
            <a:chExt cx="3332201" cy="654907"/>
          </a:xfrm>
        </p:grpSpPr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D7860273-3B50-494F-9359-94BD5E8B9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5103" y="4040661"/>
              <a:ext cx="1614613" cy="650788"/>
              <a:chOff x="2240692" y="4127157"/>
              <a:chExt cx="1614613" cy="650788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EE183B7-1881-4709-94B5-AC7D607029C5}"/>
                  </a:ext>
                </a:extLst>
              </p:cNvPr>
              <p:cNvSpPr/>
              <p:nvPr/>
            </p:nvSpPr>
            <p:spPr>
              <a:xfrm>
                <a:off x="2240692" y="4127157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99D680-9AED-4586-8A1D-452059529A6E}"/>
                  </a:ext>
                </a:extLst>
              </p:cNvPr>
              <p:cNvSpPr/>
              <p:nvPr/>
            </p:nvSpPr>
            <p:spPr>
              <a:xfrm>
                <a:off x="2560875" y="4127157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EA2A01E-6471-4C13-A53E-8876C0ED1A9F}"/>
                  </a:ext>
                </a:extLst>
              </p:cNvPr>
              <p:cNvSpPr/>
              <p:nvPr/>
            </p:nvSpPr>
            <p:spPr>
              <a:xfrm>
                <a:off x="2882975" y="4127157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3E04797-1FB9-4009-AFCF-ED9F88067358}"/>
                  </a:ext>
                </a:extLst>
              </p:cNvPr>
              <p:cNvSpPr/>
              <p:nvPr/>
            </p:nvSpPr>
            <p:spPr>
              <a:xfrm>
                <a:off x="3205075" y="4127157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8A03CCF-E54D-47C1-A1EB-A6532C00DD68}"/>
                  </a:ext>
                </a:extLst>
              </p:cNvPr>
              <p:cNvSpPr/>
              <p:nvPr/>
            </p:nvSpPr>
            <p:spPr>
              <a:xfrm>
                <a:off x="3525257" y="4127157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2612D35-A9C6-4A99-82C2-B94F130F490B}"/>
                  </a:ext>
                </a:extLst>
              </p:cNvPr>
              <p:cNvSpPr/>
              <p:nvPr/>
            </p:nvSpPr>
            <p:spPr>
              <a:xfrm>
                <a:off x="2240692" y="4446950"/>
                <a:ext cx="329769" cy="3312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76BE28-8CFE-471F-B1B5-E210F3EC81DF}"/>
                  </a:ext>
                </a:extLst>
              </p:cNvPr>
              <p:cNvSpPr/>
              <p:nvPr/>
            </p:nvSpPr>
            <p:spPr>
              <a:xfrm>
                <a:off x="2560875" y="4446950"/>
                <a:ext cx="329769" cy="3312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96225D-6DD7-44E4-A9A7-DC09FC784CA7}"/>
                  </a:ext>
                </a:extLst>
              </p:cNvPr>
              <p:cNvSpPr/>
              <p:nvPr/>
            </p:nvSpPr>
            <p:spPr>
              <a:xfrm>
                <a:off x="2882975" y="4446950"/>
                <a:ext cx="329769" cy="3312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31EDD76-1DC9-45CC-8D0F-374616DF5843}"/>
                  </a:ext>
                </a:extLst>
              </p:cNvPr>
              <p:cNvSpPr/>
              <p:nvPr/>
            </p:nvSpPr>
            <p:spPr>
              <a:xfrm>
                <a:off x="3205075" y="4446950"/>
                <a:ext cx="329769" cy="3312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E6E4726-C6DD-417E-B83C-BBABFCA45B26}"/>
                  </a:ext>
                </a:extLst>
              </p:cNvPr>
              <p:cNvSpPr/>
              <p:nvPr/>
            </p:nvSpPr>
            <p:spPr>
              <a:xfrm>
                <a:off x="3525257" y="4446950"/>
                <a:ext cx="329769" cy="3312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A08BBA2-9543-4EE4-9CAE-F6BEC4186761}"/>
                  </a:ext>
                </a:extLst>
              </p:cNvPr>
              <p:cNvSpPr/>
              <p:nvPr/>
            </p:nvSpPr>
            <p:spPr>
              <a:xfrm>
                <a:off x="2273286" y="4169286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4412CE4-D5DA-40E3-B478-B25AB3E30EA3}"/>
                  </a:ext>
                </a:extLst>
              </p:cNvPr>
              <p:cNvSpPr/>
              <p:nvPr/>
            </p:nvSpPr>
            <p:spPr>
              <a:xfrm>
                <a:off x="2595386" y="4169286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1078A6A-5EE5-48C3-AA51-603CAB4265D3}"/>
                  </a:ext>
                </a:extLst>
              </p:cNvPr>
              <p:cNvSpPr/>
              <p:nvPr/>
            </p:nvSpPr>
            <p:spPr>
              <a:xfrm>
                <a:off x="2915568" y="4169286"/>
                <a:ext cx="239658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8E9936D-E107-4E30-B333-D0D421CE7EFC}"/>
                  </a:ext>
                </a:extLst>
              </p:cNvPr>
              <p:cNvSpPr/>
              <p:nvPr/>
            </p:nvSpPr>
            <p:spPr>
              <a:xfrm>
                <a:off x="3237668" y="4169286"/>
                <a:ext cx="237740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B2B7EB-CCE3-4CC5-B19C-9225F745AE76}"/>
                  </a:ext>
                </a:extLst>
              </p:cNvPr>
              <p:cNvSpPr/>
              <p:nvPr/>
            </p:nvSpPr>
            <p:spPr>
              <a:xfrm>
                <a:off x="3557851" y="4169286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3FC8A96-F358-4035-AD4C-804E68D4D4A6}"/>
                  </a:ext>
                </a:extLst>
              </p:cNvPr>
              <p:cNvSpPr/>
              <p:nvPr/>
            </p:nvSpPr>
            <p:spPr>
              <a:xfrm>
                <a:off x="2273286" y="4498654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84F333F-AACC-45B1-B6BD-CC6ECD8D1E7E}"/>
                  </a:ext>
                </a:extLst>
              </p:cNvPr>
              <p:cNvSpPr/>
              <p:nvPr/>
            </p:nvSpPr>
            <p:spPr>
              <a:xfrm>
                <a:off x="2595386" y="4498654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360BB1E-1630-458A-ADBA-F894EB522836}"/>
                  </a:ext>
                </a:extLst>
              </p:cNvPr>
              <p:cNvSpPr/>
              <p:nvPr/>
            </p:nvSpPr>
            <p:spPr>
              <a:xfrm>
                <a:off x="2915568" y="4498654"/>
                <a:ext cx="239658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96F41F2-C59B-45B9-B022-94996DC709AC}"/>
                  </a:ext>
                </a:extLst>
              </p:cNvPr>
              <p:cNvSpPr/>
              <p:nvPr/>
            </p:nvSpPr>
            <p:spPr>
              <a:xfrm>
                <a:off x="3237668" y="4498654"/>
                <a:ext cx="237740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4EE598F-DAE3-4BB6-BCB7-961EDEBD2414}"/>
                  </a:ext>
                </a:extLst>
              </p:cNvPr>
              <p:cNvSpPr/>
              <p:nvPr/>
            </p:nvSpPr>
            <p:spPr>
              <a:xfrm>
                <a:off x="3557851" y="4498654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6" name="Group 43">
              <a:extLst>
                <a:ext uri="{FF2B5EF4-FFF2-40B4-BE49-F238E27FC236}">
                  <a16:creationId xmlns:a16="http://schemas.microsoft.com/office/drawing/2014/main" id="{78B47D9A-0AF6-4298-9F0F-71409FD29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691" y="4044780"/>
              <a:ext cx="1614613" cy="650788"/>
              <a:chOff x="2240692" y="4127157"/>
              <a:chExt cx="1614613" cy="65078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566EC4-0B5A-4B0A-8E94-70562B4A6EDC}"/>
                  </a:ext>
                </a:extLst>
              </p:cNvPr>
              <p:cNvSpPr/>
              <p:nvPr/>
            </p:nvSpPr>
            <p:spPr>
              <a:xfrm>
                <a:off x="2240971" y="4126867"/>
                <a:ext cx="329769" cy="331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91AAAA2-EBC4-4E23-A368-7394B3859B8F}"/>
                  </a:ext>
                </a:extLst>
              </p:cNvPr>
              <p:cNvSpPr/>
              <p:nvPr/>
            </p:nvSpPr>
            <p:spPr>
              <a:xfrm>
                <a:off x="2561154" y="4126867"/>
                <a:ext cx="329769" cy="331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3730309-0F3B-4F1E-BF17-E9A2D1C5ED4D}"/>
                  </a:ext>
                </a:extLst>
              </p:cNvPr>
              <p:cNvSpPr/>
              <p:nvPr/>
            </p:nvSpPr>
            <p:spPr>
              <a:xfrm>
                <a:off x="2883254" y="4126867"/>
                <a:ext cx="329769" cy="331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79809DF-9F5C-4B0D-A2F3-9A971CC7D785}"/>
                  </a:ext>
                </a:extLst>
              </p:cNvPr>
              <p:cNvSpPr/>
              <p:nvPr/>
            </p:nvSpPr>
            <p:spPr>
              <a:xfrm>
                <a:off x="3205354" y="4126867"/>
                <a:ext cx="329769" cy="331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FAD1CA-4FAB-42F3-B9DD-B2E6863FCD4D}"/>
                  </a:ext>
                </a:extLst>
              </p:cNvPr>
              <p:cNvSpPr/>
              <p:nvPr/>
            </p:nvSpPr>
            <p:spPr>
              <a:xfrm>
                <a:off x="3525536" y="4126867"/>
                <a:ext cx="329769" cy="3312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582B009-1A4B-4BBC-9F9C-09AFBD59F270}"/>
                  </a:ext>
                </a:extLst>
              </p:cNvPr>
              <p:cNvSpPr/>
              <p:nvPr/>
            </p:nvSpPr>
            <p:spPr>
              <a:xfrm>
                <a:off x="2240971" y="4448576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FA0BA-ECA8-4DEA-91FA-44D35B87C594}"/>
                  </a:ext>
                </a:extLst>
              </p:cNvPr>
              <p:cNvSpPr/>
              <p:nvPr/>
            </p:nvSpPr>
            <p:spPr>
              <a:xfrm>
                <a:off x="2561154" y="4448576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1E7799-BC34-4CAE-A16A-7DDBF08B070F}"/>
                  </a:ext>
                </a:extLst>
              </p:cNvPr>
              <p:cNvSpPr/>
              <p:nvPr/>
            </p:nvSpPr>
            <p:spPr>
              <a:xfrm>
                <a:off x="2883254" y="4448576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DF3BCF-4592-4A1E-B716-2C119D7BADA3}"/>
                  </a:ext>
                </a:extLst>
              </p:cNvPr>
              <p:cNvSpPr/>
              <p:nvPr/>
            </p:nvSpPr>
            <p:spPr>
              <a:xfrm>
                <a:off x="3205354" y="4448576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E411313-31E7-4AE9-ADB7-E3BBE2E0D357}"/>
                  </a:ext>
                </a:extLst>
              </p:cNvPr>
              <p:cNvSpPr/>
              <p:nvPr/>
            </p:nvSpPr>
            <p:spPr>
              <a:xfrm>
                <a:off x="3525536" y="4448576"/>
                <a:ext cx="329769" cy="329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CF4367C-5D9B-4754-891D-908DD5CFCB33}"/>
                  </a:ext>
                </a:extLst>
              </p:cNvPr>
              <p:cNvSpPr/>
              <p:nvPr/>
            </p:nvSpPr>
            <p:spPr>
              <a:xfrm>
                <a:off x="2273565" y="4168996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6D6655D-5EE6-44D7-B710-47B7789DDEA8}"/>
                  </a:ext>
                </a:extLst>
              </p:cNvPr>
              <p:cNvSpPr/>
              <p:nvPr/>
            </p:nvSpPr>
            <p:spPr>
              <a:xfrm>
                <a:off x="2595665" y="4498365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C6C68B-88FB-4775-8CB9-73C594BC36A0}"/>
                  </a:ext>
                </a:extLst>
              </p:cNvPr>
              <p:cNvSpPr/>
              <p:nvPr/>
            </p:nvSpPr>
            <p:spPr>
              <a:xfrm>
                <a:off x="2273565" y="4498365"/>
                <a:ext cx="239657" cy="237452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75DA27A-80E9-410F-880A-8813CEC542E1}"/>
                  </a:ext>
                </a:extLst>
              </p:cNvPr>
              <p:cNvSpPr/>
              <p:nvPr/>
            </p:nvSpPr>
            <p:spPr>
              <a:xfrm>
                <a:off x="2603334" y="4163251"/>
                <a:ext cx="237740" cy="239367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0926722-0893-4E23-A60F-E5DCC38E3292}"/>
                  </a:ext>
                </a:extLst>
              </p:cNvPr>
              <p:cNvSpPr/>
              <p:nvPr/>
            </p:nvSpPr>
            <p:spPr>
              <a:xfrm>
                <a:off x="2923516" y="4161336"/>
                <a:ext cx="237740" cy="237452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4176B2B-EDFD-4363-8CA5-63802EF38387}"/>
                  </a:ext>
                </a:extLst>
              </p:cNvPr>
              <p:cNvSpPr/>
              <p:nvPr/>
            </p:nvSpPr>
            <p:spPr>
              <a:xfrm>
                <a:off x="3243699" y="4155591"/>
                <a:ext cx="237740" cy="239367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5A68E94-84DD-450A-8F99-2A96A144D676}"/>
                  </a:ext>
                </a:extLst>
              </p:cNvPr>
              <p:cNvSpPr/>
              <p:nvPr/>
            </p:nvSpPr>
            <p:spPr>
              <a:xfrm>
                <a:off x="3573468" y="4161336"/>
                <a:ext cx="237740" cy="237452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9328337-7FF6-4255-8AF9-B6984EC96702}"/>
                  </a:ext>
                </a:extLst>
              </p:cNvPr>
              <p:cNvSpPr/>
              <p:nvPr/>
            </p:nvSpPr>
            <p:spPr>
              <a:xfrm>
                <a:off x="2923516" y="4494535"/>
                <a:ext cx="237740" cy="239366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814C8FE-D435-4A7F-BDC7-DA952F0194CC}"/>
                  </a:ext>
                </a:extLst>
              </p:cNvPr>
              <p:cNvSpPr/>
              <p:nvPr/>
            </p:nvSpPr>
            <p:spPr>
              <a:xfrm>
                <a:off x="3243699" y="4490705"/>
                <a:ext cx="237740" cy="237452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66" name="rods">
            <a:extLst>
              <a:ext uri="{FF2B5EF4-FFF2-40B4-BE49-F238E27FC236}">
                <a16:creationId xmlns:a16="http://schemas.microsoft.com/office/drawing/2014/main" id="{9D6C2C9F-9A6B-41B2-A2D3-819F01B73240}"/>
              </a:ext>
            </a:extLst>
          </p:cNvPr>
          <p:cNvGrpSpPr>
            <a:grpSpLocks/>
          </p:cNvGrpSpPr>
          <p:nvPr/>
        </p:nvGrpSpPr>
        <p:grpSpPr bwMode="auto">
          <a:xfrm>
            <a:off x="686659" y="2455360"/>
            <a:ext cx="5404358" cy="699026"/>
            <a:chOff x="1220551" y="5074181"/>
            <a:chExt cx="6076452" cy="787017"/>
          </a:xfrm>
        </p:grpSpPr>
        <p:sp>
          <p:nvSpPr>
            <p:cNvPr id="67" name="Rectangle 79">
              <a:extLst>
                <a:ext uri="{FF2B5EF4-FFF2-40B4-BE49-F238E27FC236}">
                  <a16:creationId xmlns:a16="http://schemas.microsoft.com/office/drawing/2014/main" id="{13A45691-0C3E-45E4-8060-FB10838E3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551" y="5445211"/>
              <a:ext cx="369843" cy="41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68" name="Rectangle 80">
              <a:extLst>
                <a:ext uri="{FF2B5EF4-FFF2-40B4-BE49-F238E27FC236}">
                  <a16:creationId xmlns:a16="http://schemas.microsoft.com/office/drawing/2014/main" id="{2ECEF930-9523-489E-B249-6C61A779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43" y="5444572"/>
              <a:ext cx="438332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13</a:t>
              </a:r>
            </a:p>
          </p:txBody>
        </p:sp>
        <p:sp>
          <p:nvSpPr>
            <p:cNvPr id="69" name="Rectangle 81">
              <a:extLst>
                <a:ext uri="{FF2B5EF4-FFF2-40B4-BE49-F238E27FC236}">
                  <a16:creationId xmlns:a16="http://schemas.microsoft.com/office/drawing/2014/main" id="{C60A3C80-D9D9-4FEB-8494-741F28A6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919" y="5445211"/>
              <a:ext cx="306762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70" name="Rectangle 82">
              <a:extLst>
                <a:ext uri="{FF2B5EF4-FFF2-40B4-BE49-F238E27FC236}">
                  <a16:creationId xmlns:a16="http://schemas.microsoft.com/office/drawing/2014/main" id="{0E911AB3-6F80-43CB-B38C-C180BBB90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544" y="5445211"/>
              <a:ext cx="344610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71" name="Rectangle 83">
              <a:extLst>
                <a:ext uri="{FF2B5EF4-FFF2-40B4-BE49-F238E27FC236}">
                  <a16:creationId xmlns:a16="http://schemas.microsoft.com/office/drawing/2014/main" id="{14594871-3964-4336-8CDE-8C4E4A85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795" y="5445211"/>
              <a:ext cx="339204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72" name="Rectangle 84">
              <a:extLst>
                <a:ext uri="{FF2B5EF4-FFF2-40B4-BE49-F238E27FC236}">
                  <a16:creationId xmlns:a16="http://schemas.microsoft.com/office/drawing/2014/main" id="{0C1CCA78-BA31-42C4-81BC-CA5947704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896" y="5445211"/>
              <a:ext cx="353623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CA6AD77E-15B3-4DFD-A2B3-84201258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474" y="5445211"/>
              <a:ext cx="344610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74" name="Rectangle 86">
              <a:extLst>
                <a:ext uri="{FF2B5EF4-FFF2-40B4-BE49-F238E27FC236}">
                  <a16:creationId xmlns:a16="http://schemas.microsoft.com/office/drawing/2014/main" id="{FC9F3EC7-9F97-45E4-B426-7690D35A2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743" y="5445211"/>
              <a:ext cx="348215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6</a:t>
              </a:r>
            </a:p>
          </p:txBody>
        </p:sp>
        <p:sp>
          <p:nvSpPr>
            <p:cNvPr id="75" name="Rectangle 87">
              <a:extLst>
                <a:ext uri="{FF2B5EF4-FFF2-40B4-BE49-F238E27FC236}">
                  <a16:creationId xmlns:a16="http://schemas.microsoft.com/office/drawing/2014/main" id="{0C2328C1-56DE-45AE-9738-DF3DFC76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927" y="5445211"/>
              <a:ext cx="331995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7</a:t>
              </a:r>
            </a:p>
          </p:txBody>
        </p:sp>
        <p:sp>
          <p:nvSpPr>
            <p:cNvPr id="76" name="Rectangle 88">
              <a:extLst>
                <a:ext uri="{FF2B5EF4-FFF2-40B4-BE49-F238E27FC236}">
                  <a16:creationId xmlns:a16="http://schemas.microsoft.com/office/drawing/2014/main" id="{891C3A62-EDD1-44DF-A30D-7B9DE9F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382" y="5445211"/>
              <a:ext cx="357228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8</a:t>
              </a:r>
            </a:p>
          </p:txBody>
        </p:sp>
        <p:sp>
          <p:nvSpPr>
            <p:cNvPr id="77" name="Rectangle 89">
              <a:extLst>
                <a:ext uri="{FF2B5EF4-FFF2-40B4-BE49-F238E27FC236}">
                  <a16:creationId xmlns:a16="http://schemas.microsoft.com/office/drawing/2014/main" id="{293982B7-941C-4922-A8F7-76F8850C4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959" y="5445211"/>
              <a:ext cx="348215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9</a:t>
              </a:r>
            </a:p>
          </p:txBody>
        </p:sp>
        <p:sp>
          <p:nvSpPr>
            <p:cNvPr id="78" name="Rectangle 90">
              <a:extLst>
                <a:ext uri="{FF2B5EF4-FFF2-40B4-BE49-F238E27FC236}">
                  <a16:creationId xmlns:a16="http://schemas.microsoft.com/office/drawing/2014/main" id="{71BC0B46-6C74-47A2-B7AB-FC3465DDA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652" y="5445211"/>
              <a:ext cx="468973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10</a:t>
              </a:r>
            </a:p>
          </p:txBody>
        </p:sp>
        <p:sp>
          <p:nvSpPr>
            <p:cNvPr id="79" name="Rectangle 91">
              <a:extLst>
                <a:ext uri="{FF2B5EF4-FFF2-40B4-BE49-F238E27FC236}">
                  <a16:creationId xmlns:a16="http://schemas.microsoft.com/office/drawing/2014/main" id="{05E92E7F-FAB5-4A0D-8FD9-C607D43DE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267" y="5445211"/>
              <a:ext cx="405891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11</a:t>
              </a:r>
            </a:p>
          </p:txBody>
        </p:sp>
        <p:sp>
          <p:nvSpPr>
            <p:cNvPr id="80" name="Rectangle 92">
              <a:extLst>
                <a:ext uri="{FF2B5EF4-FFF2-40B4-BE49-F238E27FC236}">
                  <a16:creationId xmlns:a16="http://schemas.microsoft.com/office/drawing/2014/main" id="{ADA7E26A-9BA3-4129-B2A6-0FF09C1C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13" y="5445211"/>
              <a:ext cx="443741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967C268-D67D-4F91-A594-F3A92B7157D4}"/>
                </a:ext>
              </a:extLst>
            </p:cNvPr>
            <p:cNvSpPr/>
            <p:nvPr/>
          </p:nvSpPr>
          <p:spPr>
            <a:xfrm>
              <a:off x="1421282" y="5074751"/>
              <a:ext cx="2980823" cy="3932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6D23E4B-3DD3-4717-9B79-F76546AF8DC3}"/>
                </a:ext>
              </a:extLst>
            </p:cNvPr>
            <p:cNvSpPr/>
            <p:nvPr/>
          </p:nvSpPr>
          <p:spPr>
            <a:xfrm>
              <a:off x="4402105" y="5074751"/>
              <a:ext cx="890676" cy="3932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9381B2-47F9-4731-8084-FFB9A7F0B64E}"/>
                </a:ext>
              </a:extLst>
            </p:cNvPr>
            <p:cNvSpPr/>
            <p:nvPr/>
          </p:nvSpPr>
          <p:spPr>
            <a:xfrm>
              <a:off x="5282072" y="5074181"/>
              <a:ext cx="1818838" cy="3932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AD2FA5DB-F61C-48FD-B50D-4E422614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658" y="5444735"/>
              <a:ext cx="447345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19</a:t>
              </a: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3EC15DB0-602E-4967-9962-F9FA7A2F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141" y="5445375"/>
              <a:ext cx="452752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14</a:t>
              </a:r>
            </a:p>
          </p:txBody>
        </p:sp>
        <p:sp>
          <p:nvSpPr>
            <p:cNvPr id="86" name="Rectangle 97">
              <a:extLst>
                <a:ext uri="{FF2B5EF4-FFF2-40B4-BE49-F238E27FC236}">
                  <a16:creationId xmlns:a16="http://schemas.microsoft.com/office/drawing/2014/main" id="{8D77153A-9A46-4980-A82E-F5265D9E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717" y="5445374"/>
              <a:ext cx="443741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15</a:t>
              </a:r>
            </a:p>
          </p:txBody>
        </p:sp>
        <p:sp>
          <p:nvSpPr>
            <p:cNvPr id="87" name="Rectangle 98">
              <a:extLst>
                <a:ext uri="{FF2B5EF4-FFF2-40B4-BE49-F238E27FC236}">
                  <a16:creationId xmlns:a16="http://schemas.microsoft.com/office/drawing/2014/main" id="{8A9A32CC-40AB-484D-A38E-0D16FC994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3987" y="5445374"/>
              <a:ext cx="447345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16</a:t>
              </a:r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C3C299A7-E54E-4836-998F-233E11D57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171" y="5445374"/>
              <a:ext cx="431123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17</a:t>
              </a:r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F0D25538-3ECB-46D8-B81A-CBA0F41F6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625" y="5445374"/>
              <a:ext cx="456357" cy="4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18</a:t>
              </a:r>
            </a:p>
          </p:txBody>
        </p:sp>
      </p:grpSp>
      <p:sp>
        <p:nvSpPr>
          <p:cNvPr id="90" name="show">
            <a:extLst>
              <a:ext uri="{FF2B5EF4-FFF2-40B4-BE49-F238E27FC236}">
                <a16:creationId xmlns:a16="http://schemas.microsoft.com/office/drawing/2014/main" id="{F921293A-EBC7-4577-93B3-853E3A393E60}"/>
              </a:ext>
            </a:extLst>
          </p:cNvPr>
          <p:cNvSpPr/>
          <p:nvPr/>
        </p:nvSpPr>
        <p:spPr>
          <a:xfrm>
            <a:off x="755650" y="5312889"/>
            <a:ext cx="2674937" cy="87788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models to hide them. Click </a:t>
            </a:r>
            <a:r>
              <a:rPr lang="en-GB" u="sng" dirty="0"/>
              <a:t>here</a:t>
            </a:r>
            <a:r>
              <a:rPr lang="en-GB" dirty="0"/>
              <a:t> to show them all.</a:t>
            </a:r>
          </a:p>
        </p:txBody>
      </p:sp>
      <p:grpSp>
        <p:nvGrpSpPr>
          <p:cNvPr id="91" name="Numicon">
            <a:extLst>
              <a:ext uri="{FF2B5EF4-FFF2-40B4-BE49-F238E27FC236}">
                <a16:creationId xmlns:a16="http://schemas.microsoft.com/office/drawing/2014/main" id="{2F0AC52E-3325-45F0-8874-FD92C4557B33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3425825"/>
            <a:ext cx="1274763" cy="1565275"/>
            <a:chOff x="997016" y="3425096"/>
            <a:chExt cx="1275398" cy="1565964"/>
          </a:xfrm>
        </p:grpSpPr>
        <p:pic>
          <p:nvPicPr>
            <p:cNvPr id="92" name="Picture 2">
              <a:extLst>
                <a:ext uri="{FF2B5EF4-FFF2-40B4-BE49-F238E27FC236}">
                  <a16:creationId xmlns:a16="http://schemas.microsoft.com/office/drawing/2014/main" id="{EA50C860-2225-4A70-B1AB-60743682D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16" y="3427226"/>
              <a:ext cx="629203" cy="156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>
              <a:extLst>
                <a:ext uri="{FF2B5EF4-FFF2-40B4-BE49-F238E27FC236}">
                  <a16:creationId xmlns:a16="http://schemas.microsoft.com/office/drawing/2014/main" id="{4CA1025F-1F9F-424D-875E-B69A7CC5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925" y="4036541"/>
              <a:ext cx="581489" cy="95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7A90A040-CDB1-43FA-A5E7-D909F97F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613" y="3425096"/>
              <a:ext cx="584801" cy="62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money">
            <a:extLst>
              <a:ext uri="{FF2B5EF4-FFF2-40B4-BE49-F238E27FC236}">
                <a16:creationId xmlns:a16="http://schemas.microsoft.com/office/drawing/2014/main" id="{EB7ED9FE-A964-4C07-84D9-6EC52E719041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576638"/>
            <a:ext cx="2206625" cy="1079500"/>
            <a:chOff x="2537978" y="3577824"/>
            <a:chExt cx="2206740" cy="1078593"/>
          </a:xfrm>
        </p:grpSpPr>
        <p:grpSp>
          <p:nvGrpSpPr>
            <p:cNvPr id="96" name="Group 10">
              <a:extLst>
                <a:ext uri="{FF2B5EF4-FFF2-40B4-BE49-F238E27FC236}">
                  <a16:creationId xmlns:a16="http://schemas.microsoft.com/office/drawing/2014/main" id="{E82CBEEA-DC9B-4036-9112-DAC4CE1B5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7978" y="3579352"/>
              <a:ext cx="1077065" cy="1077065"/>
              <a:chOff x="2537978" y="3579352"/>
              <a:chExt cx="1077065" cy="1077065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066F922-E2A0-45C0-8E75-E2F45E936CBA}"/>
                  </a:ext>
                </a:extLst>
              </p:cNvPr>
              <p:cNvSpPr/>
              <p:nvPr/>
            </p:nvSpPr>
            <p:spPr>
              <a:xfrm>
                <a:off x="2537978" y="3579410"/>
                <a:ext cx="1076381" cy="107700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103" name="Picture 8">
                <a:extLst>
                  <a:ext uri="{FF2B5EF4-FFF2-40B4-BE49-F238E27FC236}">
                    <a16:creationId xmlns:a16="http://schemas.microsoft.com/office/drawing/2014/main" id="{9DDD8B2E-F296-4CA6-A440-71CB2F731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2816643" y="3611043"/>
                <a:ext cx="475571" cy="478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9">
                <a:extLst>
                  <a:ext uri="{FF2B5EF4-FFF2-40B4-BE49-F238E27FC236}">
                    <a16:creationId xmlns:a16="http://schemas.microsoft.com/office/drawing/2014/main" id="{753E686F-7ABD-4F29-B4C6-C10C89DDC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44"/>
              <a:stretch>
                <a:fillRect/>
              </a:stretch>
            </p:blipFill>
            <p:spPr bwMode="auto">
              <a:xfrm>
                <a:off x="2586974" y="4019934"/>
                <a:ext cx="377722" cy="37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146">
                <a:extLst>
                  <a:ext uri="{FF2B5EF4-FFF2-40B4-BE49-F238E27FC236}">
                    <a16:creationId xmlns:a16="http://schemas.microsoft.com/office/drawing/2014/main" id="{57F6C448-B703-41D1-B5A3-7FB21BE5C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44"/>
              <a:stretch>
                <a:fillRect/>
              </a:stretch>
            </p:blipFill>
            <p:spPr bwMode="auto">
              <a:xfrm>
                <a:off x="2914492" y="4230583"/>
                <a:ext cx="377722" cy="37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147">
                <a:extLst>
                  <a:ext uri="{FF2B5EF4-FFF2-40B4-BE49-F238E27FC236}">
                    <a16:creationId xmlns:a16="http://schemas.microsoft.com/office/drawing/2014/main" id="{1413697D-7BEB-4728-B886-909102A1D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44"/>
              <a:stretch>
                <a:fillRect/>
              </a:stretch>
            </p:blipFill>
            <p:spPr bwMode="auto">
              <a:xfrm>
                <a:off x="3229378" y="3949342"/>
                <a:ext cx="377722" cy="37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7" name="Group 14">
              <a:extLst>
                <a:ext uri="{FF2B5EF4-FFF2-40B4-BE49-F238E27FC236}">
                  <a16:creationId xmlns:a16="http://schemas.microsoft.com/office/drawing/2014/main" id="{F615DB68-1D56-4C32-8994-FB41759FA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7653" y="3577824"/>
              <a:ext cx="1077065" cy="1077065"/>
              <a:chOff x="3667653" y="3577824"/>
              <a:chExt cx="1077065" cy="107706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91B65AA-616A-4A06-BA23-663CBAB5885A}"/>
                  </a:ext>
                </a:extLst>
              </p:cNvPr>
              <p:cNvSpPr/>
              <p:nvPr/>
            </p:nvSpPr>
            <p:spPr>
              <a:xfrm>
                <a:off x="3668337" y="3577824"/>
                <a:ext cx="1076381" cy="107700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99" name="Picture 13">
                <a:extLst>
                  <a:ext uri="{FF2B5EF4-FFF2-40B4-BE49-F238E27FC236}">
                    <a16:creationId xmlns:a16="http://schemas.microsoft.com/office/drawing/2014/main" id="{AC18E847-9A40-4E45-B4DE-ED0F91567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" t="13277" r="52342" b="23404"/>
              <a:stretch>
                <a:fillRect/>
              </a:stretch>
            </p:blipFill>
            <p:spPr bwMode="auto">
              <a:xfrm>
                <a:off x="3974583" y="3617567"/>
                <a:ext cx="496740" cy="493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148">
                <a:extLst>
                  <a:ext uri="{FF2B5EF4-FFF2-40B4-BE49-F238E27FC236}">
                    <a16:creationId xmlns:a16="http://schemas.microsoft.com/office/drawing/2014/main" id="{D25DF755-ABA9-42C8-B2C3-E6BC269DB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" t="13277" r="52342" b="23404"/>
              <a:stretch>
                <a:fillRect/>
              </a:stretch>
            </p:blipFill>
            <p:spPr bwMode="auto">
              <a:xfrm>
                <a:off x="4175110" y="3983703"/>
                <a:ext cx="496740" cy="493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149">
                <a:extLst>
                  <a:ext uri="{FF2B5EF4-FFF2-40B4-BE49-F238E27FC236}">
                    <a16:creationId xmlns:a16="http://schemas.microsoft.com/office/drawing/2014/main" id="{4F12D28A-0BE9-406E-9ADE-B65E8B896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" t="13277" r="52342" b="23404"/>
              <a:stretch>
                <a:fillRect/>
              </a:stretch>
            </p:blipFill>
            <p:spPr bwMode="auto">
              <a:xfrm>
                <a:off x="3759500" y="4005704"/>
                <a:ext cx="496740" cy="493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7" name="Individual Work">
            <a:extLst>
              <a:ext uri="{FF2B5EF4-FFF2-40B4-BE49-F238E27FC236}">
                <a16:creationId xmlns:a16="http://schemas.microsoft.com/office/drawing/2014/main" id="{14986C98-7957-42B4-B8AF-BDA6C7C218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47CDA-98A9-44FF-A532-AAD2101ECEC9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A Day at the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CEEA0-7B24-481F-9D28-4EEF02855244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Individual Work">
            <a:extLst>
              <a:ext uri="{FF2B5EF4-FFF2-40B4-BE49-F238E27FC236}">
                <a16:creationId xmlns:a16="http://schemas.microsoft.com/office/drawing/2014/main" id="{84165F2A-3726-4027-8E15-6D9AC3FF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42891-248E-4A07-A309-671A1D48E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551" y="1698625"/>
            <a:ext cx="3015598" cy="42656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70FE50-27EF-454C-A4E6-3A7299839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564" y="1698625"/>
            <a:ext cx="3015597" cy="42656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5E9460-ED3C-4971-84B8-D9F04B447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76" y="1698625"/>
            <a:ext cx="3015597" cy="42656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78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4E336-8EDB-4C5F-BAAE-4917D70D3C0E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03263"/>
            <a:ext cx="7942262" cy="5391150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529837-230C-45BE-AD73-A63B5434429C}"/>
                </a:ext>
              </a:extLst>
            </p:cNvPr>
            <p:cNvSpPr/>
            <p:nvPr/>
          </p:nvSpPr>
          <p:spPr>
            <a:xfrm>
              <a:off x="755156" y="1822297"/>
              <a:ext cx="3816597" cy="4271318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A55E7A-BE48-424E-9748-A9B68BD0C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9" b="-37"/>
            <a:stretch>
              <a:fillRect/>
            </a:stretch>
          </p:blipFill>
          <p:spPr bwMode="auto">
            <a:xfrm>
              <a:off x="755650" y="2068829"/>
              <a:ext cx="3816350" cy="402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0425A0-8C36-4C60-8413-285521C5F727}"/>
                </a:ext>
              </a:extLst>
            </p:cNvPr>
            <p:cNvSpPr/>
            <p:nvPr/>
          </p:nvSpPr>
          <p:spPr>
            <a:xfrm>
              <a:off x="4571753" y="1819122"/>
              <a:ext cx="3816597" cy="4274494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2CF2B-C4F1-4CB1-9E46-AF497615E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31CED-CCBE-4ECC-A910-7F20C19DA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36000" rIns="180000" bIns="72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bg1"/>
                  </a:solidFill>
                  <a:latin typeface="+mn-lt"/>
                </a:rPr>
                <a:t>Diving into Mastery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57A3490-C31E-49FF-9B36-680250E70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223"/>
          <a:stretch/>
        </p:blipFill>
        <p:spPr>
          <a:xfrm>
            <a:off x="5578475" y="2032000"/>
            <a:ext cx="2711450" cy="3851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C5750-6775-4D36-A80D-8BD821D18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223"/>
          <a:stretch/>
        </p:blipFill>
        <p:spPr>
          <a:xfrm>
            <a:off x="5126038" y="2032000"/>
            <a:ext cx="2711450" cy="3851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A254F-6FE4-4A5A-B74A-0835E0163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223"/>
          <a:stretch/>
        </p:blipFill>
        <p:spPr>
          <a:xfrm>
            <a:off x="4672013" y="2032000"/>
            <a:ext cx="2711450" cy="3851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4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5EEAD44C-91DA-4764-A184-4140504C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 b="2"/>
          <a:stretch/>
        </p:blipFill>
        <p:spPr>
          <a:xfrm>
            <a:off x="224895" y="1738265"/>
            <a:ext cx="8694210" cy="48202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2BAA028-37A5-4A91-9043-8F8F335C9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9B86A3-FEC7-46E4-AC99-31B50AEB0F1C}"/>
              </a:ext>
            </a:extLst>
          </p:cNvPr>
          <p:cNvSpPr/>
          <p:nvPr/>
        </p:nvSpPr>
        <p:spPr>
          <a:xfrm>
            <a:off x="755650" y="539499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Ask a Question</a:t>
            </a:r>
          </a:p>
        </p:txBody>
      </p:sp>
      <p:sp>
        <p:nvSpPr>
          <p:cNvPr id="2" name="Rounded Rectangle 63">
            <a:extLst>
              <a:ext uri="{FF2B5EF4-FFF2-40B4-BE49-F238E27FC236}">
                <a16:creationId xmlns:a16="http://schemas.microsoft.com/office/drawing/2014/main" id="{C1778C57-B44A-40B8-8BAA-D8174D9179DE}"/>
              </a:ext>
            </a:extLst>
          </p:cNvPr>
          <p:cNvSpPr/>
          <p:nvPr/>
        </p:nvSpPr>
        <p:spPr>
          <a:xfrm>
            <a:off x="576262" y="1286126"/>
            <a:ext cx="7991475" cy="5270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Can you ask a 2-step question?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B8A07D-BD85-41FC-BBA3-9310C72B0304}"/>
              </a:ext>
            </a:extLst>
          </p:cNvPr>
          <p:cNvGrpSpPr/>
          <p:nvPr/>
        </p:nvGrpSpPr>
        <p:grpSpPr>
          <a:xfrm>
            <a:off x="1659973" y="3634972"/>
            <a:ext cx="1630362" cy="1546225"/>
            <a:chOff x="1558100" y="3838575"/>
            <a:chExt cx="1630362" cy="1546225"/>
          </a:xfrm>
        </p:grpSpPr>
        <p:sp>
          <p:nvSpPr>
            <p:cNvPr id="6" name="Rounded Rectangle 47">
              <a:extLst>
                <a:ext uri="{FF2B5EF4-FFF2-40B4-BE49-F238E27FC236}">
                  <a16:creationId xmlns:a16="http://schemas.microsoft.com/office/drawing/2014/main" id="{1C2AD980-1F7C-435C-BD1E-CB718CC33944}"/>
                </a:ext>
              </a:extLst>
            </p:cNvPr>
            <p:cNvSpPr/>
            <p:nvPr/>
          </p:nvSpPr>
          <p:spPr>
            <a:xfrm>
              <a:off x="1558100" y="3838575"/>
              <a:ext cx="1630362" cy="1546225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Carousel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7 minutes</a:t>
              </a: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BDB516E-7FA2-44DF-9BC4-EEF384CD6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143" y="4169421"/>
              <a:ext cx="800275" cy="87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71BAF6-5E04-489E-B3AB-FBE8F958678C}"/>
              </a:ext>
            </a:extLst>
          </p:cNvPr>
          <p:cNvGrpSpPr/>
          <p:nvPr/>
        </p:nvGrpSpPr>
        <p:grpSpPr>
          <a:xfrm>
            <a:off x="3403133" y="1955620"/>
            <a:ext cx="1631950" cy="1547812"/>
            <a:chOff x="3322205" y="1953217"/>
            <a:chExt cx="1631950" cy="1547812"/>
          </a:xfrm>
        </p:grpSpPr>
        <p:sp>
          <p:nvSpPr>
            <p:cNvPr id="8" name="Rounded Rectangle 29">
              <a:extLst>
                <a:ext uri="{FF2B5EF4-FFF2-40B4-BE49-F238E27FC236}">
                  <a16:creationId xmlns:a16="http://schemas.microsoft.com/office/drawing/2014/main" id="{C68E14BA-C4E0-4EE1-B970-018BDEF9E191}"/>
                </a:ext>
              </a:extLst>
            </p:cNvPr>
            <p:cNvSpPr/>
            <p:nvPr/>
          </p:nvSpPr>
          <p:spPr>
            <a:xfrm>
              <a:off x="3322205" y="1953217"/>
              <a:ext cx="1631950" cy="1547812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tx1"/>
                  </a:solidFill>
                </a:rPr>
                <a:t>Helter-Skelter</a:t>
              </a:r>
              <a:endParaRPr lang="en-GB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6E8409F5-CB2F-48EA-88EA-27F256BD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039" y="2299375"/>
              <a:ext cx="552256" cy="88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2D9753-2151-48F3-9B94-3FC8A23047E0}"/>
              </a:ext>
            </a:extLst>
          </p:cNvPr>
          <p:cNvGrpSpPr/>
          <p:nvPr/>
        </p:nvGrpSpPr>
        <p:grpSpPr>
          <a:xfrm>
            <a:off x="5124720" y="1955620"/>
            <a:ext cx="1630363" cy="1547812"/>
            <a:chOff x="5075628" y="1958023"/>
            <a:chExt cx="1630363" cy="1547812"/>
          </a:xfrm>
        </p:grpSpPr>
        <p:sp>
          <p:nvSpPr>
            <p:cNvPr id="10" name="Rounded Rectangle 30">
              <a:extLst>
                <a:ext uri="{FF2B5EF4-FFF2-40B4-BE49-F238E27FC236}">
                  <a16:creationId xmlns:a16="http://schemas.microsoft.com/office/drawing/2014/main" id="{671FC024-035E-4F9D-A1C7-EB0FBA8A9FD7}"/>
                </a:ext>
              </a:extLst>
            </p:cNvPr>
            <p:cNvSpPr/>
            <p:nvPr/>
          </p:nvSpPr>
          <p:spPr>
            <a:xfrm>
              <a:off x="5075628" y="1958023"/>
              <a:ext cx="1630363" cy="1547812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Log Flume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10 minutes</a:t>
              </a:r>
            </a:p>
          </p:txBody>
        </p:sp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BCCA26AB-8B10-49F0-A426-0E7AB457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494" y="2318007"/>
              <a:ext cx="627726" cy="87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0774E-697F-47B9-93E4-B3D8E0134DDF}"/>
              </a:ext>
            </a:extLst>
          </p:cNvPr>
          <p:cNvGrpSpPr/>
          <p:nvPr/>
        </p:nvGrpSpPr>
        <p:grpSpPr>
          <a:xfrm>
            <a:off x="3383082" y="3634178"/>
            <a:ext cx="1630362" cy="1547812"/>
            <a:chOff x="3322999" y="3831774"/>
            <a:chExt cx="1630362" cy="1547812"/>
          </a:xfrm>
        </p:grpSpPr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C036D0AD-65FE-4377-9134-5A02BBEC2B96}"/>
                </a:ext>
              </a:extLst>
            </p:cNvPr>
            <p:cNvSpPr/>
            <p:nvPr/>
          </p:nvSpPr>
          <p:spPr>
            <a:xfrm>
              <a:off x="3322999" y="3831774"/>
              <a:ext cx="1630362" cy="1547812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Pirate Ship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12 minutes</a:t>
              </a:r>
            </a:p>
          </p:txBody>
        </p:sp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886C7027-C26D-4C61-AF50-1C7B53A5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721" y="4161289"/>
              <a:ext cx="931444" cy="91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CEF875-C263-4223-AA24-F73AC6279E98}"/>
              </a:ext>
            </a:extLst>
          </p:cNvPr>
          <p:cNvGrpSpPr/>
          <p:nvPr/>
        </p:nvGrpSpPr>
        <p:grpSpPr>
          <a:xfrm>
            <a:off x="5113504" y="3634178"/>
            <a:ext cx="1630362" cy="1547812"/>
            <a:chOff x="5075628" y="3812369"/>
            <a:chExt cx="1630362" cy="1547812"/>
          </a:xfrm>
        </p:grpSpPr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id="{0530D030-CB2A-48EC-B0BD-375D8B575F13}"/>
                </a:ext>
              </a:extLst>
            </p:cNvPr>
            <p:cNvSpPr/>
            <p:nvPr/>
          </p:nvSpPr>
          <p:spPr>
            <a:xfrm>
              <a:off x="5075628" y="3812369"/>
              <a:ext cx="1630362" cy="1547812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Tea Cups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4 minutes</a:t>
              </a:r>
            </a:p>
          </p:txBody>
        </p:sp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951A1559-3CCF-46F4-B231-DC342304C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966" y="4191598"/>
              <a:ext cx="1131798" cy="82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E6653F2-04EC-419A-A322-9C3030B99399}"/>
              </a:ext>
            </a:extLst>
          </p:cNvPr>
          <p:cNvSpPr/>
          <p:nvPr/>
        </p:nvSpPr>
        <p:spPr>
          <a:xfrm>
            <a:off x="1260332" y="5289080"/>
            <a:ext cx="7199122" cy="945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It takes 22 minutes to ride the Pirate Ship and the Log Flume.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It takes 15 minutes to ride the Ghost Train and the Rollercoaster.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It takes 7 minutes longer to ride the Pirate Ship and Log Flume.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" name="Whole Class">
            <a:extLst>
              <a:ext uri="{FF2B5EF4-FFF2-40B4-BE49-F238E27FC236}">
                <a16:creationId xmlns:a16="http://schemas.microsoft.com/office/drawing/2014/main" id="{D99B5ADD-6F8E-4643-AC2F-B8C98BF73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1CF41A0-48ED-4A32-AF00-29703ACA7A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8"/>
          <a:stretch/>
        </p:blipFill>
        <p:spPr>
          <a:xfrm>
            <a:off x="8567738" y="0"/>
            <a:ext cx="576262" cy="685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D8EB36C-B345-4209-9020-6C8E99F9AC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0" y="6317777"/>
            <a:ext cx="9144000" cy="5492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852337-2F2C-4ADF-A277-FB849C6FA649}"/>
              </a:ext>
            </a:extLst>
          </p:cNvPr>
          <p:cNvSpPr txBox="1"/>
          <p:nvPr/>
        </p:nvSpPr>
        <p:spPr>
          <a:xfrm>
            <a:off x="6790263" y="4793219"/>
            <a:ext cx="1630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9 minutes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219022-F05F-494B-8E99-A90A62B836AF}"/>
              </a:ext>
            </a:extLst>
          </p:cNvPr>
          <p:cNvSpPr txBox="1"/>
          <p:nvPr/>
        </p:nvSpPr>
        <p:spPr>
          <a:xfrm>
            <a:off x="3319986" y="3105141"/>
            <a:ext cx="163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5 minutes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01997C-CFA7-45CE-AA93-CEF69C840A8A}"/>
              </a:ext>
            </a:extLst>
          </p:cNvPr>
          <p:cNvGrpSpPr/>
          <p:nvPr/>
        </p:nvGrpSpPr>
        <p:grpSpPr>
          <a:xfrm>
            <a:off x="6755982" y="1874281"/>
            <a:ext cx="1826029" cy="1629151"/>
            <a:chOff x="6717947" y="1874281"/>
            <a:chExt cx="1826029" cy="1629151"/>
          </a:xfrm>
        </p:grpSpPr>
        <p:sp>
          <p:nvSpPr>
            <p:cNvPr id="12" name="Rounded Rectangle 31">
              <a:extLst>
                <a:ext uri="{FF2B5EF4-FFF2-40B4-BE49-F238E27FC236}">
                  <a16:creationId xmlns:a16="http://schemas.microsoft.com/office/drawing/2014/main" id="{76186B4C-553A-441C-B21A-49DB48468D9A}"/>
                </a:ext>
              </a:extLst>
            </p:cNvPr>
            <p:cNvSpPr/>
            <p:nvPr/>
          </p:nvSpPr>
          <p:spPr>
            <a:xfrm>
              <a:off x="6791057" y="1955620"/>
              <a:ext cx="1630362" cy="1547812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Ghost Train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6 minutes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3653B16-5B40-48F1-AFA9-479555506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947" y="1874281"/>
              <a:ext cx="1826029" cy="128913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CB1421-821F-4DEE-8186-F8AAA10A2908}"/>
              </a:ext>
            </a:extLst>
          </p:cNvPr>
          <p:cNvGrpSpPr/>
          <p:nvPr/>
        </p:nvGrpSpPr>
        <p:grpSpPr>
          <a:xfrm>
            <a:off x="6828298" y="3634178"/>
            <a:ext cx="1631950" cy="1547812"/>
            <a:chOff x="6790263" y="3824678"/>
            <a:chExt cx="1631950" cy="1547812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E06E5482-E1E8-44F9-953D-DB5DE9561142}"/>
                </a:ext>
              </a:extLst>
            </p:cNvPr>
            <p:cNvSpPr/>
            <p:nvPr/>
          </p:nvSpPr>
          <p:spPr>
            <a:xfrm>
              <a:off x="6790263" y="3824678"/>
              <a:ext cx="1631950" cy="1547812"/>
            </a:xfrm>
            <a:prstGeom prst="roundRect">
              <a:avLst>
                <a:gd name="adj" fmla="val 6628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tx1"/>
                  </a:solidFill>
                </a:rPr>
                <a:t>Rollercoaster</a:t>
              </a:r>
              <a:endParaRPr lang="en-GB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19D5860-8858-41A5-871C-0D5537B8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243" y="4147940"/>
              <a:ext cx="1370133" cy="89586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6A6277-B1F8-45BB-9098-F376063E711F}"/>
              </a:ext>
            </a:extLst>
          </p:cNvPr>
          <p:cNvGrpSpPr/>
          <p:nvPr/>
        </p:nvGrpSpPr>
        <p:grpSpPr>
          <a:xfrm>
            <a:off x="656330" y="1608647"/>
            <a:ext cx="2739918" cy="2063821"/>
            <a:chOff x="656330" y="1608647"/>
            <a:chExt cx="2739918" cy="2063821"/>
          </a:xfrm>
        </p:grpSpPr>
        <p:sp>
          <p:nvSpPr>
            <p:cNvPr id="39" name="Speech Bubble: Oval 38">
              <a:extLst>
                <a:ext uri="{FF2B5EF4-FFF2-40B4-BE49-F238E27FC236}">
                  <a16:creationId xmlns:a16="http://schemas.microsoft.com/office/drawing/2014/main" id="{421D9893-8BA3-47BA-908B-EC5ADCF7A4D2}"/>
                </a:ext>
              </a:extLst>
            </p:cNvPr>
            <p:cNvSpPr/>
            <p:nvPr/>
          </p:nvSpPr>
          <p:spPr>
            <a:xfrm>
              <a:off x="656330" y="1608647"/>
              <a:ext cx="2739918" cy="2063821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77270C-5FD6-4C1C-84E8-FA3144E50678}"/>
                </a:ext>
              </a:extLst>
            </p:cNvPr>
            <p:cNvSpPr txBox="1"/>
            <p:nvPr/>
          </p:nvSpPr>
          <p:spPr>
            <a:xfrm>
              <a:off x="738227" y="1806459"/>
              <a:ext cx="2607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chemeClr val="tx1"/>
                  </a:solidFill>
                </a:rPr>
                <a:t>How much longer </a:t>
              </a:r>
              <a:br>
                <a:rPr lang="en-GB" sz="1800" dirty="0">
                  <a:solidFill>
                    <a:schemeClr val="tx1"/>
                  </a:solidFill>
                </a:rPr>
              </a:br>
              <a:r>
                <a:rPr lang="en-GB" sz="1800" dirty="0">
                  <a:solidFill>
                    <a:schemeClr val="tx1"/>
                  </a:solidFill>
                </a:rPr>
                <a:t>does it take to ride the Pirate Ship and the Log Flume than the Ghost Train and the </a:t>
              </a:r>
              <a:br>
                <a:rPr lang="en-GB" sz="1800" dirty="0">
                  <a:solidFill>
                    <a:schemeClr val="tx1"/>
                  </a:solidFill>
                </a:rPr>
              </a:br>
              <a:r>
                <a:rPr lang="en-GB" sz="1800" dirty="0">
                  <a:solidFill>
                    <a:schemeClr val="tx1"/>
                  </a:solidFill>
                </a:rPr>
                <a:t>Rollercoaster?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083D7456-A076-48CF-8440-A020572AA1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1" y="3759934"/>
            <a:ext cx="991619" cy="256978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75E197D-742B-48D7-BFF1-384C8795F395}"/>
              </a:ext>
            </a:extLst>
          </p:cNvPr>
          <p:cNvSpPr txBox="1"/>
          <p:nvPr/>
        </p:nvSpPr>
        <p:spPr>
          <a:xfrm>
            <a:off x="6853815" y="4790245"/>
            <a:ext cx="1630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 minutes</a:t>
            </a:r>
          </a:p>
        </p:txBody>
      </p:sp>
    </p:spTree>
    <p:extLst>
      <p:ext uri="{BB962C8B-B14F-4D97-AF65-F5344CB8AC3E}">
        <p14:creationId xmlns:p14="http://schemas.microsoft.com/office/powerpoint/2010/main" val="16976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 solve two-step problems involving addition and subtraction.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 can solve problems by adding.</a:t>
            </a:r>
          </a:p>
          <a:p>
            <a:r>
              <a:rPr lang="en-US" dirty="0">
                <a:latin typeface="+mn-lt"/>
              </a:rPr>
              <a:t>I can solve problems by subtracting.</a:t>
            </a:r>
          </a:p>
          <a:p>
            <a:r>
              <a:rPr lang="en-US" dirty="0">
                <a:latin typeface="+mn-lt"/>
              </a:rPr>
              <a:t>I can use objects, pictures and models to help me solve problems.</a:t>
            </a:r>
          </a:p>
          <a:p>
            <a:r>
              <a:rPr lang="en-US" dirty="0">
                <a:latin typeface="+mn-lt"/>
              </a:rPr>
              <a:t>I can solve two-step problems by adding and subtracting.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CBA7D98A-1137-40C1-B0FF-20B8FC4FE17C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E3185-21E6-41A5-B563-18A8C8491E73}"/>
              </a:ext>
            </a:extLst>
          </p:cNvPr>
          <p:cNvSpPr/>
          <p:nvPr/>
        </p:nvSpPr>
        <p:spPr>
          <a:xfrm>
            <a:off x="766722" y="5443352"/>
            <a:ext cx="6369802" cy="7662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Twinkl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PlanIt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our award-winning scheme of work with </a:t>
            </a:r>
            <a:b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4000 resources.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097BE-E547-4EC4-926F-C41DFD6A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4" y="5443352"/>
            <a:ext cx="1251826" cy="830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44A863-35A7-4D67-9A13-D1DA70C02EEF}"/>
              </a:ext>
            </a:extLst>
          </p:cNvPr>
          <p:cNvSpPr/>
          <p:nvPr/>
        </p:nvSpPr>
        <p:spPr>
          <a:xfrm rot="60000">
            <a:off x="475559" y="803738"/>
            <a:ext cx="8191789" cy="1079884"/>
          </a:xfrm>
          <a:prstGeom prst="rect">
            <a:avLst/>
          </a:prstGeom>
          <a:solidFill>
            <a:srgbClr val="001746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coherently planned sequence of lessons to complement this resource?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251B5-71F1-4205-8C0D-D1F6CD008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40">
            <a:off x="826059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40047B-D6EA-44D8-A9DB-81EF53E2A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963" y="2272508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8B4D46-D8D7-4687-A49B-33787E866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2">
            <a:off x="4917205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E1534F-24DF-48C0-AE01-2182F92F1E5C}"/>
              </a:ext>
            </a:extLst>
          </p:cNvPr>
          <p:cNvSpPr/>
          <p:nvPr/>
        </p:nvSpPr>
        <p:spPr>
          <a:xfrm rot="21540000">
            <a:off x="621475" y="4693168"/>
            <a:ext cx="79010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our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Addition and Subtraction Steps to Progression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document.</a:t>
            </a: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287FEAD1-476B-4529-A288-7C993887B8F2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75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 solve two-step problems involving addition and subtraction.</a:t>
            </a:r>
            <a:endParaRPr lang="en-GB" dirty="0">
              <a:latin typeface="+mn-lt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 can solve problems by adding.</a:t>
            </a:r>
          </a:p>
          <a:p>
            <a:r>
              <a:rPr lang="en-US" dirty="0">
                <a:latin typeface="+mn-lt"/>
              </a:rPr>
              <a:t>I can solve problems by subtracting.</a:t>
            </a:r>
          </a:p>
          <a:p>
            <a:r>
              <a:rPr lang="en-US" dirty="0">
                <a:latin typeface="+mn-lt"/>
              </a:rPr>
              <a:t>I can use objects, pictures and models to help me solve problems.</a:t>
            </a:r>
          </a:p>
          <a:p>
            <a:r>
              <a:rPr lang="en-US" dirty="0">
                <a:latin typeface="+mn-lt"/>
              </a:rPr>
              <a:t>I can solve two-step problems by adding and subtracting.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3B6633-7729-4F68-A54E-E4A1FADF7536}"/>
              </a:ext>
            </a:extLst>
          </p:cNvPr>
          <p:cNvSpPr/>
          <p:nvPr/>
        </p:nvSpPr>
        <p:spPr>
          <a:xfrm>
            <a:off x="576262" y="2386598"/>
            <a:ext cx="7991475" cy="3922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BDE8BAA0-651B-45D4-97C9-5C3F6606C1D5}"/>
              </a:ext>
            </a:extLst>
          </p:cNvPr>
          <p:cNvSpPr/>
          <p:nvPr/>
        </p:nvSpPr>
        <p:spPr>
          <a:xfrm>
            <a:off x="576262" y="1521116"/>
            <a:ext cx="7991475" cy="10161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Choose 2 numbers on the grid that you could add or subtract from each other to make the target number. If it is correct, </a:t>
            </a:r>
            <a:r>
              <a:rPr lang="en-US" dirty="0" err="1">
                <a:solidFill>
                  <a:schemeClr val="tx1"/>
                </a:solidFill>
              </a:rPr>
              <a:t>colour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them in your team </a:t>
            </a:r>
            <a:r>
              <a:rPr lang="en-US" dirty="0" err="1">
                <a:solidFill>
                  <a:schemeClr val="tx1"/>
                </a:solidFill>
              </a:rPr>
              <a:t>colour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73589C54-CE02-40F1-8AB0-59FC4A0F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ular Callout 11">
            <a:extLst>
              <a:ext uri="{FF2B5EF4-FFF2-40B4-BE49-F238E27FC236}">
                <a16:creationId xmlns:a16="http://schemas.microsoft.com/office/drawing/2014/main" id="{66A84F1A-E317-470A-ADA5-8F4FD8642CFA}"/>
              </a:ext>
            </a:extLst>
          </p:cNvPr>
          <p:cNvSpPr/>
          <p:nvPr/>
        </p:nvSpPr>
        <p:spPr>
          <a:xfrm>
            <a:off x="2794429" y="3197767"/>
            <a:ext cx="2981863" cy="1279525"/>
          </a:xfrm>
          <a:prstGeom prst="wedgeRoundRectCallout">
            <a:avLst>
              <a:gd name="adj1" fmla="val 65948"/>
              <a:gd name="adj2" fmla="val 86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first team to connect 4 numbers in a row, column or diagonally wins the game.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19BEA6-1010-4E22-97F0-5E10BB282864}"/>
              </a:ext>
            </a:extLst>
          </p:cNvPr>
          <p:cNvSpPr/>
          <p:nvPr/>
        </p:nvSpPr>
        <p:spPr>
          <a:xfrm>
            <a:off x="576262" y="552895"/>
            <a:ext cx="80457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dirty="0"/>
              <a:t>Remember 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795CFB7-FD82-4C65-B4E8-26896250A5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79" y="4771571"/>
            <a:ext cx="293239" cy="2785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186D78-8A6A-4B7B-8034-1C0DE2786D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09" y="5850830"/>
            <a:ext cx="293239" cy="2785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3CA9A3-6D17-441C-B27B-E3178F241F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2" y="3096362"/>
            <a:ext cx="754735" cy="7168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D58062-EB6B-41AD-AC75-F067E80750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0" y="5471108"/>
            <a:ext cx="293239" cy="2785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FCD38A3-646F-48C8-9D78-8D366E8FFC58}"/>
              </a:ext>
            </a:extLst>
          </p:cNvPr>
          <p:cNvGrpSpPr/>
          <p:nvPr/>
        </p:nvGrpSpPr>
        <p:grpSpPr>
          <a:xfrm>
            <a:off x="5371910" y="2462226"/>
            <a:ext cx="3111937" cy="3717044"/>
            <a:chOff x="5806798" y="2765724"/>
            <a:chExt cx="2760939" cy="343332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8D6FC2C-B66E-4BA3-980F-3E6110A1AF8C}"/>
                </a:ext>
              </a:extLst>
            </p:cNvPr>
            <p:cNvGrpSpPr/>
            <p:nvPr/>
          </p:nvGrpSpPr>
          <p:grpSpPr>
            <a:xfrm>
              <a:off x="6904139" y="3151734"/>
              <a:ext cx="559524" cy="260488"/>
              <a:chOff x="6904139" y="3151734"/>
              <a:chExt cx="559524" cy="26048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49971A1-D5FD-42F6-ACD3-A7FC046C072E}"/>
                  </a:ext>
                </a:extLst>
              </p:cNvPr>
              <p:cNvSpPr/>
              <p:nvPr/>
            </p:nvSpPr>
            <p:spPr>
              <a:xfrm>
                <a:off x="6904139" y="3151734"/>
                <a:ext cx="243281" cy="26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B9310C-D4B2-4F51-8848-32A7A9E6A00E}"/>
                  </a:ext>
                </a:extLst>
              </p:cNvPr>
              <p:cNvSpPr/>
              <p:nvPr/>
            </p:nvSpPr>
            <p:spPr>
              <a:xfrm>
                <a:off x="7220382" y="3151734"/>
                <a:ext cx="243281" cy="26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66D6DA-6BE4-483E-9293-0F6F20B3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798" y="2765724"/>
              <a:ext cx="2760939" cy="343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1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17844B-BEF3-42F9-A663-FFF64363345A}"/>
              </a:ext>
            </a:extLst>
          </p:cNvPr>
          <p:cNvSpPr/>
          <p:nvPr/>
        </p:nvSpPr>
        <p:spPr>
          <a:xfrm>
            <a:off x="576263" y="1473061"/>
            <a:ext cx="7991475" cy="4835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1" name="Picture 12">
            <a:extLst>
              <a:ext uri="{FF2B5EF4-FFF2-40B4-BE49-F238E27FC236}">
                <a16:creationId xmlns:a16="http://schemas.microsoft.com/office/drawing/2014/main" id="{F0129309-4B87-4CD9-A849-AA1F39058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quare 1">
            <a:extLst>
              <a:ext uri="{FF2B5EF4-FFF2-40B4-BE49-F238E27FC236}">
                <a16:creationId xmlns:a16="http://schemas.microsoft.com/office/drawing/2014/main" id="{E91ACC8B-68C0-4A6D-96D9-71F236FB2FC1}"/>
              </a:ext>
            </a:extLst>
          </p:cNvPr>
          <p:cNvSpPr/>
          <p:nvPr/>
        </p:nvSpPr>
        <p:spPr>
          <a:xfrm>
            <a:off x="755649" y="2409687"/>
            <a:ext cx="757237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square 2">
            <a:extLst>
              <a:ext uri="{FF2B5EF4-FFF2-40B4-BE49-F238E27FC236}">
                <a16:creationId xmlns:a16="http://schemas.microsoft.com/office/drawing/2014/main" id="{0D249CEA-5C7C-4F69-B0BD-C28BF5B6685F}"/>
              </a:ext>
            </a:extLst>
          </p:cNvPr>
          <p:cNvSpPr/>
          <p:nvPr/>
        </p:nvSpPr>
        <p:spPr>
          <a:xfrm>
            <a:off x="1512886" y="2409687"/>
            <a:ext cx="758825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6" name="square 3">
            <a:extLst>
              <a:ext uri="{FF2B5EF4-FFF2-40B4-BE49-F238E27FC236}">
                <a16:creationId xmlns:a16="http://schemas.microsoft.com/office/drawing/2014/main" id="{CA53A50F-714F-4485-91CE-E503A8CB3F29}"/>
              </a:ext>
            </a:extLst>
          </p:cNvPr>
          <p:cNvSpPr/>
          <p:nvPr/>
        </p:nvSpPr>
        <p:spPr>
          <a:xfrm>
            <a:off x="2271711" y="2409687"/>
            <a:ext cx="757238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square 4">
            <a:extLst>
              <a:ext uri="{FF2B5EF4-FFF2-40B4-BE49-F238E27FC236}">
                <a16:creationId xmlns:a16="http://schemas.microsoft.com/office/drawing/2014/main" id="{227AA7FB-6E6A-4C02-AC08-7A1153637B2D}"/>
              </a:ext>
            </a:extLst>
          </p:cNvPr>
          <p:cNvSpPr/>
          <p:nvPr/>
        </p:nvSpPr>
        <p:spPr>
          <a:xfrm>
            <a:off x="3028949" y="2409687"/>
            <a:ext cx="758825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square 5">
            <a:extLst>
              <a:ext uri="{FF2B5EF4-FFF2-40B4-BE49-F238E27FC236}">
                <a16:creationId xmlns:a16="http://schemas.microsoft.com/office/drawing/2014/main" id="{AC323249-E90F-445E-B0A1-E1D32FA7AE59}"/>
              </a:ext>
            </a:extLst>
          </p:cNvPr>
          <p:cNvSpPr/>
          <p:nvPr/>
        </p:nvSpPr>
        <p:spPr>
          <a:xfrm>
            <a:off x="3787774" y="2409687"/>
            <a:ext cx="757237" cy="758825"/>
          </a:xfrm>
          <a:prstGeom prst="rect">
            <a:avLst/>
          </a:prstGeom>
          <a:solidFill>
            <a:srgbClr val="87B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square 6">
            <a:extLst>
              <a:ext uri="{FF2B5EF4-FFF2-40B4-BE49-F238E27FC236}">
                <a16:creationId xmlns:a16="http://schemas.microsoft.com/office/drawing/2014/main" id="{3E4B35C9-22EC-4EDB-80E1-9C2135B8C922}"/>
              </a:ext>
            </a:extLst>
          </p:cNvPr>
          <p:cNvSpPr/>
          <p:nvPr/>
        </p:nvSpPr>
        <p:spPr>
          <a:xfrm>
            <a:off x="755649" y="3168512"/>
            <a:ext cx="757237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square 7">
            <a:extLst>
              <a:ext uri="{FF2B5EF4-FFF2-40B4-BE49-F238E27FC236}">
                <a16:creationId xmlns:a16="http://schemas.microsoft.com/office/drawing/2014/main" id="{B931266F-7A3C-476D-BDCA-95D555D58E66}"/>
              </a:ext>
            </a:extLst>
          </p:cNvPr>
          <p:cNvSpPr/>
          <p:nvPr/>
        </p:nvSpPr>
        <p:spPr>
          <a:xfrm>
            <a:off x="1512886" y="3168512"/>
            <a:ext cx="758825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1" name="square 8">
            <a:extLst>
              <a:ext uri="{FF2B5EF4-FFF2-40B4-BE49-F238E27FC236}">
                <a16:creationId xmlns:a16="http://schemas.microsoft.com/office/drawing/2014/main" id="{F5132106-8367-43B7-B954-69615C526A0A}"/>
              </a:ext>
            </a:extLst>
          </p:cNvPr>
          <p:cNvSpPr/>
          <p:nvPr/>
        </p:nvSpPr>
        <p:spPr>
          <a:xfrm>
            <a:off x="2271711" y="3168512"/>
            <a:ext cx="757238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2" name="square 9">
            <a:extLst>
              <a:ext uri="{FF2B5EF4-FFF2-40B4-BE49-F238E27FC236}">
                <a16:creationId xmlns:a16="http://schemas.microsoft.com/office/drawing/2014/main" id="{F1699F22-D06D-484C-B429-D6695262FAA9}"/>
              </a:ext>
            </a:extLst>
          </p:cNvPr>
          <p:cNvSpPr/>
          <p:nvPr/>
        </p:nvSpPr>
        <p:spPr>
          <a:xfrm>
            <a:off x="3028949" y="3168512"/>
            <a:ext cx="758825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" name="square 10">
            <a:extLst>
              <a:ext uri="{FF2B5EF4-FFF2-40B4-BE49-F238E27FC236}">
                <a16:creationId xmlns:a16="http://schemas.microsoft.com/office/drawing/2014/main" id="{5B0DC282-7883-40EA-A717-7FE83C2A2F5B}"/>
              </a:ext>
            </a:extLst>
          </p:cNvPr>
          <p:cNvSpPr/>
          <p:nvPr/>
        </p:nvSpPr>
        <p:spPr>
          <a:xfrm>
            <a:off x="3787774" y="3168512"/>
            <a:ext cx="757237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4" name="square 11">
            <a:extLst>
              <a:ext uri="{FF2B5EF4-FFF2-40B4-BE49-F238E27FC236}">
                <a16:creationId xmlns:a16="http://schemas.microsoft.com/office/drawing/2014/main" id="{62C49BD9-0BE2-4829-A0B7-21F48CFB956D}"/>
              </a:ext>
            </a:extLst>
          </p:cNvPr>
          <p:cNvSpPr/>
          <p:nvPr/>
        </p:nvSpPr>
        <p:spPr>
          <a:xfrm>
            <a:off x="755649" y="3925749"/>
            <a:ext cx="757237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5" name="square 12">
            <a:extLst>
              <a:ext uri="{FF2B5EF4-FFF2-40B4-BE49-F238E27FC236}">
                <a16:creationId xmlns:a16="http://schemas.microsoft.com/office/drawing/2014/main" id="{001DA748-890B-438E-8C0C-E72E90D9A50F}"/>
              </a:ext>
            </a:extLst>
          </p:cNvPr>
          <p:cNvSpPr/>
          <p:nvPr/>
        </p:nvSpPr>
        <p:spPr>
          <a:xfrm>
            <a:off x="1512886" y="3925749"/>
            <a:ext cx="758825" cy="758825"/>
          </a:xfrm>
          <a:prstGeom prst="rect">
            <a:avLst/>
          </a:prstGeom>
          <a:solidFill>
            <a:srgbClr val="87B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6" name="square 13">
            <a:extLst>
              <a:ext uri="{FF2B5EF4-FFF2-40B4-BE49-F238E27FC236}">
                <a16:creationId xmlns:a16="http://schemas.microsoft.com/office/drawing/2014/main" id="{E08152DD-5375-4194-B283-86F404FEB519}"/>
              </a:ext>
            </a:extLst>
          </p:cNvPr>
          <p:cNvSpPr/>
          <p:nvPr/>
        </p:nvSpPr>
        <p:spPr>
          <a:xfrm>
            <a:off x="2271711" y="3925749"/>
            <a:ext cx="757238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square 14">
            <a:extLst>
              <a:ext uri="{FF2B5EF4-FFF2-40B4-BE49-F238E27FC236}">
                <a16:creationId xmlns:a16="http://schemas.microsoft.com/office/drawing/2014/main" id="{DED939DF-F13B-46E4-A1FD-3938D750E458}"/>
              </a:ext>
            </a:extLst>
          </p:cNvPr>
          <p:cNvSpPr/>
          <p:nvPr/>
        </p:nvSpPr>
        <p:spPr>
          <a:xfrm>
            <a:off x="3028949" y="3925749"/>
            <a:ext cx="758825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square 15">
            <a:extLst>
              <a:ext uri="{FF2B5EF4-FFF2-40B4-BE49-F238E27FC236}">
                <a16:creationId xmlns:a16="http://schemas.microsoft.com/office/drawing/2014/main" id="{BFBA3995-0336-4831-BDF7-8E19C0F1E63A}"/>
              </a:ext>
            </a:extLst>
          </p:cNvPr>
          <p:cNvSpPr/>
          <p:nvPr/>
        </p:nvSpPr>
        <p:spPr>
          <a:xfrm>
            <a:off x="3787774" y="3925749"/>
            <a:ext cx="757237" cy="758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9" name="square 16">
            <a:extLst>
              <a:ext uri="{FF2B5EF4-FFF2-40B4-BE49-F238E27FC236}">
                <a16:creationId xmlns:a16="http://schemas.microsoft.com/office/drawing/2014/main" id="{F30D3E9A-54CB-4ADA-AC0D-777CDAA66D2E}"/>
              </a:ext>
            </a:extLst>
          </p:cNvPr>
          <p:cNvSpPr/>
          <p:nvPr/>
        </p:nvSpPr>
        <p:spPr>
          <a:xfrm>
            <a:off x="755649" y="4684574"/>
            <a:ext cx="757237" cy="757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0" name="square 17">
            <a:extLst>
              <a:ext uri="{FF2B5EF4-FFF2-40B4-BE49-F238E27FC236}">
                <a16:creationId xmlns:a16="http://schemas.microsoft.com/office/drawing/2014/main" id="{4417C23A-4BF5-47CC-8FDB-4F377BD3B7D3}"/>
              </a:ext>
            </a:extLst>
          </p:cNvPr>
          <p:cNvSpPr/>
          <p:nvPr/>
        </p:nvSpPr>
        <p:spPr>
          <a:xfrm>
            <a:off x="1512886" y="4684574"/>
            <a:ext cx="758825" cy="757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1" name="square 18">
            <a:extLst>
              <a:ext uri="{FF2B5EF4-FFF2-40B4-BE49-F238E27FC236}">
                <a16:creationId xmlns:a16="http://schemas.microsoft.com/office/drawing/2014/main" id="{B6F1CD5F-1CDD-4833-B3C2-827AA4C10D19}"/>
              </a:ext>
            </a:extLst>
          </p:cNvPr>
          <p:cNvSpPr/>
          <p:nvPr/>
        </p:nvSpPr>
        <p:spPr>
          <a:xfrm>
            <a:off x="2271711" y="4684574"/>
            <a:ext cx="757238" cy="757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2" name="square 19">
            <a:extLst>
              <a:ext uri="{FF2B5EF4-FFF2-40B4-BE49-F238E27FC236}">
                <a16:creationId xmlns:a16="http://schemas.microsoft.com/office/drawing/2014/main" id="{B20AFA8C-F088-4D66-8A66-C0361CF8407E}"/>
              </a:ext>
            </a:extLst>
          </p:cNvPr>
          <p:cNvSpPr/>
          <p:nvPr/>
        </p:nvSpPr>
        <p:spPr>
          <a:xfrm>
            <a:off x="3028949" y="4684574"/>
            <a:ext cx="758825" cy="757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3" name="square 20">
            <a:extLst>
              <a:ext uri="{FF2B5EF4-FFF2-40B4-BE49-F238E27FC236}">
                <a16:creationId xmlns:a16="http://schemas.microsoft.com/office/drawing/2014/main" id="{FA371813-3BAE-4591-8BA9-6B720D991168}"/>
              </a:ext>
            </a:extLst>
          </p:cNvPr>
          <p:cNvSpPr/>
          <p:nvPr/>
        </p:nvSpPr>
        <p:spPr>
          <a:xfrm>
            <a:off x="3787774" y="4684574"/>
            <a:ext cx="757237" cy="757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4" name="square 21">
            <a:extLst>
              <a:ext uri="{FF2B5EF4-FFF2-40B4-BE49-F238E27FC236}">
                <a16:creationId xmlns:a16="http://schemas.microsoft.com/office/drawing/2014/main" id="{445123AF-BE5D-452D-B9F3-CB62F0991224}"/>
              </a:ext>
            </a:extLst>
          </p:cNvPr>
          <p:cNvSpPr/>
          <p:nvPr/>
        </p:nvSpPr>
        <p:spPr>
          <a:xfrm>
            <a:off x="755649" y="5441812"/>
            <a:ext cx="757237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5" name="square 22">
            <a:extLst>
              <a:ext uri="{FF2B5EF4-FFF2-40B4-BE49-F238E27FC236}">
                <a16:creationId xmlns:a16="http://schemas.microsoft.com/office/drawing/2014/main" id="{92B4572E-2D7A-4F06-9BF9-1397E6EF9BCB}"/>
              </a:ext>
            </a:extLst>
          </p:cNvPr>
          <p:cNvSpPr/>
          <p:nvPr/>
        </p:nvSpPr>
        <p:spPr>
          <a:xfrm>
            <a:off x="1512886" y="5441812"/>
            <a:ext cx="758825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square 23">
            <a:extLst>
              <a:ext uri="{FF2B5EF4-FFF2-40B4-BE49-F238E27FC236}">
                <a16:creationId xmlns:a16="http://schemas.microsoft.com/office/drawing/2014/main" id="{C8A7A10A-6309-4ED2-8914-63BA8978EA21}"/>
              </a:ext>
            </a:extLst>
          </p:cNvPr>
          <p:cNvSpPr/>
          <p:nvPr/>
        </p:nvSpPr>
        <p:spPr>
          <a:xfrm>
            <a:off x="2271711" y="5441812"/>
            <a:ext cx="757238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square 24">
            <a:extLst>
              <a:ext uri="{FF2B5EF4-FFF2-40B4-BE49-F238E27FC236}">
                <a16:creationId xmlns:a16="http://schemas.microsoft.com/office/drawing/2014/main" id="{525802D7-B649-4BBE-A185-FEFFD8B60A5B}"/>
              </a:ext>
            </a:extLst>
          </p:cNvPr>
          <p:cNvSpPr/>
          <p:nvPr/>
        </p:nvSpPr>
        <p:spPr>
          <a:xfrm>
            <a:off x="3028949" y="5441812"/>
            <a:ext cx="758825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8" name="square 25">
            <a:extLst>
              <a:ext uri="{FF2B5EF4-FFF2-40B4-BE49-F238E27FC236}">
                <a16:creationId xmlns:a16="http://schemas.microsoft.com/office/drawing/2014/main" id="{2C1B481D-154F-4482-B427-FC35CC3EA019}"/>
              </a:ext>
            </a:extLst>
          </p:cNvPr>
          <p:cNvSpPr/>
          <p:nvPr/>
        </p:nvSpPr>
        <p:spPr>
          <a:xfrm>
            <a:off x="3787774" y="5441812"/>
            <a:ext cx="757237" cy="757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50" name="Rounded Rectangular Callout 36">
            <a:extLst>
              <a:ext uri="{FF2B5EF4-FFF2-40B4-BE49-F238E27FC236}">
                <a16:creationId xmlns:a16="http://schemas.microsoft.com/office/drawing/2014/main" id="{496A8D88-E206-4D39-B956-83E33D92319B}"/>
              </a:ext>
            </a:extLst>
          </p:cNvPr>
          <p:cNvSpPr/>
          <p:nvPr/>
        </p:nvSpPr>
        <p:spPr>
          <a:xfrm>
            <a:off x="4674177" y="1612998"/>
            <a:ext cx="1882197" cy="981076"/>
          </a:xfrm>
          <a:prstGeom prst="wedgeRoundRectCallout">
            <a:avLst>
              <a:gd name="adj1" fmla="val -1006"/>
              <a:gd name="adj2" fmla="val 7109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18 + 2 = 20 so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 can colour them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262A4-F737-4712-BFE1-DF46ED45B6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20" y="337550"/>
            <a:ext cx="3230023" cy="2283999"/>
          </a:xfrm>
          <a:prstGeom prst="rect">
            <a:avLst/>
          </a:prstGeom>
        </p:spPr>
      </p:pic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652D34B9-591E-4DC6-9555-72225B95D5C1}"/>
              </a:ext>
            </a:extLst>
          </p:cNvPr>
          <p:cNvSpPr/>
          <p:nvPr/>
        </p:nvSpPr>
        <p:spPr>
          <a:xfrm>
            <a:off x="4713641" y="3689820"/>
            <a:ext cx="1720063" cy="21418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Click once in a square to turn it green, twice for yellow and a third time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to cancel.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CAD12B-47F5-4C2B-BD6D-846F577525B9}"/>
              </a:ext>
            </a:extLst>
          </p:cNvPr>
          <p:cNvSpPr/>
          <p:nvPr/>
        </p:nvSpPr>
        <p:spPr>
          <a:xfrm>
            <a:off x="989334" y="552895"/>
            <a:ext cx="76326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dirty="0"/>
              <a:t>Remember It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5DB3EE9-3B5C-402C-967B-7432DCAC0B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84" y="1802120"/>
            <a:ext cx="293239" cy="27850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0655306-C695-4DA8-BFA5-8BAE614397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11" y="1662866"/>
            <a:ext cx="293239" cy="2785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2E53861-4E4E-4142-8BFF-814C7F18247A}"/>
              </a:ext>
            </a:extLst>
          </p:cNvPr>
          <p:cNvGrpSpPr/>
          <p:nvPr/>
        </p:nvGrpSpPr>
        <p:grpSpPr>
          <a:xfrm>
            <a:off x="5791636" y="2696013"/>
            <a:ext cx="2760939" cy="3433325"/>
            <a:chOff x="5806798" y="2765724"/>
            <a:chExt cx="2760939" cy="34333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89BEAB-38E4-4F7A-B89C-784973C7E91C}"/>
                </a:ext>
              </a:extLst>
            </p:cNvPr>
            <p:cNvGrpSpPr/>
            <p:nvPr/>
          </p:nvGrpSpPr>
          <p:grpSpPr>
            <a:xfrm>
              <a:off x="6904139" y="3151734"/>
              <a:ext cx="559524" cy="260488"/>
              <a:chOff x="6904139" y="3151734"/>
              <a:chExt cx="559524" cy="26048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673138D-B3B7-4B2C-B7EE-FF6BA6EC851A}"/>
                  </a:ext>
                </a:extLst>
              </p:cNvPr>
              <p:cNvSpPr/>
              <p:nvPr/>
            </p:nvSpPr>
            <p:spPr>
              <a:xfrm>
                <a:off x="6904139" y="3151734"/>
                <a:ext cx="243281" cy="26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3D9785A-9EF9-4426-84C7-E2AF6AA662E9}"/>
                  </a:ext>
                </a:extLst>
              </p:cNvPr>
              <p:cNvSpPr/>
              <p:nvPr/>
            </p:nvSpPr>
            <p:spPr>
              <a:xfrm>
                <a:off x="7220382" y="3151734"/>
                <a:ext cx="243281" cy="26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667FFB-7715-44FB-935D-E2951508B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798" y="2765724"/>
              <a:ext cx="2760939" cy="343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300CB-DEB1-46FE-B344-EC6AB3677D9F}"/>
              </a:ext>
            </a:extLst>
          </p:cNvPr>
          <p:cNvSpPr/>
          <p:nvPr/>
        </p:nvSpPr>
        <p:spPr>
          <a:xfrm>
            <a:off x="576263" y="1473061"/>
            <a:ext cx="7991475" cy="4835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" name="Picture 12">
            <a:extLst>
              <a:ext uri="{FF2B5EF4-FFF2-40B4-BE49-F238E27FC236}">
                <a16:creationId xmlns:a16="http://schemas.microsoft.com/office/drawing/2014/main" id="{481D3FF0-188D-4091-AD2F-634A44788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36">
            <a:extLst>
              <a:ext uri="{FF2B5EF4-FFF2-40B4-BE49-F238E27FC236}">
                <a16:creationId xmlns:a16="http://schemas.microsoft.com/office/drawing/2014/main" id="{D5DAF505-14CF-4E51-869D-2271D667F68B}"/>
              </a:ext>
            </a:extLst>
          </p:cNvPr>
          <p:cNvSpPr/>
          <p:nvPr/>
        </p:nvSpPr>
        <p:spPr>
          <a:xfrm>
            <a:off x="5303156" y="1633885"/>
            <a:ext cx="2279501" cy="906394"/>
          </a:xfrm>
          <a:prstGeom prst="wedgeRoundRectCallout">
            <a:avLst>
              <a:gd name="adj1" fmla="val -1006"/>
              <a:gd name="adj2" fmla="val 7109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 + 17 = 20 so I can colour them in.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481628-C216-41FD-BC13-9B85EA84FD82}"/>
              </a:ext>
            </a:extLst>
          </p:cNvPr>
          <p:cNvSpPr/>
          <p:nvPr/>
        </p:nvSpPr>
        <p:spPr>
          <a:xfrm>
            <a:off x="747067" y="2481263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75B911-5035-4760-A0B3-1D95BAB57AD3}"/>
              </a:ext>
            </a:extLst>
          </p:cNvPr>
          <p:cNvSpPr/>
          <p:nvPr/>
        </p:nvSpPr>
        <p:spPr>
          <a:xfrm>
            <a:off x="1355080" y="2481263"/>
            <a:ext cx="609600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2C812A-14A7-45A8-82C7-0A513E9894B3}"/>
              </a:ext>
            </a:extLst>
          </p:cNvPr>
          <p:cNvSpPr/>
          <p:nvPr/>
        </p:nvSpPr>
        <p:spPr>
          <a:xfrm>
            <a:off x="1964680" y="2481263"/>
            <a:ext cx="608012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7E29F-9186-4947-AF77-FF7F5124E001}"/>
              </a:ext>
            </a:extLst>
          </p:cNvPr>
          <p:cNvSpPr/>
          <p:nvPr/>
        </p:nvSpPr>
        <p:spPr>
          <a:xfrm>
            <a:off x="2572692" y="2481263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4778C0-7120-4856-8710-D86F140FAEB0}"/>
              </a:ext>
            </a:extLst>
          </p:cNvPr>
          <p:cNvSpPr/>
          <p:nvPr/>
        </p:nvSpPr>
        <p:spPr>
          <a:xfrm>
            <a:off x="3180705" y="2481263"/>
            <a:ext cx="608012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A128C-C2DF-4169-97F9-9FFE032DD14C}"/>
              </a:ext>
            </a:extLst>
          </p:cNvPr>
          <p:cNvSpPr/>
          <p:nvPr/>
        </p:nvSpPr>
        <p:spPr>
          <a:xfrm>
            <a:off x="3788717" y="2481263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F04396-AFDC-447E-813F-D95F0F015FF9}"/>
              </a:ext>
            </a:extLst>
          </p:cNvPr>
          <p:cNvSpPr/>
          <p:nvPr/>
        </p:nvSpPr>
        <p:spPr>
          <a:xfrm>
            <a:off x="747067" y="3089275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16E5D0-A42E-4D26-8F54-D1FADA99C1E2}"/>
              </a:ext>
            </a:extLst>
          </p:cNvPr>
          <p:cNvSpPr/>
          <p:nvPr/>
        </p:nvSpPr>
        <p:spPr>
          <a:xfrm>
            <a:off x="1355080" y="3089275"/>
            <a:ext cx="609600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FB9C48-69B8-4C0C-8E46-25537B426D03}"/>
              </a:ext>
            </a:extLst>
          </p:cNvPr>
          <p:cNvSpPr/>
          <p:nvPr/>
        </p:nvSpPr>
        <p:spPr>
          <a:xfrm>
            <a:off x="1964680" y="3089275"/>
            <a:ext cx="608012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417319-C209-44AA-A43F-F10AFCCA7132}"/>
              </a:ext>
            </a:extLst>
          </p:cNvPr>
          <p:cNvSpPr/>
          <p:nvPr/>
        </p:nvSpPr>
        <p:spPr>
          <a:xfrm>
            <a:off x="2572692" y="3089275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15C732-3F5D-4255-B995-208FFAA26BA5}"/>
              </a:ext>
            </a:extLst>
          </p:cNvPr>
          <p:cNvSpPr/>
          <p:nvPr/>
        </p:nvSpPr>
        <p:spPr>
          <a:xfrm>
            <a:off x="3180705" y="3089275"/>
            <a:ext cx="608012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5D2AB5-7DDF-4DDD-B741-B4AAE2960FBE}"/>
              </a:ext>
            </a:extLst>
          </p:cNvPr>
          <p:cNvSpPr/>
          <p:nvPr/>
        </p:nvSpPr>
        <p:spPr>
          <a:xfrm>
            <a:off x="3788717" y="3089275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665158-1C48-4D9A-96E6-B06B1F3505E6}"/>
              </a:ext>
            </a:extLst>
          </p:cNvPr>
          <p:cNvSpPr/>
          <p:nvPr/>
        </p:nvSpPr>
        <p:spPr>
          <a:xfrm>
            <a:off x="747067" y="3697288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47108C-5128-4615-BDF8-593437FC2203}"/>
              </a:ext>
            </a:extLst>
          </p:cNvPr>
          <p:cNvSpPr/>
          <p:nvPr/>
        </p:nvSpPr>
        <p:spPr>
          <a:xfrm>
            <a:off x="1355080" y="3697288"/>
            <a:ext cx="609600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9D51B4-8BFC-4BF3-B967-30029B2AFED6}"/>
              </a:ext>
            </a:extLst>
          </p:cNvPr>
          <p:cNvSpPr/>
          <p:nvPr/>
        </p:nvSpPr>
        <p:spPr>
          <a:xfrm>
            <a:off x="1964680" y="3697288"/>
            <a:ext cx="608012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B48D46-3FEF-48C2-A8B5-7BE8F713D7CC}"/>
              </a:ext>
            </a:extLst>
          </p:cNvPr>
          <p:cNvSpPr/>
          <p:nvPr/>
        </p:nvSpPr>
        <p:spPr>
          <a:xfrm>
            <a:off x="2572692" y="3697288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AF9FF5-BCBD-4D0B-9974-DF2470122EEB}"/>
              </a:ext>
            </a:extLst>
          </p:cNvPr>
          <p:cNvSpPr/>
          <p:nvPr/>
        </p:nvSpPr>
        <p:spPr>
          <a:xfrm>
            <a:off x="3180705" y="3697288"/>
            <a:ext cx="608012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EC068A-9377-424D-8816-8DF73AF230D6}"/>
              </a:ext>
            </a:extLst>
          </p:cNvPr>
          <p:cNvSpPr/>
          <p:nvPr/>
        </p:nvSpPr>
        <p:spPr>
          <a:xfrm>
            <a:off x="3788717" y="3697288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9C6EB5-6E56-48AF-9FD8-296B86BB3EE4}"/>
              </a:ext>
            </a:extLst>
          </p:cNvPr>
          <p:cNvSpPr/>
          <p:nvPr/>
        </p:nvSpPr>
        <p:spPr>
          <a:xfrm>
            <a:off x="747067" y="4305300"/>
            <a:ext cx="608013" cy="608013"/>
          </a:xfrm>
          <a:prstGeom prst="rect">
            <a:avLst/>
          </a:prstGeom>
          <a:solidFill>
            <a:srgbClr val="87B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1D6BF5F-9C60-4C72-8B43-C2649A25A7F6}"/>
              </a:ext>
            </a:extLst>
          </p:cNvPr>
          <p:cNvSpPr/>
          <p:nvPr/>
        </p:nvSpPr>
        <p:spPr>
          <a:xfrm>
            <a:off x="1355080" y="4305300"/>
            <a:ext cx="609600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BCF95D-73C1-474A-8DAE-7284EC4AAAC6}"/>
              </a:ext>
            </a:extLst>
          </p:cNvPr>
          <p:cNvSpPr/>
          <p:nvPr/>
        </p:nvSpPr>
        <p:spPr>
          <a:xfrm>
            <a:off x="1964680" y="4305300"/>
            <a:ext cx="608012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D4257B-C1A5-4C37-901E-F2EC84D84500}"/>
              </a:ext>
            </a:extLst>
          </p:cNvPr>
          <p:cNvSpPr/>
          <p:nvPr/>
        </p:nvSpPr>
        <p:spPr>
          <a:xfrm>
            <a:off x="2572692" y="4305300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F0CB0B-EED1-4C7C-A565-737A045FD88B}"/>
              </a:ext>
            </a:extLst>
          </p:cNvPr>
          <p:cNvSpPr/>
          <p:nvPr/>
        </p:nvSpPr>
        <p:spPr>
          <a:xfrm>
            <a:off x="3180705" y="4305300"/>
            <a:ext cx="608012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D45E8D-5D85-4374-9A09-CC8B3A417332}"/>
              </a:ext>
            </a:extLst>
          </p:cNvPr>
          <p:cNvSpPr/>
          <p:nvPr/>
        </p:nvSpPr>
        <p:spPr>
          <a:xfrm>
            <a:off x="3788717" y="4305300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710061-FAA8-47D4-A585-E3940DA9959F}"/>
              </a:ext>
            </a:extLst>
          </p:cNvPr>
          <p:cNvSpPr/>
          <p:nvPr/>
        </p:nvSpPr>
        <p:spPr>
          <a:xfrm>
            <a:off x="747067" y="4913313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063485-043D-47AD-B14F-D2A88A390038}"/>
              </a:ext>
            </a:extLst>
          </p:cNvPr>
          <p:cNvSpPr/>
          <p:nvPr/>
        </p:nvSpPr>
        <p:spPr>
          <a:xfrm>
            <a:off x="1355080" y="4913313"/>
            <a:ext cx="609600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A77B70-5D4F-4DFC-B66B-85DF6D1834E4}"/>
              </a:ext>
            </a:extLst>
          </p:cNvPr>
          <p:cNvSpPr/>
          <p:nvPr/>
        </p:nvSpPr>
        <p:spPr>
          <a:xfrm>
            <a:off x="1964680" y="4913313"/>
            <a:ext cx="608012" cy="608012"/>
          </a:xfrm>
          <a:prstGeom prst="rect">
            <a:avLst/>
          </a:prstGeom>
          <a:solidFill>
            <a:srgbClr val="87B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8C5FED-C846-4DB6-8ED4-6733A9B35B9A}"/>
              </a:ext>
            </a:extLst>
          </p:cNvPr>
          <p:cNvSpPr/>
          <p:nvPr/>
        </p:nvSpPr>
        <p:spPr>
          <a:xfrm>
            <a:off x="2572692" y="4913313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B2E498-3CF9-4BD7-8A10-945DAC83BD5A}"/>
              </a:ext>
            </a:extLst>
          </p:cNvPr>
          <p:cNvSpPr/>
          <p:nvPr/>
        </p:nvSpPr>
        <p:spPr>
          <a:xfrm>
            <a:off x="3180705" y="4913313"/>
            <a:ext cx="608012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79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D3D623-0795-4E57-AEDC-3F26DA803864}"/>
              </a:ext>
            </a:extLst>
          </p:cNvPr>
          <p:cNvSpPr/>
          <p:nvPr/>
        </p:nvSpPr>
        <p:spPr>
          <a:xfrm>
            <a:off x="3788717" y="4913313"/>
            <a:ext cx="608013" cy="60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B810BE-C2E1-43AE-A40E-D18FEDB2D2A9}"/>
              </a:ext>
            </a:extLst>
          </p:cNvPr>
          <p:cNvSpPr/>
          <p:nvPr/>
        </p:nvSpPr>
        <p:spPr>
          <a:xfrm>
            <a:off x="747067" y="5521325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1A6841-D7B0-4D89-95AF-A4C338D6DCA2}"/>
              </a:ext>
            </a:extLst>
          </p:cNvPr>
          <p:cNvSpPr/>
          <p:nvPr/>
        </p:nvSpPr>
        <p:spPr>
          <a:xfrm>
            <a:off x="1355080" y="5521325"/>
            <a:ext cx="609600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90EE91-2DEA-421F-8430-1E827672B22D}"/>
              </a:ext>
            </a:extLst>
          </p:cNvPr>
          <p:cNvSpPr/>
          <p:nvPr/>
        </p:nvSpPr>
        <p:spPr>
          <a:xfrm>
            <a:off x="1964680" y="5521325"/>
            <a:ext cx="608012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4875CE-D71A-4E70-8B4E-7B4C39B34E61}"/>
              </a:ext>
            </a:extLst>
          </p:cNvPr>
          <p:cNvSpPr/>
          <p:nvPr/>
        </p:nvSpPr>
        <p:spPr>
          <a:xfrm>
            <a:off x="2572692" y="5521325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551568-BCF4-445E-8268-1B1533F0E2FA}"/>
              </a:ext>
            </a:extLst>
          </p:cNvPr>
          <p:cNvSpPr/>
          <p:nvPr/>
        </p:nvSpPr>
        <p:spPr>
          <a:xfrm>
            <a:off x="3180705" y="5521325"/>
            <a:ext cx="608012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B6F71F-299F-4CB3-B74C-D479F456E86D}"/>
              </a:ext>
            </a:extLst>
          </p:cNvPr>
          <p:cNvSpPr/>
          <p:nvPr/>
        </p:nvSpPr>
        <p:spPr>
          <a:xfrm>
            <a:off x="3788717" y="5521325"/>
            <a:ext cx="608013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829BF-3823-46B9-92B1-2102C31D2D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20" y="249998"/>
            <a:ext cx="3230023" cy="2283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1C9E35-17BE-4697-91A2-9C22B6648DAC}"/>
              </a:ext>
            </a:extLst>
          </p:cNvPr>
          <p:cNvSpPr/>
          <p:nvPr/>
        </p:nvSpPr>
        <p:spPr>
          <a:xfrm>
            <a:off x="989334" y="552895"/>
            <a:ext cx="76326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dirty="0"/>
              <a:t>Remember 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C3B2BD-06AD-4A92-B1ED-ECB4FEC1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28" y="1780116"/>
            <a:ext cx="293239" cy="278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1DD719-BD85-479A-B9A4-F761C64F69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11" y="4273421"/>
            <a:ext cx="293239" cy="278508"/>
          </a:xfrm>
          <a:prstGeom prst="rect">
            <a:avLst/>
          </a:prstGeom>
        </p:spPr>
      </p:pic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F2AAEF37-02A0-43CC-B278-7ABAC5B76972}"/>
              </a:ext>
            </a:extLst>
          </p:cNvPr>
          <p:cNvSpPr/>
          <p:nvPr/>
        </p:nvSpPr>
        <p:spPr>
          <a:xfrm>
            <a:off x="4713641" y="3689820"/>
            <a:ext cx="1720063" cy="21418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Click once in a square to turn it green, twice for yellow and a third time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to cancel.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17E8C2-4BD6-4B17-B2A5-280934F4B14E}"/>
              </a:ext>
            </a:extLst>
          </p:cNvPr>
          <p:cNvGrpSpPr/>
          <p:nvPr/>
        </p:nvGrpSpPr>
        <p:grpSpPr>
          <a:xfrm>
            <a:off x="5798850" y="2696013"/>
            <a:ext cx="2760939" cy="3433325"/>
            <a:chOff x="5806798" y="2765724"/>
            <a:chExt cx="2760939" cy="343332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1750C43-E19A-4B31-B0B2-581416C4A51B}"/>
                </a:ext>
              </a:extLst>
            </p:cNvPr>
            <p:cNvGrpSpPr/>
            <p:nvPr/>
          </p:nvGrpSpPr>
          <p:grpSpPr>
            <a:xfrm>
              <a:off x="6904139" y="3151734"/>
              <a:ext cx="559524" cy="260488"/>
              <a:chOff x="6904139" y="3151734"/>
              <a:chExt cx="559524" cy="26048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4265282-0710-4D6A-B341-3231FF435CDB}"/>
                  </a:ext>
                </a:extLst>
              </p:cNvPr>
              <p:cNvSpPr/>
              <p:nvPr/>
            </p:nvSpPr>
            <p:spPr>
              <a:xfrm>
                <a:off x="6904139" y="3151734"/>
                <a:ext cx="243281" cy="26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14C465B-324A-4006-B4EE-933E3399F06A}"/>
                  </a:ext>
                </a:extLst>
              </p:cNvPr>
              <p:cNvSpPr/>
              <p:nvPr/>
            </p:nvSpPr>
            <p:spPr>
              <a:xfrm>
                <a:off x="7220382" y="3151734"/>
                <a:ext cx="243281" cy="26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29F8DC6-964A-44A9-8994-7E7F0D76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798" y="2765724"/>
              <a:ext cx="2760939" cy="3433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7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4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5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5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5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5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5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5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8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5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6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6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6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6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6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64"/>
                                      </p:to>
                                    </p:animClr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4"/>
                                      </p:to>
                                    </p:animClr>
                                    <p:set>
                                      <p:cBhvr>
                                        <p:cTn id="6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D23D4-5838-40E1-9D58-1195AB0A87F2}"/>
              </a:ext>
            </a:extLst>
          </p:cNvPr>
          <p:cNvSpPr/>
          <p:nvPr/>
        </p:nvSpPr>
        <p:spPr>
          <a:xfrm>
            <a:off x="425450" y="1461131"/>
            <a:ext cx="8718549" cy="48475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41E1170D-99F1-4BE7-9DE4-7BFF413B9918}"/>
              </a:ext>
            </a:extLst>
          </p:cNvPr>
          <p:cNvSpPr/>
          <p:nvPr/>
        </p:nvSpPr>
        <p:spPr>
          <a:xfrm>
            <a:off x="576263" y="1249961"/>
            <a:ext cx="7991475" cy="69056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bg1"/>
                </a:solidFill>
              </a:rPr>
              <a:t>Haleema</a:t>
            </a:r>
            <a:r>
              <a:rPr lang="en-GB" dirty="0">
                <a:solidFill>
                  <a:schemeClr val="bg1"/>
                </a:solidFill>
              </a:rPr>
              <a:t> and Erin are buying some treats from the stall at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school fair. They buy 2 things each.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5B44DE2-B1AA-4F5F-9E9C-65D8BA4DF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75" y="1644727"/>
            <a:ext cx="1598299" cy="237606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4087E1E-CC48-474D-9033-DD465DD78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0" y="3724703"/>
            <a:ext cx="1683537" cy="22914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73BD7F5-E7B9-4329-A229-A7B39762AF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933"/>
          <a:stretch/>
        </p:blipFill>
        <p:spPr>
          <a:xfrm>
            <a:off x="792261" y="2577986"/>
            <a:ext cx="1481803" cy="31325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91C2A4A-5373-41A0-8AC6-B72E20CDA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030">
            <a:off x="6084123" y="2619718"/>
            <a:ext cx="2120080" cy="29427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5E6C39AF-0569-4B0C-9491-7BACFC4EA5E7}"/>
              </a:ext>
            </a:extLst>
          </p:cNvPr>
          <p:cNvGrpSpPr/>
          <p:nvPr/>
        </p:nvGrpSpPr>
        <p:grpSpPr>
          <a:xfrm>
            <a:off x="7330045" y="2645309"/>
            <a:ext cx="1167291" cy="3004289"/>
            <a:chOff x="5876443" y="2393706"/>
            <a:chExt cx="1754671" cy="403274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67119C2-CF13-4933-8E5E-2541C5139407}"/>
                </a:ext>
              </a:extLst>
            </p:cNvPr>
            <p:cNvSpPr/>
            <p:nvPr/>
          </p:nvSpPr>
          <p:spPr>
            <a:xfrm>
              <a:off x="6306766" y="2832262"/>
              <a:ext cx="275454" cy="30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F818AC5-541B-4019-96EB-F5778E555318}"/>
                </a:ext>
              </a:extLst>
            </p:cNvPr>
            <p:cNvSpPr/>
            <p:nvPr/>
          </p:nvSpPr>
          <p:spPr>
            <a:xfrm>
              <a:off x="6734562" y="2899950"/>
              <a:ext cx="275454" cy="30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E25557A-4058-48B4-B5E8-FFA73ACEA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443" y="2393706"/>
              <a:ext cx="1754671" cy="4032740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AC0819D-F4D4-4BDF-AF98-C35CBE9594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91"/>
          <a:stretch/>
        </p:blipFill>
        <p:spPr>
          <a:xfrm>
            <a:off x="-518881" y="4376721"/>
            <a:ext cx="9972136" cy="24414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0BB1637-6641-4529-AFFA-9ECFAF85C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1194"/>
          <a:stretch/>
        </p:blipFill>
        <p:spPr>
          <a:xfrm>
            <a:off x="834323" y="3002842"/>
            <a:ext cx="2174392" cy="3001768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FEAFF260-B9D4-46D3-A122-D6FBAFC9A0F1}"/>
              </a:ext>
            </a:extLst>
          </p:cNvPr>
          <p:cNvSpPr/>
          <p:nvPr/>
        </p:nvSpPr>
        <p:spPr>
          <a:xfrm>
            <a:off x="215952" y="2042681"/>
            <a:ext cx="7632702" cy="798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Can you work out how much change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they will get from 20p?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678D4B-9ADE-426C-A592-068DE2325A54}"/>
              </a:ext>
            </a:extLst>
          </p:cNvPr>
          <p:cNvSpPr/>
          <p:nvPr/>
        </p:nvSpPr>
        <p:spPr>
          <a:xfrm>
            <a:off x="576263" y="549275"/>
            <a:ext cx="7991475" cy="73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364BD-1F6E-4D91-8975-2944A2B367B6}"/>
              </a:ext>
            </a:extLst>
          </p:cNvPr>
          <p:cNvSpPr/>
          <p:nvPr/>
        </p:nvSpPr>
        <p:spPr>
          <a:xfrm>
            <a:off x="755650" y="484226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Buying Treats</a:t>
            </a:r>
          </a:p>
        </p:txBody>
      </p:sp>
      <p:pic>
        <p:nvPicPr>
          <p:cNvPr id="5" name="Whole Class">
            <a:extLst>
              <a:ext uri="{FF2B5EF4-FFF2-40B4-BE49-F238E27FC236}">
                <a16:creationId xmlns:a16="http://schemas.microsoft.com/office/drawing/2014/main" id="{3BA22FCA-9A58-452F-9797-C4CDCF3036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DC61407-DD3A-44C9-BE52-F953CCED5B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8" y="4641014"/>
            <a:ext cx="115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2C98C-62D1-4B6E-8B47-59B1658715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8215" flipH="1">
            <a:off x="2040741" y="4347524"/>
            <a:ext cx="5810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CD8FC31-6501-43A7-89AB-B61AE030CC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35" y="4600519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7B250F8-17A4-4A38-90FB-B7C02BEE99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45" y="3747783"/>
            <a:ext cx="11604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0">
            <a:extLst>
              <a:ext uri="{FF2B5EF4-FFF2-40B4-BE49-F238E27FC236}">
                <a16:creationId xmlns:a16="http://schemas.microsoft.com/office/drawing/2014/main" id="{15F2E51A-8C5A-467B-8A8C-51632CA6AC51}"/>
              </a:ext>
            </a:extLst>
          </p:cNvPr>
          <p:cNvGrpSpPr>
            <a:grpSpLocks/>
          </p:cNvGrpSpPr>
          <p:nvPr/>
        </p:nvGrpSpPr>
        <p:grpSpPr bwMode="auto">
          <a:xfrm>
            <a:off x="5428674" y="3773855"/>
            <a:ext cx="1093788" cy="396875"/>
            <a:chOff x="5578457" y="3047823"/>
            <a:chExt cx="1094566" cy="396592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9DDDEB66-359C-43CA-9899-87395E7C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9BD7397F-E96A-433F-B18A-9ED6145D6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5p</a:t>
              </a:r>
            </a:p>
          </p:txBody>
        </p:sp>
      </p:grpSp>
      <p:grpSp>
        <p:nvGrpSpPr>
          <p:cNvPr id="35" name="Group 44">
            <a:extLst>
              <a:ext uri="{FF2B5EF4-FFF2-40B4-BE49-F238E27FC236}">
                <a16:creationId xmlns:a16="http://schemas.microsoft.com/office/drawing/2014/main" id="{7F8A4FD6-6A27-458F-B029-C7F3C8AC4857}"/>
              </a:ext>
            </a:extLst>
          </p:cNvPr>
          <p:cNvGrpSpPr>
            <a:grpSpLocks/>
          </p:cNvGrpSpPr>
          <p:nvPr/>
        </p:nvGrpSpPr>
        <p:grpSpPr bwMode="auto">
          <a:xfrm>
            <a:off x="2346306" y="4574664"/>
            <a:ext cx="1095375" cy="396875"/>
            <a:chOff x="5578457" y="3047823"/>
            <a:chExt cx="1094566" cy="396592"/>
          </a:xfrm>
        </p:grpSpPr>
        <p:pic>
          <p:nvPicPr>
            <p:cNvPr id="36" name="Picture 45">
              <a:extLst>
                <a:ext uri="{FF2B5EF4-FFF2-40B4-BE49-F238E27FC236}">
                  <a16:creationId xmlns:a16="http://schemas.microsoft.com/office/drawing/2014/main" id="{5EC05533-7A23-49A8-9934-944864347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AC2279E9-D14D-44A5-A39C-35CBD3456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3p</a:t>
              </a:r>
            </a:p>
          </p:txBody>
        </p:sp>
      </p:grpSp>
      <p:grpSp>
        <p:nvGrpSpPr>
          <p:cNvPr id="38" name="Group 47">
            <a:extLst>
              <a:ext uri="{FF2B5EF4-FFF2-40B4-BE49-F238E27FC236}">
                <a16:creationId xmlns:a16="http://schemas.microsoft.com/office/drawing/2014/main" id="{06EFB5CE-4603-4719-8AC5-313345D86E71}"/>
              </a:ext>
            </a:extLst>
          </p:cNvPr>
          <p:cNvGrpSpPr>
            <a:grpSpLocks/>
          </p:cNvGrpSpPr>
          <p:nvPr/>
        </p:nvGrpSpPr>
        <p:grpSpPr bwMode="auto">
          <a:xfrm>
            <a:off x="1847481" y="3865440"/>
            <a:ext cx="1095375" cy="396875"/>
            <a:chOff x="5578457" y="3047823"/>
            <a:chExt cx="1094566" cy="396592"/>
          </a:xfrm>
        </p:grpSpPr>
        <p:pic>
          <p:nvPicPr>
            <p:cNvPr id="39" name="Picture 48">
              <a:extLst>
                <a:ext uri="{FF2B5EF4-FFF2-40B4-BE49-F238E27FC236}">
                  <a16:creationId xmlns:a16="http://schemas.microsoft.com/office/drawing/2014/main" id="{83DE2299-980C-4AD5-A809-714E0269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49">
              <a:extLst>
                <a:ext uri="{FF2B5EF4-FFF2-40B4-BE49-F238E27FC236}">
                  <a16:creationId xmlns:a16="http://schemas.microsoft.com/office/drawing/2014/main" id="{CAE2050E-717E-4FA1-8C97-AC20E86AE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3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9p</a:t>
              </a:r>
            </a:p>
          </p:txBody>
        </p:sp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id="{C1FE428F-B4D2-4725-BE26-8E439B9C79A6}"/>
              </a:ext>
            </a:extLst>
          </p:cNvPr>
          <p:cNvGrpSpPr>
            <a:grpSpLocks/>
          </p:cNvGrpSpPr>
          <p:nvPr/>
        </p:nvGrpSpPr>
        <p:grpSpPr bwMode="auto">
          <a:xfrm>
            <a:off x="1159620" y="4937424"/>
            <a:ext cx="1093788" cy="396875"/>
            <a:chOff x="5578457" y="3047823"/>
            <a:chExt cx="1094566" cy="396592"/>
          </a:xfrm>
        </p:grpSpPr>
        <p:pic>
          <p:nvPicPr>
            <p:cNvPr id="42" name="Picture 51">
              <a:extLst>
                <a:ext uri="{FF2B5EF4-FFF2-40B4-BE49-F238E27FC236}">
                  <a16:creationId xmlns:a16="http://schemas.microsoft.com/office/drawing/2014/main" id="{CC8573FB-A866-44EF-B3D3-192D6EA16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96A9F07F-E9EF-4B27-B6F7-E6AA5E356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12p</a:t>
              </a:r>
            </a:p>
          </p:txBody>
        </p:sp>
      </p:grpSp>
      <p:pic>
        <p:nvPicPr>
          <p:cNvPr id="14" name="Picture 14">
            <a:extLst>
              <a:ext uri="{FF2B5EF4-FFF2-40B4-BE49-F238E27FC236}">
                <a16:creationId xmlns:a16="http://schemas.microsoft.com/office/drawing/2014/main" id="{55B92081-9438-4735-9FCE-A5CBD6D084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78" y="4525255"/>
            <a:ext cx="10191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38">
            <a:extLst>
              <a:ext uri="{FF2B5EF4-FFF2-40B4-BE49-F238E27FC236}">
                <a16:creationId xmlns:a16="http://schemas.microsoft.com/office/drawing/2014/main" id="{2F0DCACF-F2D5-4930-B8DB-60C673F4B042}"/>
              </a:ext>
            </a:extLst>
          </p:cNvPr>
          <p:cNvGrpSpPr>
            <a:grpSpLocks/>
          </p:cNvGrpSpPr>
          <p:nvPr/>
        </p:nvGrpSpPr>
        <p:grpSpPr bwMode="auto">
          <a:xfrm>
            <a:off x="3604352" y="4910293"/>
            <a:ext cx="1095375" cy="396875"/>
            <a:chOff x="5578457" y="3047823"/>
            <a:chExt cx="1094566" cy="396592"/>
          </a:xfrm>
        </p:grpSpPr>
        <p:pic>
          <p:nvPicPr>
            <p:cNvPr id="30" name="Picture 39">
              <a:extLst>
                <a:ext uri="{FF2B5EF4-FFF2-40B4-BE49-F238E27FC236}">
                  <a16:creationId xmlns:a16="http://schemas.microsoft.com/office/drawing/2014/main" id="{001A8FBE-E1B3-4406-A995-957978C9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B3891C6A-EF7E-469E-9075-246D0F4BD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7p</a:t>
              </a:r>
            </a:p>
          </p:txBody>
        </p:sp>
      </p:grpSp>
      <p:pic>
        <p:nvPicPr>
          <p:cNvPr id="15" name="Picture 15">
            <a:extLst>
              <a:ext uri="{FF2B5EF4-FFF2-40B4-BE49-F238E27FC236}">
                <a16:creationId xmlns:a16="http://schemas.microsoft.com/office/drawing/2014/main" id="{523D8514-9A81-4823-BADF-25891B2205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91" y="4517387"/>
            <a:ext cx="9096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5">
            <a:extLst>
              <a:ext uri="{FF2B5EF4-FFF2-40B4-BE49-F238E27FC236}">
                <a16:creationId xmlns:a16="http://schemas.microsoft.com/office/drawing/2014/main" id="{BF02B7F7-0F7A-4D33-9AE4-2E64BD3AC663}"/>
              </a:ext>
            </a:extLst>
          </p:cNvPr>
          <p:cNvGrpSpPr>
            <a:grpSpLocks/>
          </p:cNvGrpSpPr>
          <p:nvPr/>
        </p:nvGrpSpPr>
        <p:grpSpPr bwMode="auto">
          <a:xfrm>
            <a:off x="7404119" y="4826155"/>
            <a:ext cx="1095375" cy="396875"/>
            <a:chOff x="5578457" y="3047823"/>
            <a:chExt cx="1094566" cy="396592"/>
          </a:xfrm>
        </p:grpSpPr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E1E4E19-9B91-4575-9B06-A56380A1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E4C25D0E-6262-4369-8BA6-5207C364A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2p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66DB6122-B8E8-4513-9302-EB0AD0D938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226">
            <a:off x="5449753" y="4452138"/>
            <a:ext cx="1260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7">
            <a:extLst>
              <a:ext uri="{FF2B5EF4-FFF2-40B4-BE49-F238E27FC236}">
                <a16:creationId xmlns:a16="http://schemas.microsoft.com/office/drawing/2014/main" id="{6E0794DC-075B-40CE-A49E-D51D760D29F5}"/>
              </a:ext>
            </a:extLst>
          </p:cNvPr>
          <p:cNvGrpSpPr>
            <a:grpSpLocks/>
          </p:cNvGrpSpPr>
          <p:nvPr/>
        </p:nvGrpSpPr>
        <p:grpSpPr bwMode="auto">
          <a:xfrm>
            <a:off x="6051935" y="4623332"/>
            <a:ext cx="1093788" cy="396875"/>
            <a:chOff x="5578457" y="3047823"/>
            <a:chExt cx="1094566" cy="396592"/>
          </a:xfrm>
        </p:grpSpPr>
        <p:pic>
          <p:nvPicPr>
            <p:cNvPr id="21" name="Picture 28">
              <a:extLst>
                <a:ext uri="{FF2B5EF4-FFF2-40B4-BE49-F238E27FC236}">
                  <a16:creationId xmlns:a16="http://schemas.microsoft.com/office/drawing/2014/main" id="{896DA8B2-3578-4A21-BB38-55E8D3632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58982252-F375-4339-956B-F14BD800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7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4p</a:t>
              </a:r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FD9EB7A8-EC7A-4385-82A3-56A3EDB30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1830" flipH="1">
            <a:off x="5176978" y="4724981"/>
            <a:ext cx="10001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32">
            <a:extLst>
              <a:ext uri="{FF2B5EF4-FFF2-40B4-BE49-F238E27FC236}">
                <a16:creationId xmlns:a16="http://schemas.microsoft.com/office/drawing/2014/main" id="{4392AAFB-E51D-4EB7-949B-6BEC8585499D}"/>
              </a:ext>
            </a:extLst>
          </p:cNvPr>
          <p:cNvGrpSpPr>
            <a:grpSpLocks/>
          </p:cNvGrpSpPr>
          <p:nvPr/>
        </p:nvGrpSpPr>
        <p:grpSpPr bwMode="auto">
          <a:xfrm>
            <a:off x="6082223" y="5041522"/>
            <a:ext cx="1095375" cy="396875"/>
            <a:chOff x="5578457" y="3047823"/>
            <a:chExt cx="1094566" cy="396592"/>
          </a:xfrm>
        </p:grpSpPr>
        <p:pic>
          <p:nvPicPr>
            <p:cNvPr id="24" name="Picture 33">
              <a:extLst>
                <a:ext uri="{FF2B5EF4-FFF2-40B4-BE49-F238E27FC236}">
                  <a16:creationId xmlns:a16="http://schemas.microsoft.com/office/drawing/2014/main" id="{58200153-638C-4790-AD23-B2878E64D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CC63BBE5-7496-4EBC-9E24-AC24741B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3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6p</a:t>
              </a:r>
            </a:p>
          </p:txBody>
        </p: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id="{3B0C6545-E9BF-4F68-BB55-82E3E54CDBC8}"/>
              </a:ext>
            </a:extLst>
          </p:cNvPr>
          <p:cNvGrpSpPr>
            <a:grpSpLocks/>
          </p:cNvGrpSpPr>
          <p:nvPr/>
        </p:nvGrpSpPr>
        <p:grpSpPr bwMode="auto">
          <a:xfrm rot="20599917">
            <a:off x="4402232" y="4353916"/>
            <a:ext cx="1093787" cy="396875"/>
            <a:chOff x="5578457" y="3047823"/>
            <a:chExt cx="1094566" cy="396592"/>
          </a:xfrm>
        </p:grpSpPr>
        <p:pic>
          <p:nvPicPr>
            <p:cNvPr id="33" name="Picture 42">
              <a:extLst>
                <a:ext uri="{FF2B5EF4-FFF2-40B4-BE49-F238E27FC236}">
                  <a16:creationId xmlns:a16="http://schemas.microsoft.com/office/drawing/2014/main" id="{0E45146C-BE87-4E78-833F-C6CFAD428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43">
              <a:extLst>
                <a:ext uri="{FF2B5EF4-FFF2-40B4-BE49-F238E27FC236}">
                  <a16:creationId xmlns:a16="http://schemas.microsoft.com/office/drawing/2014/main" id="{A5F4AB72-1FAE-444B-A7BF-BB3479C6B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8p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D3D01E7-018B-4F05-A2BE-F06FA8D5104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2C7DCC-1574-44F0-8806-D5A869EF7AF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8"/>
          <a:stretch/>
        </p:blipFill>
        <p:spPr>
          <a:xfrm>
            <a:off x="8567738" y="0"/>
            <a:ext cx="576262" cy="685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F1EB285-2E0E-489D-880C-55F1F555ACA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1"/>
          <a:stretch/>
        </p:blipFill>
        <p:spPr>
          <a:xfrm>
            <a:off x="0" y="6308724"/>
            <a:ext cx="9144000" cy="5492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258840A-1B10-4F92-8D84-66C75EB3401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5"/>
          <a:stretch/>
        </p:blipFill>
        <p:spPr>
          <a:xfrm>
            <a:off x="0" y="1"/>
            <a:ext cx="9144000" cy="5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1364BD-1F6E-4D91-8975-2944A2B367B6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Buying Treats</a:t>
            </a: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41E1170D-99F1-4BE7-9DE4-7BFF413B9918}"/>
              </a:ext>
            </a:extLst>
          </p:cNvPr>
          <p:cNvSpPr/>
          <p:nvPr/>
        </p:nvSpPr>
        <p:spPr>
          <a:xfrm>
            <a:off x="755650" y="1521116"/>
            <a:ext cx="7632700" cy="69056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</a:rPr>
              <a:t>Haleema</a:t>
            </a:r>
            <a:r>
              <a:rPr lang="en-US" dirty="0">
                <a:solidFill>
                  <a:schemeClr val="bg1"/>
                </a:solidFill>
              </a:rPr>
              <a:t> bought the puppet and the bouncy ball.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How much change did she get? </a:t>
            </a:r>
          </a:p>
        </p:txBody>
      </p:sp>
      <p:pic>
        <p:nvPicPr>
          <p:cNvPr id="5" name="Whole Class">
            <a:extLst>
              <a:ext uri="{FF2B5EF4-FFF2-40B4-BE49-F238E27FC236}">
                <a16:creationId xmlns:a16="http://schemas.microsoft.com/office/drawing/2014/main" id="{3BA22FCA-9A58-452F-9797-C4CDCF303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Whole Class">
            <a:extLst>
              <a:ext uri="{FF2B5EF4-FFF2-40B4-BE49-F238E27FC236}">
                <a16:creationId xmlns:a16="http://schemas.microsoft.com/office/drawing/2014/main" id="{D06710E2-F168-4BFF-875A-095B5C3A3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bar model">
            <a:extLst>
              <a:ext uri="{FF2B5EF4-FFF2-40B4-BE49-F238E27FC236}">
                <a16:creationId xmlns:a16="http://schemas.microsoft.com/office/drawing/2014/main" id="{381AC698-BAB2-439F-8C56-298852E7E494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5054600"/>
            <a:ext cx="4262436" cy="801688"/>
            <a:chOff x="1285103" y="3031524"/>
            <a:chExt cx="3326815" cy="6260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8AFC74-842D-41E5-BD3D-60F9513C7B84}"/>
                </a:ext>
              </a:extLst>
            </p:cNvPr>
            <p:cNvSpPr/>
            <p:nvPr/>
          </p:nvSpPr>
          <p:spPr>
            <a:xfrm>
              <a:off x="1285103" y="3031524"/>
              <a:ext cx="3326815" cy="313658"/>
            </a:xfrm>
            <a:prstGeom prst="rect">
              <a:avLst/>
            </a:prstGeom>
            <a:solidFill>
              <a:srgbClr val="784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20p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FC4667-C628-4CD2-82E4-8AFD0CE49131}"/>
                </a:ext>
              </a:extLst>
            </p:cNvPr>
            <p:cNvSpPr/>
            <p:nvPr/>
          </p:nvSpPr>
          <p:spPr>
            <a:xfrm>
              <a:off x="1285103" y="3345182"/>
              <a:ext cx="1362941" cy="312418"/>
            </a:xfrm>
            <a:prstGeom prst="rect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9p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9F2665-1629-4D92-9B29-A02FFED70A1F}"/>
                </a:ext>
              </a:extLst>
            </p:cNvPr>
            <p:cNvSpPr/>
            <p:nvPr/>
          </p:nvSpPr>
          <p:spPr>
            <a:xfrm>
              <a:off x="2645566" y="3345182"/>
              <a:ext cx="1258862" cy="312418"/>
            </a:xfrm>
            <a:prstGeom prst="rect">
              <a:avLst/>
            </a:prstGeom>
            <a:solidFill>
              <a:srgbClr val="CD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8p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194789-BDCB-49D0-BE3E-523ECC6AB7A3}"/>
                </a:ext>
              </a:extLst>
            </p:cNvPr>
            <p:cNvSpPr/>
            <p:nvPr/>
          </p:nvSpPr>
          <p:spPr>
            <a:xfrm>
              <a:off x="3901950" y="3345182"/>
              <a:ext cx="709968" cy="312418"/>
            </a:xfrm>
            <a:prstGeom prst="rect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change</a:t>
              </a:r>
            </a:p>
          </p:txBody>
        </p:sp>
      </p:grpSp>
      <p:sp>
        <p:nvSpPr>
          <p:cNvPr id="51" name="Rounded Rectangle 91">
            <a:extLst>
              <a:ext uri="{FF2B5EF4-FFF2-40B4-BE49-F238E27FC236}">
                <a16:creationId xmlns:a16="http://schemas.microsoft.com/office/drawing/2014/main" id="{5FE0AEB8-427F-4BB7-BC6F-B07807849BD4}"/>
              </a:ext>
            </a:extLst>
          </p:cNvPr>
          <p:cNvSpPr/>
          <p:nvPr/>
        </p:nvSpPr>
        <p:spPr>
          <a:xfrm>
            <a:off x="746185" y="2347847"/>
            <a:ext cx="7632700" cy="5921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a 2-step problem. This means you have to do 2 things to answer the question. What do you think the 2 steps are?</a:t>
            </a:r>
          </a:p>
        </p:txBody>
      </p:sp>
      <p:sp>
        <p:nvSpPr>
          <p:cNvPr id="52" name="Rounded Rectangle 92">
            <a:extLst>
              <a:ext uri="{FF2B5EF4-FFF2-40B4-BE49-F238E27FC236}">
                <a16:creationId xmlns:a16="http://schemas.microsoft.com/office/drawing/2014/main" id="{1C8DED57-BA35-49C3-90BE-4E519F232A8F}"/>
              </a:ext>
            </a:extLst>
          </p:cNvPr>
          <p:cNvSpPr/>
          <p:nvPr/>
        </p:nvSpPr>
        <p:spPr>
          <a:xfrm>
            <a:off x="755650" y="2332365"/>
            <a:ext cx="7632700" cy="5905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First, you need to find out how much she spent.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DEB323-364E-4F87-9F66-855EDD4D1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3" y="2891972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9 + 8 = 17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ECD501C-F1FE-495D-9025-895B51F03A63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3648075"/>
            <a:ext cx="7089775" cy="576263"/>
            <a:chOff x="972354" y="3534579"/>
            <a:chExt cx="7089536" cy="57610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E56029-E1EA-48B5-B7F1-3BB47D1C9BC5}"/>
                </a:ext>
              </a:extLst>
            </p:cNvPr>
            <p:cNvCxnSpPr/>
            <p:nvPr/>
          </p:nvCxnSpPr>
          <p:spPr>
            <a:xfrm>
              <a:off x="1137448" y="4110681"/>
              <a:ext cx="67053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08BBBB-225C-452C-8866-3086843EC1B4}"/>
                </a:ext>
              </a:extLst>
            </p:cNvPr>
            <p:cNvCxnSpPr/>
            <p:nvPr/>
          </p:nvCxnSpPr>
          <p:spPr>
            <a:xfrm>
              <a:off x="1137448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7F8F3C1-F01D-42F2-A349-9FD63820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354" y="3534579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6E752B7-16A5-4D20-9F17-B1278AE7AEFA}"/>
                </a:ext>
              </a:extLst>
            </p:cNvPr>
            <p:cNvCxnSpPr/>
            <p:nvPr/>
          </p:nvCxnSpPr>
          <p:spPr>
            <a:xfrm>
              <a:off x="1472400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EC24A41-432B-423F-B726-9508F1331BA6}"/>
                </a:ext>
              </a:extLst>
            </p:cNvPr>
            <p:cNvCxnSpPr/>
            <p:nvPr/>
          </p:nvCxnSpPr>
          <p:spPr>
            <a:xfrm>
              <a:off x="1807351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E2A82F2-25A8-496E-B751-789BACBCDD9F}"/>
                </a:ext>
              </a:extLst>
            </p:cNvPr>
            <p:cNvCxnSpPr/>
            <p:nvPr/>
          </p:nvCxnSpPr>
          <p:spPr>
            <a:xfrm>
              <a:off x="2140715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F204F77-4D96-4450-BAF1-3B67A651EEFB}"/>
                </a:ext>
              </a:extLst>
            </p:cNvPr>
            <p:cNvCxnSpPr/>
            <p:nvPr/>
          </p:nvCxnSpPr>
          <p:spPr>
            <a:xfrm>
              <a:off x="2475666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D4954FF-96D8-4383-B8BF-4566D4D456E2}"/>
                </a:ext>
              </a:extLst>
            </p:cNvPr>
            <p:cNvCxnSpPr/>
            <p:nvPr/>
          </p:nvCxnSpPr>
          <p:spPr>
            <a:xfrm>
              <a:off x="2810617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1EE3-D386-434B-AE65-802EA941DE01}"/>
                </a:ext>
              </a:extLst>
            </p:cNvPr>
            <p:cNvCxnSpPr/>
            <p:nvPr/>
          </p:nvCxnSpPr>
          <p:spPr>
            <a:xfrm>
              <a:off x="3145569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4AE0C7-6345-45D9-8B2C-63EE93644AB4}"/>
                </a:ext>
              </a:extLst>
            </p:cNvPr>
            <p:cNvCxnSpPr/>
            <p:nvPr/>
          </p:nvCxnSpPr>
          <p:spPr>
            <a:xfrm>
              <a:off x="3480519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AE243F-A1F0-43A3-9203-3C44A69BBFB1}"/>
                </a:ext>
              </a:extLst>
            </p:cNvPr>
            <p:cNvCxnSpPr/>
            <p:nvPr/>
          </p:nvCxnSpPr>
          <p:spPr>
            <a:xfrm>
              <a:off x="3815471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C02DD4-FD65-4553-9E1D-EE73822D47EB}"/>
                </a:ext>
              </a:extLst>
            </p:cNvPr>
            <p:cNvCxnSpPr/>
            <p:nvPr/>
          </p:nvCxnSpPr>
          <p:spPr>
            <a:xfrm>
              <a:off x="4150422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53BA5A2-A33B-4C23-92A0-65901490AC55}"/>
                </a:ext>
              </a:extLst>
            </p:cNvPr>
            <p:cNvCxnSpPr/>
            <p:nvPr/>
          </p:nvCxnSpPr>
          <p:spPr>
            <a:xfrm>
              <a:off x="4485374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515E728-217A-4B28-B146-865CF38F6822}"/>
                </a:ext>
              </a:extLst>
            </p:cNvPr>
            <p:cNvCxnSpPr/>
            <p:nvPr/>
          </p:nvCxnSpPr>
          <p:spPr>
            <a:xfrm>
              <a:off x="4820324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6E92E1-8694-4515-88E0-658DCFE85CB0}"/>
                </a:ext>
              </a:extLst>
            </p:cNvPr>
            <p:cNvCxnSpPr/>
            <p:nvPr/>
          </p:nvCxnSpPr>
          <p:spPr>
            <a:xfrm>
              <a:off x="5155276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1C7160F-3991-4D8A-8747-86574797D2D9}"/>
                </a:ext>
              </a:extLst>
            </p:cNvPr>
            <p:cNvCxnSpPr/>
            <p:nvPr/>
          </p:nvCxnSpPr>
          <p:spPr>
            <a:xfrm>
              <a:off x="5490227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F725F7-FE13-4C64-B69E-5EDAB77A9A49}"/>
                </a:ext>
              </a:extLst>
            </p:cNvPr>
            <p:cNvCxnSpPr/>
            <p:nvPr/>
          </p:nvCxnSpPr>
          <p:spPr>
            <a:xfrm>
              <a:off x="5825178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BA8A5D4-89CD-4F5A-91A0-14735DC2941B}"/>
                </a:ext>
              </a:extLst>
            </p:cNvPr>
            <p:cNvCxnSpPr/>
            <p:nvPr/>
          </p:nvCxnSpPr>
          <p:spPr>
            <a:xfrm>
              <a:off x="6160129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9CCD38B-8E80-4FD0-8CF4-6EA3034B89BB}"/>
                </a:ext>
              </a:extLst>
            </p:cNvPr>
            <p:cNvCxnSpPr/>
            <p:nvPr/>
          </p:nvCxnSpPr>
          <p:spPr>
            <a:xfrm>
              <a:off x="6495081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DE6E33B-574A-4938-94BA-79A38804BC7E}"/>
                </a:ext>
              </a:extLst>
            </p:cNvPr>
            <p:cNvCxnSpPr/>
            <p:nvPr/>
          </p:nvCxnSpPr>
          <p:spPr>
            <a:xfrm>
              <a:off x="6830032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1BFA31-6C85-4650-B7B5-8ABCA67A06BD}"/>
                </a:ext>
              </a:extLst>
            </p:cNvPr>
            <p:cNvCxnSpPr/>
            <p:nvPr/>
          </p:nvCxnSpPr>
          <p:spPr>
            <a:xfrm>
              <a:off x="7164983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688B7C2-2BA5-477D-89D4-E24EC6A23168}"/>
                </a:ext>
              </a:extLst>
            </p:cNvPr>
            <p:cNvCxnSpPr/>
            <p:nvPr/>
          </p:nvCxnSpPr>
          <p:spPr>
            <a:xfrm>
              <a:off x="7499934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E0C6A77-8208-4CBF-B9E3-E18E8C52BE94}"/>
                </a:ext>
              </a:extLst>
            </p:cNvPr>
            <p:cNvCxnSpPr/>
            <p:nvPr/>
          </p:nvCxnSpPr>
          <p:spPr>
            <a:xfrm>
              <a:off x="7834886" y="3907538"/>
              <a:ext cx="0" cy="201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107">
              <a:extLst>
                <a:ext uri="{FF2B5EF4-FFF2-40B4-BE49-F238E27FC236}">
                  <a16:creationId xmlns:a16="http://schemas.microsoft.com/office/drawing/2014/main" id="{672E66B1-C257-4234-AF92-41EDBD968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863" y="3534579"/>
              <a:ext cx="272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87" name="Rectangle 108">
              <a:extLst>
                <a:ext uri="{FF2B5EF4-FFF2-40B4-BE49-F238E27FC236}">
                  <a16:creationId xmlns:a16="http://schemas.microsoft.com/office/drawing/2014/main" id="{C7617F91-B168-4A04-A42C-16E8B91B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015" y="3534579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88" name="Rectangle 109">
              <a:extLst>
                <a:ext uri="{FF2B5EF4-FFF2-40B4-BE49-F238E27FC236}">
                  <a16:creationId xmlns:a16="http://schemas.microsoft.com/office/drawing/2014/main" id="{10EDF28D-2F3B-4FEE-970D-1C03EC393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401" y="3534579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89" name="Rectangle 110">
              <a:extLst>
                <a:ext uri="{FF2B5EF4-FFF2-40B4-BE49-F238E27FC236}">
                  <a16:creationId xmlns:a16="http://schemas.microsoft.com/office/drawing/2014/main" id="{A842A535-2412-4E56-8EC2-C772087A5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209" y="3534579"/>
              <a:ext cx="314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90" name="Rectangle 111">
              <a:extLst>
                <a:ext uri="{FF2B5EF4-FFF2-40B4-BE49-F238E27FC236}">
                  <a16:creationId xmlns:a16="http://schemas.microsoft.com/office/drawing/2014/main" id="{629F7F0A-E6C5-46DD-A0AE-5626ABAC0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437" y="3534579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91" name="Rectangle 112">
              <a:extLst>
                <a:ext uri="{FF2B5EF4-FFF2-40B4-BE49-F238E27FC236}">
                  <a16:creationId xmlns:a16="http://schemas.microsoft.com/office/drawing/2014/main" id="{121EE250-59F2-4234-8BFD-9CE15A70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292" y="3534579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6</a:t>
              </a:r>
            </a:p>
          </p:txBody>
        </p:sp>
        <p:sp>
          <p:nvSpPr>
            <p:cNvPr id="92" name="Rectangle 113">
              <a:extLst>
                <a:ext uri="{FF2B5EF4-FFF2-40B4-BE49-F238E27FC236}">
                  <a16:creationId xmlns:a16="http://schemas.microsoft.com/office/drawing/2014/main" id="{6BA10F63-9224-4765-B717-EECB35A2C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725" y="353457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7</a:t>
              </a:r>
            </a:p>
          </p:txBody>
        </p:sp>
        <p:sp>
          <p:nvSpPr>
            <p:cNvPr id="93" name="Rectangle 114">
              <a:extLst>
                <a:ext uri="{FF2B5EF4-FFF2-40B4-BE49-F238E27FC236}">
                  <a16:creationId xmlns:a16="http://schemas.microsoft.com/office/drawing/2014/main" id="{88488188-6612-4836-9934-51EA5D6EB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724" y="3534579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8</a:t>
              </a:r>
            </a:p>
          </p:txBody>
        </p:sp>
        <p:sp>
          <p:nvSpPr>
            <p:cNvPr id="94" name="Rectangle 115">
              <a:extLst>
                <a:ext uri="{FF2B5EF4-FFF2-40B4-BE49-F238E27FC236}">
                  <a16:creationId xmlns:a16="http://schemas.microsoft.com/office/drawing/2014/main" id="{3C7A1A8B-11BD-4BC8-A662-36059EF59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714" y="3534579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9</a:t>
              </a:r>
            </a:p>
          </p:txBody>
        </p:sp>
        <p:sp>
          <p:nvSpPr>
            <p:cNvPr id="95" name="Rectangle 116">
              <a:extLst>
                <a:ext uri="{FF2B5EF4-FFF2-40B4-BE49-F238E27FC236}">
                  <a16:creationId xmlns:a16="http://schemas.microsoft.com/office/drawing/2014/main" id="{B0842032-56BD-4C5F-AEDE-542F49167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995" y="3534579"/>
              <a:ext cx="4171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10</a:t>
              </a:r>
            </a:p>
          </p:txBody>
        </p:sp>
        <p:sp>
          <p:nvSpPr>
            <p:cNvPr id="96" name="Rectangle 117">
              <a:extLst>
                <a:ext uri="{FF2B5EF4-FFF2-40B4-BE49-F238E27FC236}">
                  <a16:creationId xmlns:a16="http://schemas.microsoft.com/office/drawing/2014/main" id="{7C070DDC-471D-4D58-B27B-D02A3E55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67" y="3534579"/>
              <a:ext cx="3609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11</a:t>
              </a:r>
            </a:p>
          </p:txBody>
        </p:sp>
        <p:sp>
          <p:nvSpPr>
            <p:cNvPr id="97" name="Rectangle 118">
              <a:extLst>
                <a:ext uri="{FF2B5EF4-FFF2-40B4-BE49-F238E27FC236}">
                  <a16:creationId xmlns:a16="http://schemas.microsoft.com/office/drawing/2014/main" id="{C7EBB0EA-D5B7-439E-BF2B-F6A300A58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895" y="3534579"/>
              <a:ext cx="3946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12</a:t>
              </a:r>
            </a:p>
          </p:txBody>
        </p:sp>
        <p:sp>
          <p:nvSpPr>
            <p:cNvPr id="98" name="Rectangle 119">
              <a:extLst>
                <a:ext uri="{FF2B5EF4-FFF2-40B4-BE49-F238E27FC236}">
                  <a16:creationId xmlns:a16="http://schemas.microsoft.com/office/drawing/2014/main" id="{8A4150B2-5A86-4DEF-934E-C65D9659B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281" y="353457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13</a:t>
              </a:r>
            </a:p>
          </p:txBody>
        </p:sp>
        <p:sp>
          <p:nvSpPr>
            <p:cNvPr id="99" name="Rectangle 120">
              <a:extLst>
                <a:ext uri="{FF2B5EF4-FFF2-40B4-BE49-F238E27FC236}">
                  <a16:creationId xmlns:a16="http://schemas.microsoft.com/office/drawing/2014/main" id="{A26E2214-EC1D-43F3-8AE6-A109D232F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851" y="3534579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14</a:t>
              </a:r>
            </a:p>
          </p:txBody>
        </p:sp>
        <p:sp>
          <p:nvSpPr>
            <p:cNvPr id="100" name="Rectangle 121">
              <a:extLst>
                <a:ext uri="{FF2B5EF4-FFF2-40B4-BE49-F238E27FC236}">
                  <a16:creationId xmlns:a16="http://schemas.microsoft.com/office/drawing/2014/main" id="{425A4D5B-0B91-4E85-A3B5-DEA127115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079" y="3534579"/>
              <a:ext cx="3946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15</a:t>
              </a:r>
            </a:p>
          </p:txBody>
        </p:sp>
        <p:sp>
          <p:nvSpPr>
            <p:cNvPr id="101" name="Rectangle 122">
              <a:extLst>
                <a:ext uri="{FF2B5EF4-FFF2-40B4-BE49-F238E27FC236}">
                  <a16:creationId xmlns:a16="http://schemas.microsoft.com/office/drawing/2014/main" id="{68F5609A-643F-49C7-9398-D678041A7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695" y="3534579"/>
              <a:ext cx="397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16</a:t>
              </a:r>
            </a:p>
          </p:txBody>
        </p:sp>
        <p:sp>
          <p:nvSpPr>
            <p:cNvPr id="102" name="Rectangle 123">
              <a:extLst>
                <a:ext uri="{FF2B5EF4-FFF2-40B4-BE49-F238E27FC236}">
                  <a16:creationId xmlns:a16="http://schemas.microsoft.com/office/drawing/2014/main" id="{37A75AC1-CDBE-4104-9AFA-0F683A7F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6129" y="3534579"/>
              <a:ext cx="383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17</a:t>
              </a:r>
            </a:p>
          </p:txBody>
        </p:sp>
        <p:sp>
          <p:nvSpPr>
            <p:cNvPr id="103" name="Rectangle 124">
              <a:extLst>
                <a:ext uri="{FF2B5EF4-FFF2-40B4-BE49-F238E27FC236}">
                  <a16:creationId xmlns:a16="http://schemas.microsoft.com/office/drawing/2014/main" id="{AEE6AEED-7B3F-4CE1-AFB3-6D45275A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128" y="3534579"/>
              <a:ext cx="4058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18</a:t>
              </a:r>
            </a:p>
          </p:txBody>
        </p:sp>
        <p:sp>
          <p:nvSpPr>
            <p:cNvPr id="104" name="Rectangle 125">
              <a:extLst>
                <a:ext uri="{FF2B5EF4-FFF2-40B4-BE49-F238E27FC236}">
                  <a16:creationId xmlns:a16="http://schemas.microsoft.com/office/drawing/2014/main" id="{8130D833-2651-4420-8912-1C3495B5C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355" y="3534579"/>
              <a:ext cx="397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19</a:t>
              </a:r>
            </a:p>
          </p:txBody>
        </p:sp>
        <p:sp>
          <p:nvSpPr>
            <p:cNvPr id="105" name="Rectangle 126">
              <a:extLst>
                <a:ext uri="{FF2B5EF4-FFF2-40B4-BE49-F238E27FC236}">
                  <a16:creationId xmlns:a16="http://schemas.microsoft.com/office/drawing/2014/main" id="{A9F7E159-2F7A-4370-92C8-96B7B3398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1126" y="3534579"/>
              <a:ext cx="450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</p:grpSp>
      <p:sp>
        <p:nvSpPr>
          <p:cNvPr id="106" name="Rounded Rectangle 127">
            <a:extLst>
              <a:ext uri="{FF2B5EF4-FFF2-40B4-BE49-F238E27FC236}">
                <a16:creationId xmlns:a16="http://schemas.microsoft.com/office/drawing/2014/main" id="{61C1B55F-50BB-4F42-9F70-5889801A3EA5}"/>
              </a:ext>
            </a:extLst>
          </p:cNvPr>
          <p:cNvSpPr/>
          <p:nvPr/>
        </p:nvSpPr>
        <p:spPr>
          <a:xfrm>
            <a:off x="755650" y="2324103"/>
            <a:ext cx="7632700" cy="6048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Next, we need to work out how much change she would get.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869ABB7-1BFC-433D-B778-E3DE361C3A4E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3302000"/>
            <a:ext cx="3170237" cy="436563"/>
            <a:chOff x="1237021" y="3302389"/>
            <a:chExt cx="3169524" cy="436927"/>
          </a:xfrm>
        </p:grpSpPr>
        <p:sp>
          <p:nvSpPr>
            <p:cNvPr id="108" name="Curved Down Arrow 13">
              <a:extLst>
                <a:ext uri="{FF2B5EF4-FFF2-40B4-BE49-F238E27FC236}">
                  <a16:creationId xmlns:a16="http://schemas.microsoft.com/office/drawing/2014/main" id="{7DAAE0BC-8832-4A48-AB1E-51625350589F}"/>
                </a:ext>
              </a:extLst>
            </p:cNvPr>
            <p:cNvSpPr/>
            <p:nvPr/>
          </p:nvSpPr>
          <p:spPr>
            <a:xfrm>
              <a:off x="1237021" y="3311922"/>
              <a:ext cx="3169524" cy="427394"/>
            </a:xfrm>
            <a:prstGeom prst="curvedDownArrow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AAEFA044-7F3B-42B8-BBA8-9B7DAF96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299" y="3302389"/>
              <a:ext cx="505154" cy="43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200" dirty="0">
                  <a:solidFill>
                    <a:srgbClr val="00A8E7"/>
                  </a:solidFill>
                  <a:latin typeface="+mn-lt"/>
                </a:rPr>
                <a:t>+9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92589C7-595D-4FFD-A59E-E4F2B5526071}"/>
              </a:ext>
            </a:extLst>
          </p:cNvPr>
          <p:cNvGrpSpPr>
            <a:grpSpLocks/>
          </p:cNvGrpSpPr>
          <p:nvPr/>
        </p:nvGrpSpPr>
        <p:grpSpPr bwMode="auto">
          <a:xfrm>
            <a:off x="4303713" y="3295647"/>
            <a:ext cx="2808287" cy="450043"/>
            <a:chOff x="4303613" y="3295846"/>
            <a:chExt cx="2807698" cy="449996"/>
          </a:xfrm>
        </p:grpSpPr>
        <p:sp>
          <p:nvSpPr>
            <p:cNvPr id="111" name="Curved Down Arrow 90">
              <a:extLst>
                <a:ext uri="{FF2B5EF4-FFF2-40B4-BE49-F238E27FC236}">
                  <a16:creationId xmlns:a16="http://schemas.microsoft.com/office/drawing/2014/main" id="{23FE9CC7-61E5-4CC2-B5B6-33B8A192BB83}"/>
                </a:ext>
              </a:extLst>
            </p:cNvPr>
            <p:cNvSpPr/>
            <p:nvPr/>
          </p:nvSpPr>
          <p:spPr>
            <a:xfrm>
              <a:off x="4303613" y="3295846"/>
              <a:ext cx="2807698" cy="426993"/>
            </a:xfrm>
            <a:prstGeom prst="curvedDownArrow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2" name="Rectangle 128">
              <a:extLst>
                <a:ext uri="{FF2B5EF4-FFF2-40B4-BE49-F238E27FC236}">
                  <a16:creationId xmlns:a16="http://schemas.microsoft.com/office/drawing/2014/main" id="{BC4F520F-5EC9-4AEB-BE5D-3C8AE6C8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935" y="3315000"/>
              <a:ext cx="513174" cy="43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200" dirty="0">
                  <a:solidFill>
                    <a:srgbClr val="00A8E7"/>
                  </a:solidFill>
                  <a:latin typeface="+mn-lt"/>
                </a:rPr>
                <a:t>+8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3D5960C-D07D-4925-8F1E-DC2876049C97}"/>
              </a:ext>
            </a:extLst>
          </p:cNvPr>
          <p:cNvGrpSpPr>
            <a:grpSpLocks/>
          </p:cNvGrpSpPr>
          <p:nvPr/>
        </p:nvGrpSpPr>
        <p:grpSpPr bwMode="auto">
          <a:xfrm>
            <a:off x="7018338" y="2933700"/>
            <a:ext cx="1092200" cy="784225"/>
            <a:chOff x="4303613" y="2937419"/>
            <a:chExt cx="1092358" cy="785420"/>
          </a:xfrm>
        </p:grpSpPr>
        <p:sp>
          <p:nvSpPr>
            <p:cNvPr id="114" name="Curved Down Arrow 130">
              <a:extLst>
                <a:ext uri="{FF2B5EF4-FFF2-40B4-BE49-F238E27FC236}">
                  <a16:creationId xmlns:a16="http://schemas.microsoft.com/office/drawing/2014/main" id="{A95155F0-499E-4501-ACD2-A0A89E8FF82A}"/>
                </a:ext>
              </a:extLst>
            </p:cNvPr>
            <p:cNvSpPr/>
            <p:nvPr/>
          </p:nvSpPr>
          <p:spPr>
            <a:xfrm>
              <a:off x="4303613" y="3295151"/>
              <a:ext cx="1092358" cy="427688"/>
            </a:xfrm>
            <a:prstGeom prst="curvedDownArrow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5" name="Rectangle 131">
              <a:extLst>
                <a:ext uri="{FF2B5EF4-FFF2-40B4-BE49-F238E27FC236}">
                  <a16:creationId xmlns:a16="http://schemas.microsoft.com/office/drawing/2014/main" id="{922889AF-6FB0-4F3F-9076-98159DA65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197" y="2937419"/>
              <a:ext cx="909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rgbClr val="00A8E7"/>
                  </a:solidFill>
                  <a:latin typeface="+mn-lt"/>
                </a:rPr>
                <a:t>change</a:t>
              </a:r>
            </a:p>
          </p:txBody>
        </p:sp>
      </p:grpSp>
      <p:sp>
        <p:nvSpPr>
          <p:cNvPr id="116" name="Rounded Rectangle 132">
            <a:extLst>
              <a:ext uri="{FF2B5EF4-FFF2-40B4-BE49-F238E27FC236}">
                <a16:creationId xmlns:a16="http://schemas.microsoft.com/office/drawing/2014/main" id="{91C4F45A-86EA-4D52-A12A-6A9ABD950969}"/>
              </a:ext>
            </a:extLst>
          </p:cNvPr>
          <p:cNvSpPr/>
          <p:nvPr/>
        </p:nvSpPr>
        <p:spPr>
          <a:xfrm>
            <a:off x="755650" y="4354060"/>
            <a:ext cx="7632700" cy="611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could count up from 17 – 20 or we could subtract 17 from 20.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Which do you think is easier?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4265F3C-8294-40B7-BC7D-B418AE314F66}"/>
              </a:ext>
            </a:extLst>
          </p:cNvPr>
          <p:cNvGrpSpPr>
            <a:grpSpLocks/>
          </p:cNvGrpSpPr>
          <p:nvPr/>
        </p:nvGrpSpPr>
        <p:grpSpPr bwMode="auto">
          <a:xfrm>
            <a:off x="5235575" y="5229225"/>
            <a:ext cx="1336675" cy="538163"/>
            <a:chOff x="6650347" y="5270205"/>
            <a:chExt cx="1336988" cy="53900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B3DAA26-0979-4D91-90BE-12AAE073B601}"/>
                </a:ext>
              </a:extLst>
            </p:cNvPr>
            <p:cNvSpPr/>
            <p:nvPr/>
          </p:nvSpPr>
          <p:spPr bwMode="auto">
            <a:xfrm>
              <a:off x="6650347" y="5270205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9DDCB4-0302-47B8-B9B7-3E37E9AABF71}"/>
                </a:ext>
              </a:extLst>
            </p:cNvPr>
            <p:cNvSpPr/>
            <p:nvPr/>
          </p:nvSpPr>
          <p:spPr bwMode="auto">
            <a:xfrm>
              <a:off x="6915522" y="5270205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888FF95-0E92-4E15-B287-9E26BF303980}"/>
                </a:ext>
              </a:extLst>
            </p:cNvPr>
            <p:cNvSpPr/>
            <p:nvPr/>
          </p:nvSpPr>
          <p:spPr bwMode="auto">
            <a:xfrm>
              <a:off x="7182285" y="5270205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2477046-B0B8-42D6-9C98-E25B66A4FF03}"/>
                </a:ext>
              </a:extLst>
            </p:cNvPr>
            <p:cNvSpPr/>
            <p:nvPr/>
          </p:nvSpPr>
          <p:spPr bwMode="auto">
            <a:xfrm>
              <a:off x="7449047" y="5270205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C60C76C-4272-45D7-A8D4-C8B9F6798B34}"/>
                </a:ext>
              </a:extLst>
            </p:cNvPr>
            <p:cNvSpPr/>
            <p:nvPr/>
          </p:nvSpPr>
          <p:spPr bwMode="auto">
            <a:xfrm>
              <a:off x="7714221" y="5270205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57A3E25-4A2D-4654-8FA1-FA6FD131B746}"/>
                </a:ext>
              </a:extLst>
            </p:cNvPr>
            <p:cNvSpPr/>
            <p:nvPr/>
          </p:nvSpPr>
          <p:spPr bwMode="auto">
            <a:xfrm>
              <a:off x="6650347" y="5535731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05FF17A-DE0C-43F6-B530-95DC500355FE}"/>
                </a:ext>
              </a:extLst>
            </p:cNvPr>
            <p:cNvSpPr/>
            <p:nvPr/>
          </p:nvSpPr>
          <p:spPr bwMode="auto">
            <a:xfrm>
              <a:off x="6915522" y="5535731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91800D5-9DE8-4F59-95D5-573F0415DB0F}"/>
                </a:ext>
              </a:extLst>
            </p:cNvPr>
            <p:cNvSpPr/>
            <p:nvPr/>
          </p:nvSpPr>
          <p:spPr bwMode="auto">
            <a:xfrm>
              <a:off x="7182285" y="5535731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CACA42-5F67-415A-A3DF-48FC7DFA540B}"/>
                </a:ext>
              </a:extLst>
            </p:cNvPr>
            <p:cNvSpPr/>
            <p:nvPr/>
          </p:nvSpPr>
          <p:spPr bwMode="auto">
            <a:xfrm>
              <a:off x="7449047" y="5535731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CA378FC-0C42-462D-B4FF-F8B94D5F7C59}"/>
                </a:ext>
              </a:extLst>
            </p:cNvPr>
            <p:cNvSpPr/>
            <p:nvPr/>
          </p:nvSpPr>
          <p:spPr bwMode="auto">
            <a:xfrm>
              <a:off x="7714221" y="5535731"/>
              <a:ext cx="273114" cy="2734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36A64C9-55F7-41E3-A3DA-834A2DE351A1}"/>
              </a:ext>
            </a:extLst>
          </p:cNvPr>
          <p:cNvSpPr/>
          <p:nvPr/>
        </p:nvSpPr>
        <p:spPr bwMode="auto">
          <a:xfrm>
            <a:off x="6680200" y="5232400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1F0BB74-28E5-4882-9631-0630E9EA34F8}"/>
              </a:ext>
            </a:extLst>
          </p:cNvPr>
          <p:cNvSpPr/>
          <p:nvPr/>
        </p:nvSpPr>
        <p:spPr bwMode="auto">
          <a:xfrm>
            <a:off x="6945313" y="5232400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9550D75-9459-4250-9EB4-DE35896FC59B}"/>
              </a:ext>
            </a:extLst>
          </p:cNvPr>
          <p:cNvSpPr/>
          <p:nvPr/>
        </p:nvSpPr>
        <p:spPr bwMode="auto">
          <a:xfrm>
            <a:off x="7212013" y="5232400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9A4780A-CFCF-498B-B9C6-9BAFD05330D9}"/>
              </a:ext>
            </a:extLst>
          </p:cNvPr>
          <p:cNvSpPr/>
          <p:nvPr/>
        </p:nvSpPr>
        <p:spPr bwMode="auto">
          <a:xfrm>
            <a:off x="7477125" y="5232400"/>
            <a:ext cx="274638" cy="274638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E359EC6-1DBC-4642-9CA6-46187AF71770}"/>
              </a:ext>
            </a:extLst>
          </p:cNvPr>
          <p:cNvSpPr/>
          <p:nvPr/>
        </p:nvSpPr>
        <p:spPr bwMode="auto">
          <a:xfrm>
            <a:off x="7743825" y="5232400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019454A-D266-460D-BC07-90FFB74496B1}"/>
              </a:ext>
            </a:extLst>
          </p:cNvPr>
          <p:cNvSpPr/>
          <p:nvPr/>
        </p:nvSpPr>
        <p:spPr bwMode="auto">
          <a:xfrm>
            <a:off x="6680200" y="5499100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B3CF023-F91E-4866-94C0-BDBF91E9D2AB}"/>
              </a:ext>
            </a:extLst>
          </p:cNvPr>
          <p:cNvSpPr/>
          <p:nvPr/>
        </p:nvSpPr>
        <p:spPr bwMode="auto">
          <a:xfrm>
            <a:off x="6945313" y="5499100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DF64A16-FFAB-4315-8850-63B45CB18821}"/>
              </a:ext>
            </a:extLst>
          </p:cNvPr>
          <p:cNvSpPr/>
          <p:nvPr/>
        </p:nvSpPr>
        <p:spPr bwMode="auto">
          <a:xfrm>
            <a:off x="7212013" y="5499100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745412C-5CD8-49DD-84F6-59A73AB8FDB2}"/>
              </a:ext>
            </a:extLst>
          </p:cNvPr>
          <p:cNvSpPr/>
          <p:nvPr/>
        </p:nvSpPr>
        <p:spPr bwMode="auto">
          <a:xfrm>
            <a:off x="7477125" y="5499100"/>
            <a:ext cx="274638" cy="273050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B737516-DBBE-44F4-84F8-857CD2AFC9A2}"/>
              </a:ext>
            </a:extLst>
          </p:cNvPr>
          <p:cNvSpPr/>
          <p:nvPr/>
        </p:nvSpPr>
        <p:spPr bwMode="auto">
          <a:xfrm>
            <a:off x="7743825" y="5499100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06D24E1-0A4F-4163-9BF1-F03DD52DAD6E}"/>
              </a:ext>
            </a:extLst>
          </p:cNvPr>
          <p:cNvSpPr/>
          <p:nvPr/>
        </p:nvSpPr>
        <p:spPr bwMode="auto">
          <a:xfrm>
            <a:off x="5265738" y="5267325"/>
            <a:ext cx="196850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31AD4DAF-A786-4D58-9179-D58869EF3AB6}"/>
              </a:ext>
            </a:extLst>
          </p:cNvPr>
          <p:cNvSpPr/>
          <p:nvPr/>
        </p:nvSpPr>
        <p:spPr bwMode="auto">
          <a:xfrm>
            <a:off x="5532438" y="5267325"/>
            <a:ext cx="198437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DB8AAE7-E058-47D9-A1ED-C39DE6323AE0}"/>
              </a:ext>
            </a:extLst>
          </p:cNvPr>
          <p:cNvSpPr/>
          <p:nvPr/>
        </p:nvSpPr>
        <p:spPr bwMode="auto">
          <a:xfrm>
            <a:off x="5799138" y="5267325"/>
            <a:ext cx="198437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0321304-1896-447E-A20C-2CB38D04357E}"/>
              </a:ext>
            </a:extLst>
          </p:cNvPr>
          <p:cNvSpPr/>
          <p:nvPr/>
        </p:nvSpPr>
        <p:spPr bwMode="auto">
          <a:xfrm>
            <a:off x="6067425" y="5267325"/>
            <a:ext cx="196850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E4677C1-AC59-4F3D-B955-373139B7501C}"/>
              </a:ext>
            </a:extLst>
          </p:cNvPr>
          <p:cNvSpPr/>
          <p:nvPr/>
        </p:nvSpPr>
        <p:spPr bwMode="auto">
          <a:xfrm>
            <a:off x="6334125" y="5267325"/>
            <a:ext cx="196850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AF770A9-B854-4389-815F-EAC4EFF1986B}"/>
              </a:ext>
            </a:extLst>
          </p:cNvPr>
          <p:cNvSpPr/>
          <p:nvPr/>
        </p:nvSpPr>
        <p:spPr bwMode="auto">
          <a:xfrm>
            <a:off x="5265738" y="5540375"/>
            <a:ext cx="196850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1576457-536C-46F5-8F43-B4340D8B4FA6}"/>
              </a:ext>
            </a:extLst>
          </p:cNvPr>
          <p:cNvSpPr/>
          <p:nvPr/>
        </p:nvSpPr>
        <p:spPr bwMode="auto">
          <a:xfrm>
            <a:off x="5532438" y="5540375"/>
            <a:ext cx="198437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FCF64BD9-41A8-4C8E-AE89-48D5E3B8A1A1}"/>
              </a:ext>
            </a:extLst>
          </p:cNvPr>
          <p:cNvSpPr/>
          <p:nvPr/>
        </p:nvSpPr>
        <p:spPr bwMode="auto">
          <a:xfrm>
            <a:off x="5799138" y="5540375"/>
            <a:ext cx="198437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47BDC35C-B44E-423B-A6F9-6C299954AF3A}"/>
              </a:ext>
            </a:extLst>
          </p:cNvPr>
          <p:cNvSpPr/>
          <p:nvPr/>
        </p:nvSpPr>
        <p:spPr bwMode="auto">
          <a:xfrm>
            <a:off x="6067425" y="5540375"/>
            <a:ext cx="196850" cy="1968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9608795-BDE9-4984-AF56-F835F347A3B3}"/>
              </a:ext>
            </a:extLst>
          </p:cNvPr>
          <p:cNvSpPr/>
          <p:nvPr/>
        </p:nvSpPr>
        <p:spPr bwMode="auto">
          <a:xfrm>
            <a:off x="6334125" y="554037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A3FF72CB-7208-4BB7-920A-DC3A7D2C60D3}"/>
              </a:ext>
            </a:extLst>
          </p:cNvPr>
          <p:cNvSpPr/>
          <p:nvPr/>
        </p:nvSpPr>
        <p:spPr bwMode="auto">
          <a:xfrm>
            <a:off x="6718300" y="526732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62A8C4A-A057-42E9-B74C-D57584C74F59}"/>
              </a:ext>
            </a:extLst>
          </p:cNvPr>
          <p:cNvSpPr/>
          <p:nvPr/>
        </p:nvSpPr>
        <p:spPr bwMode="auto">
          <a:xfrm>
            <a:off x="6977063" y="526732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AB93173-9C0B-4314-8845-B59CCAD357A0}"/>
              </a:ext>
            </a:extLst>
          </p:cNvPr>
          <p:cNvSpPr/>
          <p:nvPr/>
        </p:nvSpPr>
        <p:spPr bwMode="auto">
          <a:xfrm>
            <a:off x="7251700" y="5267325"/>
            <a:ext cx="198438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450856DA-2274-488B-B587-DAD92B1E96C1}"/>
              </a:ext>
            </a:extLst>
          </p:cNvPr>
          <p:cNvSpPr/>
          <p:nvPr/>
        </p:nvSpPr>
        <p:spPr bwMode="auto">
          <a:xfrm>
            <a:off x="7512050" y="526732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2893027-84EB-4645-A409-9FD773C31025}"/>
              </a:ext>
            </a:extLst>
          </p:cNvPr>
          <p:cNvSpPr/>
          <p:nvPr/>
        </p:nvSpPr>
        <p:spPr bwMode="auto">
          <a:xfrm>
            <a:off x="7778750" y="526732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7068011-1AEC-4775-82FF-EFF8571B8AB5}"/>
              </a:ext>
            </a:extLst>
          </p:cNvPr>
          <p:cNvSpPr/>
          <p:nvPr/>
        </p:nvSpPr>
        <p:spPr bwMode="auto">
          <a:xfrm>
            <a:off x="6718300" y="554037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1BD4131-8C87-46E7-8354-AB1606D7EB25}"/>
              </a:ext>
            </a:extLst>
          </p:cNvPr>
          <p:cNvSpPr/>
          <p:nvPr/>
        </p:nvSpPr>
        <p:spPr bwMode="auto">
          <a:xfrm>
            <a:off x="6977063" y="5540375"/>
            <a:ext cx="196850" cy="196850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7BA7EF2-DC65-4564-A191-ABA71B8B19DC}"/>
              </a:ext>
            </a:extLst>
          </p:cNvPr>
          <p:cNvSpPr/>
          <p:nvPr/>
        </p:nvSpPr>
        <p:spPr bwMode="auto">
          <a:xfrm>
            <a:off x="4162425" y="5475080"/>
            <a:ext cx="904874" cy="342900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3p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6AF4732-FB91-429D-9A5C-D0BC215E7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73" y="5917264"/>
            <a:ext cx="279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She would get 3p change.</a:t>
            </a:r>
          </a:p>
        </p:txBody>
      </p:sp>
      <p:pic>
        <p:nvPicPr>
          <p:cNvPr id="54" name="Picture 46">
            <a:extLst>
              <a:ext uri="{FF2B5EF4-FFF2-40B4-BE49-F238E27FC236}">
                <a16:creationId xmlns:a16="http://schemas.microsoft.com/office/drawing/2014/main" id="{A41EE4C5-AC96-4A4F-86D1-6479AE5B2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20" y="1899321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47">
            <a:extLst>
              <a:ext uri="{FF2B5EF4-FFF2-40B4-BE49-F238E27FC236}">
                <a16:creationId xmlns:a16="http://schemas.microsoft.com/office/drawing/2014/main" id="{2EE647EB-6112-4EAE-B4EA-CCBE7E6D545C}"/>
              </a:ext>
            </a:extLst>
          </p:cNvPr>
          <p:cNvGrpSpPr>
            <a:grpSpLocks/>
          </p:cNvGrpSpPr>
          <p:nvPr/>
        </p:nvGrpSpPr>
        <p:grpSpPr bwMode="auto">
          <a:xfrm>
            <a:off x="7285098" y="1884831"/>
            <a:ext cx="1093787" cy="396875"/>
            <a:chOff x="5578457" y="3047823"/>
            <a:chExt cx="1094566" cy="396592"/>
          </a:xfrm>
        </p:grpSpPr>
        <p:pic>
          <p:nvPicPr>
            <p:cNvPr id="56" name="Picture 48">
              <a:extLst>
                <a:ext uri="{FF2B5EF4-FFF2-40B4-BE49-F238E27FC236}">
                  <a16:creationId xmlns:a16="http://schemas.microsoft.com/office/drawing/2014/main" id="{C3B3D814-1F1E-465B-A7E8-1852D0D74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949A3A67-E464-41BD-8CA6-4D5AD61AC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8p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9830E9B-7AFF-435E-BA27-E01812295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1194"/>
          <a:stretch/>
        </p:blipFill>
        <p:spPr>
          <a:xfrm>
            <a:off x="-6113" y="403892"/>
            <a:ext cx="1963947" cy="2711247"/>
          </a:xfrm>
          <a:prstGeom prst="rect">
            <a:avLst/>
          </a:prstGeom>
        </p:spPr>
      </p:pic>
      <p:grpSp>
        <p:nvGrpSpPr>
          <p:cNvPr id="58" name="Group 50">
            <a:extLst>
              <a:ext uri="{FF2B5EF4-FFF2-40B4-BE49-F238E27FC236}">
                <a16:creationId xmlns:a16="http://schemas.microsoft.com/office/drawing/2014/main" id="{3920B9C7-4FBB-4155-9BCC-0311184116CA}"/>
              </a:ext>
            </a:extLst>
          </p:cNvPr>
          <p:cNvGrpSpPr>
            <a:grpSpLocks/>
          </p:cNvGrpSpPr>
          <p:nvPr/>
        </p:nvGrpSpPr>
        <p:grpSpPr bwMode="auto">
          <a:xfrm rot="20977544">
            <a:off x="929735" y="1062546"/>
            <a:ext cx="1095375" cy="396875"/>
            <a:chOff x="5578457" y="3047823"/>
            <a:chExt cx="1094566" cy="396592"/>
          </a:xfrm>
        </p:grpSpPr>
        <p:pic>
          <p:nvPicPr>
            <p:cNvPr id="59" name="Picture 51">
              <a:extLst>
                <a:ext uri="{FF2B5EF4-FFF2-40B4-BE49-F238E27FC236}">
                  <a16:creationId xmlns:a16="http://schemas.microsoft.com/office/drawing/2014/main" id="{7457079E-0035-4CE7-8AE2-4B28DA91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57" y="3047823"/>
              <a:ext cx="1094566" cy="39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6A9BFF0B-0314-4FD9-A23E-91D05BEA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714" y="3075083"/>
              <a:ext cx="433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9p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8E7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8E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8E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/>
      <p:bldP spid="106" grpId="0" animBg="1"/>
      <p:bldP spid="11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.pptx" id="{C5B8B743-499F-477E-9414-F0F244228D98}" vid="{D93AA518-7736-4872-AD16-6DCD88F70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1346</TotalTime>
  <Words>944</Words>
  <Application>Microsoft Office PowerPoint</Application>
  <PresentationFormat>On-screen Show (4:3)</PresentationFormat>
  <Paragraphs>252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Roboto</vt:lpstr>
      <vt:lpstr>Twinkl</vt:lpstr>
      <vt:lpstr>Calibri</vt:lpstr>
      <vt:lpstr>Arial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Laura Gatie</dc:creator>
  <cp:lastModifiedBy>Laura Gatie</cp:lastModifiedBy>
  <cp:revision>111</cp:revision>
  <dcterms:created xsi:type="dcterms:W3CDTF">2020-10-24T13:03:19Z</dcterms:created>
  <dcterms:modified xsi:type="dcterms:W3CDTF">2020-12-09T12:27:21Z</dcterms:modified>
</cp:coreProperties>
</file>