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3" r:id="rId2"/>
    <p:sldId id="303" r:id="rId3"/>
    <p:sldId id="308" r:id="rId4"/>
    <p:sldId id="309" r:id="rId5"/>
    <p:sldId id="585" r:id="rId6"/>
  </p:sldIdLst>
  <p:sldSz cx="12192000" cy="6858000"/>
  <p:notesSz cx="6889750" cy="10021888"/>
  <p:embeddedFontLst>
    <p:embeddedFont>
      <p:font typeface="Muli" pitchFamily="2" charset="77"/>
      <p:regular r:id="rId9"/>
      <p:bold r:id="rId10"/>
    </p:embeddedFont>
    <p:embeddedFont>
      <p:font typeface="OpenDyslexicAlta" pitchFamily="2" charset="77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860"/>
    <a:srgbClr val="FFF2CC"/>
    <a:srgbClr val="8FAADC"/>
    <a:srgbClr val="68C7D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12" autoAdjust="0"/>
    <p:restoredTop sz="82514" autoAdjust="0"/>
  </p:normalViewPr>
  <p:slideViewPr>
    <p:cSldViewPr snapToGrid="0" snapToObjects="1">
      <p:cViewPr varScale="1">
        <p:scale>
          <a:sx n="128" d="100"/>
          <a:sy n="128" d="100"/>
        </p:scale>
        <p:origin x="2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0" d="100"/>
          <a:sy n="90" d="100"/>
        </p:scale>
        <p:origin x="384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C86F298-EB3E-D446-A729-C248AB8A5D7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GB" dirty="0">
              <a:latin typeface="Muli" pitchFamily="2" charset="77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7BEABC-4AC1-4C4F-BDDB-0B8FF7D20C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C3670555-72D4-BF40-B685-8412B7FA50E9}" type="datetimeFigureOut">
              <a:rPr lang="en-GB" smtClean="0">
                <a:latin typeface="Muli" pitchFamily="2" charset="77"/>
              </a:rPr>
              <a:t>15/06/2020</a:t>
            </a:fld>
            <a:endParaRPr lang="en-GB" dirty="0">
              <a:latin typeface="Muli" pitchFamily="2" charset="77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DF2A76-21C6-4F49-AC41-288B2976B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GB" dirty="0">
              <a:latin typeface="Muli" pitchFamily="2" charset="77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984667-866C-EF45-A262-122686295C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8BC7A863-B317-0C4D-8D45-833380E63946}" type="slidenum">
              <a:rPr lang="en-GB" smtClean="0">
                <a:latin typeface="Muli" pitchFamily="2" charset="77"/>
              </a:rPr>
              <a:t>‹#›</a:t>
            </a:fld>
            <a:endParaRPr lang="en-GB" dirty="0">
              <a:latin typeface="Muli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203359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 b="0" i="0">
                <a:latin typeface="Muli" pitchFamily="2" charset="77"/>
              </a:defRPr>
            </a:lvl1pPr>
          </a:lstStyle>
          <a:p>
            <a:fld id="{9C363ADC-09E6-FD4B-932E-4485A3F0108B}" type="datetimeFigureOut">
              <a:rPr lang="en-GB" smtClean="0"/>
              <a:pPr/>
              <a:t>15/06/2020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345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3034"/>
            <a:ext cx="5511800" cy="3946118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 b="0" i="0">
                <a:latin typeface="Muli" pitchFamily="2" charset="77"/>
              </a:defRPr>
            </a:lvl1pPr>
          </a:lstStyle>
          <a:p>
            <a:fld id="{5C7C66A0-413B-D942-BD25-07592977943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5309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C66A0-413B-D942-BD25-07592977943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634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C66A0-413B-D942-BD25-07592977943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002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3F5FFFCE-C207-2846-8718-D75C344C8C89}"/>
              </a:ext>
            </a:extLst>
          </p:cNvPr>
          <p:cNvSpPr/>
          <p:nvPr userDrawn="1"/>
        </p:nvSpPr>
        <p:spPr>
          <a:xfrm>
            <a:off x="1523999" y="4809505"/>
            <a:ext cx="9144000" cy="1428689"/>
          </a:xfrm>
          <a:prstGeom prst="rect">
            <a:avLst/>
          </a:prstGeom>
          <a:solidFill>
            <a:srgbClr val="FFFFFF">
              <a:alpha val="90196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2C481A8-D80A-304F-BD4D-4ACD9B3D8E7E}"/>
              </a:ext>
            </a:extLst>
          </p:cNvPr>
          <p:cNvSpPr/>
          <p:nvPr userDrawn="1"/>
        </p:nvSpPr>
        <p:spPr>
          <a:xfrm>
            <a:off x="3465322" y="2902739"/>
            <a:ext cx="5261355" cy="795646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4809506"/>
            <a:ext cx="9144000" cy="1428689"/>
          </a:xfrm>
        </p:spPr>
        <p:txBody>
          <a:bodyPr anchor="ctr"/>
          <a:lstStyle>
            <a:lvl1pPr marL="0" indent="0" algn="ctr">
              <a:lnSpc>
                <a:spcPct val="15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15/06/2020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8310848-5352-7949-AABA-914363C424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90849" y="1261687"/>
            <a:ext cx="6210300" cy="1079500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2F3C88D-BF6E-6D4C-9A25-CACB03AA20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71061" y="3115896"/>
            <a:ext cx="641969" cy="36933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Muli" pitchFamily="2" charset="77"/>
              </a:defRPr>
            </a:lvl1pPr>
          </a:lstStyle>
          <a:p>
            <a:pPr lvl="0"/>
            <a:r>
              <a:rPr lang="en-US" dirty="0"/>
              <a:t>#</a:t>
            </a:r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D45BA0-7B16-364F-96FA-7CCD74809633}"/>
              </a:ext>
            </a:extLst>
          </p:cNvPr>
          <p:cNvSpPr txBox="1"/>
          <p:nvPr userDrawn="1"/>
        </p:nvSpPr>
        <p:spPr>
          <a:xfrm>
            <a:off x="4038600" y="3115896"/>
            <a:ext cx="932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 dirty="0">
                <a:latin typeface="Muli" pitchFamily="2" charset="77"/>
              </a:rPr>
              <a:t>Stage: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204E8ED3-ED92-2F44-AA0C-C350097398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47550" y="3115896"/>
            <a:ext cx="641969" cy="36933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Muli" pitchFamily="2" charset="77"/>
              </a:defRPr>
            </a:lvl1pPr>
          </a:lstStyle>
          <a:p>
            <a:pPr lvl="0"/>
            <a:r>
              <a:rPr lang="en-US" dirty="0"/>
              <a:t>#</a:t>
            </a:r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43EE4B3-C0E4-AE42-921D-72A75F2D0332}"/>
              </a:ext>
            </a:extLst>
          </p:cNvPr>
          <p:cNvSpPr txBox="1"/>
          <p:nvPr userDrawn="1"/>
        </p:nvSpPr>
        <p:spPr>
          <a:xfrm>
            <a:off x="6285633" y="3115896"/>
            <a:ext cx="76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 dirty="0">
                <a:latin typeface="Muli" pitchFamily="2" charset="77"/>
              </a:rPr>
              <a:t>List:</a:t>
            </a:r>
          </a:p>
        </p:txBody>
      </p:sp>
    </p:spTree>
    <p:extLst>
      <p:ext uri="{BB962C8B-B14F-4D97-AF65-F5344CB8AC3E}">
        <p14:creationId xmlns:p14="http://schemas.microsoft.com/office/powerpoint/2010/main" val="1961826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15/06/2020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9809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15/06/2020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4044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15/06/2020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7757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15/06/2020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442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15/06/2020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7926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D22C0101-D23A-5C4E-A28F-EEE925C2BAFE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0AB86-75A7-554E-9835-D9E30F3233C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68736134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CCCC1F5-259E-4B4B-BD71-985F500660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16013" y="349716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D89521DD-EB1B-DB4F-AF92-E0AA49E4BF8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6012" y="788047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B829687-5986-4D4A-9EAC-01CD129F7C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62545" y="325967"/>
            <a:ext cx="7900555" cy="867834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endParaRPr lang="en-GB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C5803DD-6F71-4F43-8676-686F6A0B910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534132394"/>
              </p:ext>
            </p:extLst>
          </p:nvPr>
        </p:nvGraphicFramePr>
        <p:xfrm>
          <a:off x="508000" y="1550668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412948114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34636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884419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0354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8218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6386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1516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0867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618164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96945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37848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827967"/>
                  </a:ext>
                </a:extLst>
              </a:tr>
            </a:tbl>
          </a:graphicData>
        </a:graphic>
      </p:graphicFrame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A42A733-05A7-7244-8430-E2765D4C50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8000" y="1995168"/>
            <a:ext cx="2787650" cy="45847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endParaRPr lang="en-GB" dirty="0"/>
          </a:p>
          <a:p>
            <a:pPr lvl="0"/>
            <a:endParaRPr lang="en-GB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DF07794-DDE5-1748-AA98-177CF77DDF8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425190" y="1354611"/>
            <a:ext cx="8382000" cy="5268914"/>
          </a:xfrm>
        </p:spPr>
        <p:txBody>
          <a:bodyPr>
            <a:normAutofit/>
          </a:bodyPr>
          <a:lstStyle>
            <a:lvl1pPr>
              <a:defRPr lang="en-GB" sz="1800" b="0" i="0" kern="1200" dirty="0">
                <a:solidFill>
                  <a:prstClr val="black"/>
                </a:solidFill>
                <a:latin typeface="OpenDyslexicAlta" pitchFamily="2" charset="77"/>
                <a:ea typeface="OpenDyslexicAlta" pitchFamily="2" charset="77"/>
                <a:cs typeface="OpenDyslexicAlta" pitchFamily="2" charset="77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Edit Master text styles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Second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Third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Fourth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1DD0F53D-1FF4-844C-9CFA-9D8546D499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970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ok cover write ch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633CE64-A964-3E46-A3DD-F645847941CD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DA57134-93E0-C141-B390-3DFCA82BCCD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13596015"/>
              </p:ext>
            </p:extLst>
          </p:nvPr>
        </p:nvGraphicFramePr>
        <p:xfrm>
          <a:off x="508000" y="1600196"/>
          <a:ext cx="1115060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0AB86-75A7-554E-9835-D9E30F3233C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95043656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CCCC1F5-259E-4B4B-BD71-985F500660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16013" y="349716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D89521DD-EB1B-DB4F-AF92-E0AA49E4BF8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6012" y="788047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B829687-5986-4D4A-9EAC-01CD129F7C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62545" y="325967"/>
            <a:ext cx="7900555" cy="867834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endParaRPr lang="en-GB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A42A733-05A7-7244-8430-E2765D4C50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8000" y="1995168"/>
            <a:ext cx="2787650" cy="45847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endParaRPr lang="en-GB" dirty="0"/>
          </a:p>
          <a:p>
            <a:pPr lvl="0"/>
            <a:endParaRPr lang="en-GB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60B6E23-2996-D04A-9DCA-7750F487B5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39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CA7A3E8-3E3C-9545-B15C-D2AF00F7E362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78081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15/06/2020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9137CCF-D866-694A-979D-58389EC37E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141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es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403F0EC-BACB-B74E-A7F5-23CAB3DFDA3B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31925"/>
            <a:ext cx="10515600" cy="1325563"/>
          </a:xfrm>
        </p:spPr>
        <p:txBody>
          <a:bodyPr/>
          <a:lstStyle>
            <a:lvl1pPr algn="ctr">
              <a:defRPr>
                <a:latin typeface="OpenDyslexicAlta" pitchFamily="2" charset="77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3520441"/>
            <a:ext cx="10515600" cy="2656522"/>
          </a:xfrm>
        </p:spPr>
        <p:txBody>
          <a:bodyPr>
            <a:normAutofit/>
          </a:bodyPr>
          <a:lstStyle>
            <a:lvl1pPr marL="0" indent="0">
              <a:buNone/>
              <a:defRPr sz="4200"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0FF983-7FE9-084E-894E-ADB137A670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744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15/06/2020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6327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15/06/2020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537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15/06/2020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2335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15/06/2020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276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597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0" r:id="rId4"/>
    <p:sldLayoutId id="2147483662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Muli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EC3230C-370C-4B41-B9ED-BCB463F0F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GB" b="1" dirty="0">
                <a:solidFill>
                  <a:srgbClr val="FF3860"/>
                </a:solidFill>
              </a:rPr>
              <a:t>Challenge Words</a:t>
            </a:r>
          </a:p>
          <a:p>
            <a:pPr>
              <a:lnSpc>
                <a:spcPct val="150000"/>
              </a:lnSpc>
            </a:pP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DAE2D-5C07-104D-8EF6-27195B5740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95D58-D54B-3346-AC15-07D342AE762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203093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DBE228-6D41-A748-9592-1AE43A5B93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C2B884-3FE8-CF4F-BAE3-4C745B9084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6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B32AF4-9343-2540-89B6-82250EA03E0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b="1" dirty="0">
                <a:solidFill>
                  <a:srgbClr val="FF3860"/>
                </a:solidFill>
              </a:rPr>
              <a:t>Challenge Words</a:t>
            </a:r>
          </a:p>
          <a:p>
            <a:endParaRPr lang="en-GB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79174B1-3AFA-4074-87A3-640D8F68B2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5107087"/>
              </p:ext>
            </p:extLst>
          </p:nvPr>
        </p:nvGraphicFramePr>
        <p:xfrm>
          <a:off x="516652" y="155436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199035841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59826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door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728698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floor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06339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poor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894218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because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08756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740243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kind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93539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1955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behind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89855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child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5468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children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534220"/>
                  </a:ext>
                </a:extLst>
              </a:tr>
            </a:tbl>
          </a:graphicData>
        </a:graphic>
      </p:graphicFrame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DCF0B1FD-EB42-244F-A393-0FBE6F81EA32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425190" y="1354611"/>
            <a:ext cx="8382000" cy="5268914"/>
          </a:xfrm>
        </p:spPr>
        <p:txBody>
          <a:bodyPr/>
          <a:lstStyle/>
          <a:p>
            <a:pPr marL="0" indent="0" algn="ctr">
              <a:buNone/>
            </a:pPr>
            <a:r>
              <a:rPr lang="en-GB" u="sng" dirty="0">
                <a:latin typeface="OpenDyslexicAlta" pitchFamily="2" charset="77"/>
              </a:rPr>
              <a:t>Challenge week</a:t>
            </a:r>
          </a:p>
          <a:p>
            <a:pPr marL="0" indent="0" algn="ctr">
              <a:buNone/>
            </a:pPr>
            <a:endParaRPr lang="en-GB" dirty="0">
              <a:latin typeface="OpenDyslexicAlta" pitchFamily="2" charset="77"/>
            </a:endParaRPr>
          </a:p>
          <a:p>
            <a:pPr marL="0" indent="0" algn="ctr">
              <a:buNone/>
            </a:pPr>
            <a:r>
              <a:rPr lang="en-GB" dirty="0">
                <a:latin typeface="OpenDyslexicAlta" pitchFamily="2" charset="77"/>
              </a:rPr>
              <a:t>Choose an activity from the challenge week pack. </a:t>
            </a:r>
          </a:p>
        </p:txBody>
      </p:sp>
    </p:spTree>
    <p:extLst>
      <p:ext uri="{BB962C8B-B14F-4D97-AF65-F5344CB8AC3E}">
        <p14:creationId xmlns:p14="http://schemas.microsoft.com/office/powerpoint/2010/main" val="87401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7390720"/>
              </p:ext>
            </p:extLst>
          </p:nvPr>
        </p:nvGraphicFramePr>
        <p:xfrm>
          <a:off x="508000" y="1600196"/>
          <a:ext cx="11150598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8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3188698124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330169753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4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5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door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floor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poor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because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find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kind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mind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behind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child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children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6846931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2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Challenge</a:t>
                      </a:r>
                      <a:r>
                        <a:rPr lang="en-GB" sz="1400" b="1" baseline="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 Words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latin typeface="Muli" pitchFamily="2" charset="77"/>
                        </a:rPr>
                        <a:t>Name:</a:t>
                      </a:r>
                      <a:endParaRPr lang="en-GB" sz="140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0310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08000" y="160019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door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floor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poor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because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kind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behind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child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children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643286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2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baseline="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Challenge words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latin typeface="Muli" pitchFamily="2" charset="77"/>
                        </a:rPr>
                        <a:t>Name:</a:t>
                      </a:r>
                      <a:endParaRPr lang="en-GB" sz="140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504541" y="1600196"/>
          <a:ext cx="8216404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082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82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8200">
                <a:tc gridSpan="2"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Cover</a:t>
                      </a:r>
                      <a:r>
                        <a:rPr lang="en-GB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your spellings up. Can you work out the missing letters from each word?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GB" sz="32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 _ _ r</a:t>
                      </a:r>
                      <a:endParaRPr lang="en-GB" sz="32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 l _ _ 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GB" sz="32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 _ _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 e c _ _ s 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GB" sz="32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</a:t>
                      </a:r>
                      <a:r>
                        <a:rPr lang="en-GB" sz="32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_ n d</a:t>
                      </a:r>
                      <a:endParaRPr lang="en-GB" sz="32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k _ n 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GB" sz="32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</a:t>
                      </a:r>
                      <a:r>
                        <a:rPr lang="en-GB" sz="32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_ n d </a:t>
                      </a:r>
                      <a:endParaRPr lang="en-GB" sz="32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 _ h _ n d</a:t>
                      </a:r>
                      <a:endParaRPr lang="en-GB" sz="32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GB" sz="32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 h _ l d</a:t>
                      </a:r>
                      <a:endParaRPr lang="en-GB" sz="32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 h _ l d r e n </a:t>
                      </a:r>
                      <a:endParaRPr lang="en-GB" sz="32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1994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08000" y="160019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door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floor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poor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because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kind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behind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child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children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905807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2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baseline="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Challenge words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Answers: </a:t>
                      </a:r>
                      <a:endParaRPr lang="en-GB" sz="1400" dirty="0">
                        <a:solidFill>
                          <a:srgbClr val="FF3860"/>
                        </a:solidFill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2074159"/>
              </p:ext>
            </p:extLst>
          </p:nvPr>
        </p:nvGraphicFramePr>
        <p:xfrm>
          <a:off x="3504541" y="1600196"/>
          <a:ext cx="8216404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082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82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8200">
                <a:tc gridSpan="2"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Cover</a:t>
                      </a:r>
                      <a:r>
                        <a:rPr lang="en-GB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your spellings up. Can you work out the missing letters from each word?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GB" sz="32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 </a:t>
                      </a:r>
                      <a:r>
                        <a:rPr lang="en-GB" sz="3200" b="0" i="0" u="sng" baseline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  <a:r>
                        <a:rPr lang="en-GB" sz="32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</a:t>
                      </a:r>
                      <a:r>
                        <a:rPr lang="en-GB" sz="3200" b="0" i="0" u="sng" baseline="0" dirty="0" err="1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  <a:r>
                        <a:rPr lang="en-GB" sz="32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r</a:t>
                      </a:r>
                      <a:endParaRPr lang="en-GB" sz="32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 l </a:t>
                      </a:r>
                      <a:r>
                        <a:rPr lang="en-GB" sz="3200" b="0" i="0" u="sng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  <a:r>
                        <a:rPr lang="en-GB" sz="3200" b="0" i="0" u="none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</a:t>
                      </a:r>
                      <a:r>
                        <a:rPr lang="en-GB" sz="3200" b="0" i="0" u="sng" dirty="0" err="1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  <a:r>
                        <a:rPr lang="en-GB" sz="32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GB" sz="32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 </a:t>
                      </a:r>
                      <a:r>
                        <a:rPr lang="en-GB" sz="3200" b="0" i="0" u="sng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  <a:r>
                        <a:rPr lang="en-GB" sz="3200" b="0" i="0" u="none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</a:t>
                      </a:r>
                      <a:r>
                        <a:rPr lang="en-GB" sz="3200" b="0" i="0" u="sng" dirty="0" err="1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  <a:r>
                        <a:rPr lang="en-GB" sz="32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 e c </a:t>
                      </a:r>
                      <a:r>
                        <a:rPr lang="en-GB" sz="3200" b="0" i="0" u="sng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  <a:r>
                        <a:rPr lang="en-GB" sz="3200" b="0" i="0" u="none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</a:t>
                      </a:r>
                      <a:r>
                        <a:rPr lang="en-GB" sz="3200" b="0" i="0" u="sng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  <a:r>
                        <a:rPr lang="en-GB" sz="32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s </a:t>
                      </a:r>
                      <a:r>
                        <a:rPr lang="en-GB" sz="3200" b="0" i="0" u="sng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  <a:endParaRPr lang="en-GB" sz="32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GB" sz="32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</a:t>
                      </a:r>
                      <a:r>
                        <a:rPr lang="en-GB" sz="32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</a:t>
                      </a:r>
                      <a:r>
                        <a:rPr lang="en-GB" sz="3200" b="0" i="0" u="sng" baseline="0" dirty="0" err="1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r>
                        <a:rPr lang="en-GB" sz="32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n d</a:t>
                      </a:r>
                      <a:endParaRPr lang="en-GB" sz="32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k </a:t>
                      </a:r>
                      <a:r>
                        <a:rPr lang="en-GB" sz="3200" b="0" i="0" u="sng" dirty="0" err="1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r>
                        <a:rPr lang="en-GB" sz="32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n 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GB" sz="32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</a:t>
                      </a:r>
                      <a:r>
                        <a:rPr lang="en-GB" sz="32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</a:t>
                      </a:r>
                      <a:r>
                        <a:rPr lang="en-GB" sz="3200" b="0" i="0" u="sng" baseline="0" dirty="0" err="1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r>
                        <a:rPr lang="en-GB" sz="32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n d </a:t>
                      </a:r>
                      <a:endParaRPr lang="en-GB" sz="32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 </a:t>
                      </a:r>
                      <a:r>
                        <a:rPr lang="en-GB" sz="3200" b="0" i="0" u="sng" baseline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  <a:r>
                        <a:rPr lang="en-GB" sz="32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h </a:t>
                      </a:r>
                      <a:r>
                        <a:rPr lang="en-GB" sz="3200" b="0" i="0" u="sng" baseline="0" dirty="0" err="1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r>
                        <a:rPr lang="en-GB" sz="32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n d</a:t>
                      </a:r>
                      <a:endParaRPr lang="en-GB" sz="32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GB" sz="32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 h </a:t>
                      </a:r>
                      <a:r>
                        <a:rPr lang="en-GB" sz="3200" b="0" i="0" u="sng" baseline="0" dirty="0" err="1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r>
                        <a:rPr lang="en-GB" sz="32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l d</a:t>
                      </a:r>
                      <a:endParaRPr lang="en-GB" sz="32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 h </a:t>
                      </a:r>
                      <a:r>
                        <a:rPr lang="en-GB" sz="3200" b="0" i="0" u="sng" baseline="0" dirty="0" err="1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r>
                        <a:rPr lang="en-GB" sz="32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l d r e n </a:t>
                      </a:r>
                      <a:endParaRPr lang="en-GB" sz="32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1860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elling Shed" id="{C4F81C86-5779-0E48-81E5-305447788964}" vid="{2F96E78E-4C51-8449-B2C6-B9B70AAE1C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16744</TotalTime>
  <Words>239</Words>
  <Application>Microsoft Macintosh PowerPoint</Application>
  <PresentationFormat>Widescreen</PresentationFormat>
  <Paragraphs>97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OpenDyslexicAlta</vt:lpstr>
      <vt:lpstr>Muli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Spelling Shed 🐝</dc:title>
  <dc:creator>Rob Smith</dc:creator>
  <cp:lastModifiedBy>Martin Saunders</cp:lastModifiedBy>
  <cp:revision>360</cp:revision>
  <cp:lastPrinted>2019-04-15T12:15:01Z</cp:lastPrinted>
  <dcterms:created xsi:type="dcterms:W3CDTF">2018-08-06T08:16:18Z</dcterms:created>
  <dcterms:modified xsi:type="dcterms:W3CDTF">2020-06-15T18:52:44Z</dcterms:modified>
</cp:coreProperties>
</file>