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fntdata" ContentType="application/x-fontdata"/>
  <Default Extension="xml" ContentType="application/xml"/>
  <Default Extension="jpg" ContentType="image/jpeg"/>
  <Override PartName="/ppt/theme/theme1.xml" ContentType="application/vnd.openxmlformats-officedocument.theme+xml"/>
  <Override PartName="/ppt/theme/theme2.xml" ContentType="application/vnd.openxmlformats-officedocument.theme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2" Type="http://schemas.openxmlformats.org/officeDocument/2006/relationships/custom-properties" Target="docProps/custom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5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  <p:sldId id="270" r:id="rId19"/>
    <p:sldId id="271" r:id="rId20"/>
    <p:sldId id="272" r:id="rId21"/>
    <p:sldId id="273" r:id="rId22"/>
  </p:sldIdLst>
  <p:sldSz cy="5143500" cx="9144000"/>
  <p:notesSz cx="6858000" cy="9144000"/>
  <p:embeddedFontLst>
    <p:embeddedFont>
      <p:font typeface="Quicksand"/>
      <p:regular r:id="rId23"/>
      <p:bold r:id="rId24"/>
    </p:embeddedFont>
    <p:embeddedFont>
      <p:font typeface="Quicksand Light"/>
      <p:regular r:id="rId25"/>
      <p:bold r:id="rId26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font" Target="fonts/QuicksandLight-bold.fntdata"/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1" Type="http://schemas.openxmlformats.org/officeDocument/2006/relationships/slide" Target="slides/slide17.xml"/><Relationship Id="rId3" Type="http://schemas.openxmlformats.org/officeDocument/2006/relationships/slideMaster" Target="slideMasters/slideMaster1.xml"/><Relationship Id="rId25" Type="http://schemas.openxmlformats.org/officeDocument/2006/relationships/font" Target="fonts/QuicksandLight-regular.fntdata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0" Type="http://schemas.openxmlformats.org/officeDocument/2006/relationships/slide" Target="slides/slide16.xml"/><Relationship Id="rId2" Type="http://schemas.openxmlformats.org/officeDocument/2006/relationships/presProps" Target="presProps.xml"/><Relationship Id="rId16" Type="http://schemas.openxmlformats.org/officeDocument/2006/relationships/slide" Target="slides/slide12.xml"/><Relationship Id="rId29" Type="http://schemas.openxmlformats.org/officeDocument/2006/relationships/customXml" Target="../customXml/item3.xml"/><Relationship Id="rId24" Type="http://schemas.openxmlformats.org/officeDocument/2006/relationships/font" Target="fonts/Quicksand-bold.fntdata"/><Relationship Id="rId1" Type="http://schemas.openxmlformats.org/officeDocument/2006/relationships/theme" Target="theme/theme2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3" Type="http://schemas.openxmlformats.org/officeDocument/2006/relationships/font" Target="fonts/Quicksand-regular.fntdata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8" Type="http://schemas.openxmlformats.org/officeDocument/2006/relationships/customXml" Target="../customXml/item2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22" Type="http://schemas.openxmlformats.org/officeDocument/2006/relationships/slide" Target="slides/slide18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7" Type="http://schemas.openxmlformats.org/officeDocument/2006/relationships/customXml" Target="../customXml/item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hyperlink" Target="http://ncce.io/pg5b-1-s" TargetMode="External"/><Relationship Id="rId3" Type="http://schemas.openxmlformats.org/officeDocument/2006/relationships/hyperlink" Target="https://ncce.io/ogl" TargetMode="Externa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hyperlink" Target="https://pixabay.com/vectors/thumb-up-hand-like-confirm-go-top-307176/" TargetMode="Externa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hyperlink" Target="https://pixabay.com/vectors/tick-asterisk-cross-red-green-40678/" TargetMode="Externa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hyperlink" Target="https://pixabay.com/illustrations/professions-music-conductor-2065278/" TargetMode="Externa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7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g5eb07e6303_3_8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9" name="Google Shape;49;g5eb07e6303_3_8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000">
                <a:latin typeface="Quicksand"/>
                <a:ea typeface="Quicksand"/>
                <a:cs typeface="Quicksand"/>
                <a:sym typeface="Quicksand"/>
              </a:rPr>
              <a:t>Last updated: 09-10-20</a:t>
            </a:r>
            <a:endParaRPr sz="1000">
              <a:latin typeface="Quicksand"/>
              <a:ea typeface="Quicksand"/>
              <a:cs typeface="Quicksand"/>
              <a:sym typeface="Quicksand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>
              <a:latin typeface="Quicksand"/>
              <a:ea typeface="Quicksand"/>
              <a:cs typeface="Quicksand"/>
              <a:sym typeface="Quicksand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000">
                <a:latin typeface="Quicksand"/>
                <a:ea typeface="Quicksand"/>
                <a:cs typeface="Quicksand"/>
                <a:sym typeface="Quicksand"/>
              </a:rPr>
              <a:t>This resource is available online at </a:t>
            </a:r>
            <a:r>
              <a:rPr lang="en-GB" sz="1000" u="sng">
                <a:solidFill>
                  <a:schemeClr val="hlink"/>
                </a:solidFill>
                <a:latin typeface="Quicksand"/>
                <a:ea typeface="Quicksand"/>
                <a:cs typeface="Quicksand"/>
                <a:sym typeface="Quicksand"/>
                <a:hlinkClick r:id="rId2"/>
              </a:rPr>
              <a:t>ncce.io/pg5b-1-s</a:t>
            </a:r>
            <a:r>
              <a:rPr lang="en-GB" sz="1000">
                <a:latin typeface="Quicksand"/>
                <a:ea typeface="Quicksand"/>
                <a:cs typeface="Quicksand"/>
                <a:sym typeface="Quicksand"/>
              </a:rPr>
              <a:t>. Resources are updated </a:t>
            </a:r>
            <a:r>
              <a:rPr lang="en-GB" sz="1000">
                <a:latin typeface="Quicksand"/>
                <a:ea typeface="Quicksand"/>
                <a:cs typeface="Quicksand"/>
                <a:sym typeface="Quicksand"/>
              </a:rPr>
              <a:t>regularly — </a:t>
            </a:r>
            <a:r>
              <a:rPr lang="en-GB" sz="1000">
                <a:latin typeface="Quicksand"/>
                <a:ea typeface="Quicksand"/>
                <a:cs typeface="Quicksand"/>
                <a:sym typeface="Quicksand"/>
              </a:rPr>
              <a:t>please check that you are using the latest version.</a:t>
            </a:r>
            <a:endParaRPr sz="1000">
              <a:latin typeface="Quicksand"/>
              <a:ea typeface="Quicksand"/>
              <a:cs typeface="Quicksand"/>
              <a:sym typeface="Quicksand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>
              <a:latin typeface="Quicksand"/>
              <a:ea typeface="Quicksand"/>
              <a:cs typeface="Quicksand"/>
              <a:sym typeface="Quicksand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000">
                <a:latin typeface="Quicksand"/>
                <a:ea typeface="Quicksand"/>
                <a:cs typeface="Quicksand"/>
                <a:sym typeface="Quicksand"/>
              </a:rPr>
              <a:t>This resource is licensed under the Open Government Licence, version 3. For more information on this licence, see </a:t>
            </a:r>
            <a:r>
              <a:rPr lang="en-GB" sz="1000" u="sng">
                <a:solidFill>
                  <a:schemeClr val="hlink"/>
                </a:solidFill>
                <a:latin typeface="Quicksand"/>
                <a:ea typeface="Quicksand"/>
                <a:cs typeface="Quicksand"/>
                <a:sym typeface="Quicksand"/>
                <a:hlinkClick r:id="rId3"/>
              </a:rPr>
              <a:t>ncce.io/ogl</a:t>
            </a:r>
            <a:r>
              <a:rPr lang="en-GB" sz="1000">
                <a:latin typeface="Quicksand"/>
                <a:ea typeface="Quicksand"/>
                <a:cs typeface="Quicksand"/>
                <a:sym typeface="Quicksand"/>
              </a:rPr>
              <a:t>.</a:t>
            </a:r>
            <a:endParaRPr sz="100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g87a979c53d_2_1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2" name="Google Shape;132;g87a979c53d_2_1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sz="1000">
                <a:solidFill>
                  <a:schemeClr val="dk1"/>
                </a:solidFill>
                <a:latin typeface="Quicksand"/>
                <a:ea typeface="Quicksand"/>
                <a:cs typeface="Quicksand"/>
                <a:sym typeface="Quicksand"/>
              </a:rPr>
              <a:t>Screenshot from Scratch.</a:t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2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g878ef1008a_0_1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4" name="Google Shape;144;g878ef1008a_0_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sz="1000">
                <a:latin typeface="Quicksand"/>
                <a:ea typeface="Quicksand"/>
                <a:cs typeface="Quicksand"/>
                <a:sym typeface="Quicksand"/>
              </a:rPr>
              <a:t>Screenshots from Scratch.</a:t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2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g87a979c53d_0_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4" name="Google Shape;154;g87a979c53d_0_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000">
                <a:latin typeface="Quicksand"/>
                <a:ea typeface="Quicksand"/>
                <a:cs typeface="Quicksand"/>
                <a:sym typeface="Quicksand"/>
              </a:rPr>
              <a:t>R</a:t>
            </a:r>
            <a:r>
              <a:rPr lang="en-GB" sz="1000">
                <a:latin typeface="Quicksand"/>
                <a:ea typeface="Quicksand"/>
                <a:cs typeface="Quicksand"/>
                <a:sym typeface="Quicksand"/>
              </a:rPr>
              <a:t>esponses may include:</a:t>
            </a:r>
            <a:endParaRPr sz="1000">
              <a:latin typeface="Quicksand"/>
              <a:ea typeface="Quicksand"/>
              <a:cs typeface="Quicksand"/>
              <a:sym typeface="Quicksand"/>
            </a:endParaRPr>
          </a:p>
          <a:p>
            <a:pPr indent="-292100" lvl="0" marL="457200" rtl="0" algn="l">
              <a:spcBef>
                <a:spcPts val="0"/>
              </a:spcBef>
              <a:spcAft>
                <a:spcPts val="0"/>
              </a:spcAft>
              <a:buSzPts val="1000"/>
              <a:buFont typeface="Quicksand"/>
              <a:buChar char="●"/>
            </a:pPr>
            <a:r>
              <a:rPr lang="en-GB" sz="1000">
                <a:latin typeface="Quicksand"/>
                <a:ea typeface="Quicksand"/>
                <a:cs typeface="Quicksand"/>
                <a:sym typeface="Quicksand"/>
              </a:rPr>
              <a:t>Both use a condition</a:t>
            </a:r>
            <a:endParaRPr sz="1000">
              <a:latin typeface="Quicksand"/>
              <a:ea typeface="Quicksand"/>
              <a:cs typeface="Quicksand"/>
              <a:sym typeface="Quicksand"/>
            </a:endParaRPr>
          </a:p>
          <a:p>
            <a:pPr indent="-292100" lvl="0" marL="457200" rtl="0" algn="l">
              <a:spcBef>
                <a:spcPts val="0"/>
              </a:spcBef>
              <a:spcAft>
                <a:spcPts val="0"/>
              </a:spcAft>
              <a:buSzPts val="1000"/>
              <a:buFont typeface="Quicksand"/>
              <a:buChar char="●"/>
            </a:pPr>
            <a:r>
              <a:rPr lang="en-GB" sz="1000">
                <a:latin typeface="Quicksand"/>
                <a:ea typeface="Quicksand"/>
                <a:cs typeface="Quicksand"/>
                <a:sym typeface="Quicksand"/>
              </a:rPr>
              <a:t>Both use selection</a:t>
            </a:r>
            <a:endParaRPr sz="1000">
              <a:latin typeface="Quicksand"/>
              <a:ea typeface="Quicksand"/>
              <a:cs typeface="Quicksand"/>
              <a:sym typeface="Quicksand"/>
            </a:endParaRPr>
          </a:p>
          <a:p>
            <a:pPr indent="-292100" lvl="0" marL="457200" rtl="0" algn="l">
              <a:spcBef>
                <a:spcPts val="0"/>
              </a:spcBef>
              <a:spcAft>
                <a:spcPts val="0"/>
              </a:spcAft>
              <a:buSzPts val="1000"/>
              <a:buFont typeface="Quicksand"/>
              <a:buChar char="●"/>
            </a:pPr>
            <a:r>
              <a:rPr lang="en-GB" sz="1000">
                <a:latin typeface="Quicksand"/>
                <a:ea typeface="Quicksand"/>
                <a:cs typeface="Quicksand"/>
                <a:sym typeface="Quicksand"/>
              </a:rPr>
              <a:t>Both will carry out the same action (change sprite’s colour) when the condition is true</a:t>
            </a:r>
            <a:endParaRPr sz="1000">
              <a:latin typeface="Quicksand"/>
              <a:ea typeface="Quicksand"/>
              <a:cs typeface="Quicksand"/>
              <a:sym typeface="Quicksand"/>
            </a:endParaRPr>
          </a:p>
          <a:p>
            <a:pPr indent="-292100" lvl="0" marL="457200" rtl="0" algn="l">
              <a:spcBef>
                <a:spcPts val="0"/>
              </a:spcBef>
              <a:spcAft>
                <a:spcPts val="0"/>
              </a:spcAft>
              <a:buSzPts val="1000"/>
              <a:buFont typeface="Quicksand"/>
              <a:buChar char="●"/>
            </a:pPr>
            <a:r>
              <a:rPr lang="en-GB" sz="1000">
                <a:latin typeface="Quicksand"/>
                <a:ea typeface="Quicksand"/>
                <a:cs typeface="Quicksand"/>
                <a:sym typeface="Quicksand"/>
              </a:rPr>
              <a:t>Both use a infinite loop</a:t>
            </a:r>
            <a:endParaRPr sz="1000">
              <a:latin typeface="Quicksand"/>
              <a:ea typeface="Quicksand"/>
              <a:cs typeface="Quicksand"/>
              <a:sym typeface="Quicksand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>
              <a:latin typeface="Quicksand"/>
              <a:ea typeface="Quicksand"/>
              <a:cs typeface="Quicksand"/>
              <a:sym typeface="Quicksand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000">
                <a:latin typeface="Quicksand"/>
                <a:ea typeface="Quicksand"/>
                <a:cs typeface="Quicksand"/>
                <a:sym typeface="Quicksand"/>
              </a:rPr>
              <a:t>Screenshots from Scratch.</a:t>
            </a:r>
            <a:endParaRPr sz="100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g87a979c53d_0_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3" name="Google Shape;163;g87a979c53d_0_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000">
                <a:latin typeface="Quicksand"/>
                <a:ea typeface="Quicksand"/>
                <a:cs typeface="Quicksand"/>
                <a:sym typeface="Quicksand"/>
              </a:rPr>
              <a:t>Pedagogically, it is more beneficial to model the concepts to the learners in the Scratch programming environment, which allows for easier questioning and understanding. </a:t>
            </a:r>
            <a:r>
              <a:rPr lang="en-GB" sz="1000">
                <a:solidFill>
                  <a:schemeClr val="dk1"/>
                </a:solidFill>
                <a:latin typeface="Quicksand"/>
                <a:ea typeface="Quicksand"/>
                <a:cs typeface="Quicksand"/>
                <a:sym typeface="Quicksand"/>
              </a:rPr>
              <a:t>We recommend using the videos to see what needs to be modelled, but giving a live demonstration within the lesson. </a:t>
            </a:r>
            <a:r>
              <a:rPr lang="en-GB" sz="1000">
                <a:latin typeface="Quicksand"/>
                <a:ea typeface="Quicksand"/>
                <a:cs typeface="Quicksand"/>
                <a:sym typeface="Quicksand"/>
              </a:rPr>
              <a:t>However, this video can be used to demonstrate the concept, if this is </a:t>
            </a:r>
            <a:r>
              <a:rPr lang="en-GB" sz="1000">
                <a:latin typeface="Quicksand"/>
                <a:ea typeface="Quicksand"/>
                <a:cs typeface="Quicksand"/>
                <a:sym typeface="Quicksand"/>
              </a:rPr>
              <a:t>preferred</a:t>
            </a:r>
            <a:r>
              <a:rPr lang="en-GB" sz="1000">
                <a:latin typeface="Quicksand"/>
                <a:ea typeface="Quicksand"/>
                <a:cs typeface="Quicksand"/>
                <a:sym typeface="Quicksand"/>
              </a:rPr>
              <a:t>.</a:t>
            </a:r>
            <a:endParaRPr sz="1000">
              <a:latin typeface="Quicksand"/>
              <a:ea typeface="Quicksand"/>
              <a:cs typeface="Quicksand"/>
              <a:sym typeface="Quicksand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>
              <a:latin typeface="Quicksand"/>
              <a:ea typeface="Quicksand"/>
              <a:cs typeface="Quicksand"/>
              <a:sym typeface="Quicksand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000">
                <a:latin typeface="Quicksand"/>
                <a:ea typeface="Quicksand"/>
                <a:cs typeface="Quicksand"/>
                <a:sym typeface="Quicksand"/>
              </a:rPr>
              <a:t>Video from Scratch.</a:t>
            </a:r>
            <a:endParaRPr sz="1000">
              <a:latin typeface="Quicksand"/>
              <a:ea typeface="Quicksand"/>
              <a:cs typeface="Quicksand"/>
              <a:sym typeface="Quicksand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9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Google Shape;170;g8ed1229a88_0_5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1" name="Google Shape;171;g8ed1229a88_0_5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000">
                <a:latin typeface="Quicksand"/>
                <a:ea typeface="Quicksand"/>
                <a:cs typeface="Quicksand"/>
                <a:sym typeface="Quicksand"/>
              </a:rPr>
              <a:t>Answer: yes — the </a:t>
            </a:r>
            <a:r>
              <a:rPr b="1" lang="en-GB" sz="1000">
                <a:latin typeface="Quicksand"/>
                <a:ea typeface="Quicksand"/>
                <a:cs typeface="Quicksand"/>
                <a:sym typeface="Quicksand"/>
              </a:rPr>
              <a:t>if, then </a:t>
            </a:r>
            <a:r>
              <a:rPr lang="en-GB" sz="1000">
                <a:latin typeface="Quicksand"/>
                <a:ea typeface="Quicksand"/>
                <a:cs typeface="Quicksand"/>
                <a:sym typeface="Quicksand"/>
              </a:rPr>
              <a:t>structure demonstrates this.</a:t>
            </a:r>
            <a:endParaRPr sz="1000">
              <a:latin typeface="Quicksand"/>
              <a:ea typeface="Quicksand"/>
              <a:cs typeface="Quicksand"/>
              <a:sym typeface="Quicksand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>
              <a:latin typeface="Quicksand"/>
              <a:ea typeface="Quicksand"/>
              <a:cs typeface="Quicksand"/>
              <a:sym typeface="Quicksand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000">
                <a:latin typeface="Quicksand"/>
                <a:ea typeface="Quicksand"/>
                <a:cs typeface="Quicksand"/>
                <a:sym typeface="Quicksand"/>
              </a:rPr>
              <a:t>Screenshot from Scratch.</a:t>
            </a:r>
            <a:endParaRPr sz="1000">
              <a:latin typeface="Quicksand"/>
              <a:ea typeface="Quicksand"/>
              <a:cs typeface="Quicksand"/>
              <a:sym typeface="Quicksand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8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Google Shape;179;g87a979c53d_0_3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0" name="Google Shape;180;g87a979c53d_0_3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000">
                <a:latin typeface="Quicksand"/>
                <a:ea typeface="Quicksand"/>
                <a:cs typeface="Quicksand"/>
                <a:sym typeface="Quicksand"/>
              </a:rPr>
              <a:t>Answer: if the colour red is touching the colour green.</a:t>
            </a:r>
            <a:endParaRPr sz="1000">
              <a:latin typeface="Quicksand"/>
              <a:ea typeface="Quicksand"/>
              <a:cs typeface="Quicksand"/>
              <a:sym typeface="Quicksand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>
              <a:latin typeface="Quicksand"/>
              <a:ea typeface="Quicksand"/>
              <a:cs typeface="Quicksand"/>
              <a:sym typeface="Quicksand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sz="1000">
                <a:solidFill>
                  <a:schemeClr val="dk1"/>
                </a:solidFill>
                <a:latin typeface="Quicksand"/>
                <a:ea typeface="Quicksand"/>
                <a:cs typeface="Quicksand"/>
                <a:sym typeface="Quicksand"/>
              </a:rPr>
              <a:t>Screenshot from Scratch.</a:t>
            </a:r>
            <a:endParaRPr sz="1000">
              <a:latin typeface="Quicksand"/>
              <a:ea typeface="Quicksand"/>
              <a:cs typeface="Quicksand"/>
              <a:sym typeface="Quicksand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7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Google Shape;188;g8ed1229a88_0_6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9" name="Google Shape;189;g8ed1229a88_0_6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000">
                <a:latin typeface="Quicksand"/>
                <a:ea typeface="Quicksand"/>
                <a:cs typeface="Quicksand"/>
                <a:sym typeface="Quicksand"/>
              </a:rPr>
              <a:t>Answer: go to the coordinates stated (x:-208 and y:155), point in the direction (90), and change the colour effect by 25.</a:t>
            </a:r>
            <a:endParaRPr sz="1000">
              <a:latin typeface="Quicksand"/>
              <a:ea typeface="Quicksand"/>
              <a:cs typeface="Quicksand"/>
              <a:sym typeface="Quicksand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>
              <a:latin typeface="Quicksand"/>
              <a:ea typeface="Quicksand"/>
              <a:cs typeface="Quicksand"/>
              <a:sym typeface="Quicksand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sz="1000">
                <a:solidFill>
                  <a:schemeClr val="dk1"/>
                </a:solidFill>
                <a:latin typeface="Quicksand"/>
                <a:ea typeface="Quicksand"/>
                <a:cs typeface="Quicksand"/>
                <a:sym typeface="Quicksand"/>
              </a:rPr>
              <a:t>Screenshot from Scratch.</a:t>
            </a:r>
            <a:endParaRPr sz="1000">
              <a:latin typeface="Quicksand"/>
              <a:ea typeface="Quicksand"/>
              <a:cs typeface="Quicksand"/>
              <a:sym typeface="Quicksand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6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Google Shape;197;g7e3d9e0630_0_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8" name="Google Shape;198;g7e3d9e0630_0_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000">
                <a:latin typeface="Quicksand"/>
                <a:ea typeface="Quicksand"/>
                <a:cs typeface="Quicksand"/>
                <a:sym typeface="Quicksand"/>
              </a:rPr>
              <a:t>Image source: </a:t>
            </a:r>
            <a:r>
              <a:rPr lang="en-GB" sz="1000" u="sng">
                <a:solidFill>
                  <a:schemeClr val="hlink"/>
                </a:solidFill>
                <a:latin typeface="Quicksand"/>
                <a:ea typeface="Quicksand"/>
                <a:cs typeface="Quicksand"/>
                <a:sym typeface="Quicksand"/>
                <a:hlinkClick r:id="rId2"/>
              </a:rPr>
              <a:t>https://pixabay.com/vectors/thumb-up-hand-like-confirm-go-top-307176</a:t>
            </a:r>
            <a:endParaRPr sz="1000">
              <a:latin typeface="Quicksand"/>
              <a:ea typeface="Quicksand"/>
              <a:cs typeface="Quicksand"/>
              <a:sym typeface="Quicksand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0" name="Shape 2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" name="Google Shape;211;g7e3d9e0630_0_2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2" name="Google Shape;212;g7e3d9e0630_0_2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g7e3d9e0630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6" name="Google Shape;56;g7e3d9e0630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g7e3d9e0630_0_12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Google Shape;64;g7e3d9e0630_0_12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000">
                <a:latin typeface="Quicksand"/>
                <a:ea typeface="Quicksand"/>
                <a:cs typeface="Quicksand"/>
                <a:sym typeface="Quicksand"/>
              </a:rPr>
              <a:t>Tick and cross: </a:t>
            </a:r>
            <a:r>
              <a:rPr lang="en-GB" sz="1000" u="sng">
                <a:solidFill>
                  <a:schemeClr val="hlink"/>
                </a:solidFill>
                <a:latin typeface="Quicksand"/>
                <a:ea typeface="Quicksand"/>
                <a:cs typeface="Quicksand"/>
                <a:sym typeface="Quicksand"/>
                <a:hlinkClick r:id="rId2"/>
              </a:rPr>
              <a:t>https://pixabay.com/vectors/tick-asterisk-cross-red-green-40678/</a:t>
            </a:r>
            <a:endParaRPr sz="1000">
              <a:latin typeface="Quicksand"/>
              <a:ea typeface="Quicksand"/>
              <a:cs typeface="Quicksand"/>
              <a:sym typeface="Quicksand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g878ef0ffab_0_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4" name="Google Shape;74;g878ef0ffab_0_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000">
                <a:latin typeface="Quicksand"/>
                <a:ea typeface="Quicksand"/>
                <a:cs typeface="Quicksand"/>
                <a:sym typeface="Quicksand"/>
              </a:rPr>
              <a:t>This slide contains animation. Click to make the next statement appear. </a:t>
            </a:r>
            <a:endParaRPr sz="1000">
              <a:latin typeface="Quicksand"/>
              <a:ea typeface="Quicksand"/>
              <a:cs typeface="Quicksand"/>
              <a:sym typeface="Quicksand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g878ef0ffab_0_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3" name="Google Shape;83;g878ef0ffab_0_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000">
                <a:latin typeface="Quicksand"/>
                <a:ea typeface="Quicksand"/>
                <a:cs typeface="Quicksand"/>
                <a:sym typeface="Quicksand"/>
              </a:rPr>
              <a:t>Image source: </a:t>
            </a:r>
            <a:r>
              <a:rPr lang="en-GB" sz="1000" u="sng">
                <a:solidFill>
                  <a:schemeClr val="hlink"/>
                </a:solidFill>
                <a:latin typeface="Quicksand"/>
                <a:ea typeface="Quicksand"/>
                <a:cs typeface="Quicksand"/>
                <a:sym typeface="Quicksand"/>
                <a:hlinkClick r:id="rId2"/>
              </a:rPr>
              <a:t>https://pixabay.com/illustrations/professions-music-conductor-2065278/</a:t>
            </a:r>
            <a:endParaRPr sz="900">
              <a:latin typeface="Quicksand"/>
              <a:ea typeface="Quicksand"/>
              <a:cs typeface="Quicksand"/>
              <a:sym typeface="Quicksand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g8ed1229a88_0_6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2" name="Google Shape;92;g8ed1229a88_0_6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000">
                <a:latin typeface="Quicksand"/>
                <a:ea typeface="Quicksand"/>
                <a:cs typeface="Quicksand"/>
                <a:sym typeface="Quicksand"/>
              </a:rPr>
              <a:t>Screenshot from Scratch.</a:t>
            </a:r>
            <a:endParaRPr sz="1000">
              <a:latin typeface="Quicksand"/>
              <a:ea typeface="Quicksand"/>
              <a:cs typeface="Quicksand"/>
              <a:sym typeface="Quicksand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g878ef0ffab_0_3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1" name="Google Shape;101;g878ef0ffab_0_3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000">
                <a:latin typeface="Quicksand"/>
                <a:ea typeface="Quicksand"/>
                <a:cs typeface="Quicksand"/>
                <a:sym typeface="Quicksand"/>
              </a:rPr>
              <a:t>Recap on previous learning on the construct of selection by identifying:</a:t>
            </a:r>
            <a:endParaRPr sz="1000">
              <a:latin typeface="Quicksand"/>
              <a:ea typeface="Quicksand"/>
              <a:cs typeface="Quicksand"/>
              <a:sym typeface="Quicksand"/>
            </a:endParaRPr>
          </a:p>
          <a:p>
            <a:pPr indent="-292100" lvl="0" marL="457200" rtl="0" algn="l">
              <a:spcBef>
                <a:spcPts val="0"/>
              </a:spcBef>
              <a:spcAft>
                <a:spcPts val="0"/>
              </a:spcAft>
              <a:buSzPts val="1000"/>
              <a:buFont typeface="Quicksand"/>
              <a:buChar char="●"/>
            </a:pPr>
            <a:r>
              <a:rPr lang="en-GB" sz="1000">
                <a:latin typeface="Quicksand"/>
                <a:ea typeface="Quicksand"/>
                <a:cs typeface="Quicksand"/>
                <a:sym typeface="Quicksand"/>
              </a:rPr>
              <a:t>The use of the ‘if, then’ structure</a:t>
            </a:r>
            <a:endParaRPr sz="1000">
              <a:latin typeface="Quicksand"/>
              <a:ea typeface="Quicksand"/>
              <a:cs typeface="Quicksand"/>
              <a:sym typeface="Quicksand"/>
            </a:endParaRPr>
          </a:p>
          <a:p>
            <a:pPr indent="-292100" lvl="0" marL="457200" rtl="0" algn="l">
              <a:spcBef>
                <a:spcPts val="0"/>
              </a:spcBef>
              <a:spcAft>
                <a:spcPts val="0"/>
              </a:spcAft>
              <a:buSzPts val="1000"/>
              <a:buFont typeface="Quicksand"/>
              <a:buChar char="●"/>
            </a:pPr>
            <a:r>
              <a:rPr lang="en-GB" sz="1000">
                <a:latin typeface="Quicksand"/>
                <a:ea typeface="Quicksand"/>
                <a:cs typeface="Quicksand"/>
                <a:sym typeface="Quicksand"/>
              </a:rPr>
              <a:t>The condition</a:t>
            </a:r>
            <a:endParaRPr sz="1000">
              <a:latin typeface="Quicksand"/>
              <a:ea typeface="Quicksand"/>
              <a:cs typeface="Quicksand"/>
              <a:sym typeface="Quicksand"/>
            </a:endParaRPr>
          </a:p>
          <a:p>
            <a:pPr indent="-292100" lvl="0" marL="457200" rtl="0" algn="l">
              <a:spcBef>
                <a:spcPts val="0"/>
              </a:spcBef>
              <a:spcAft>
                <a:spcPts val="0"/>
              </a:spcAft>
              <a:buSzPts val="1000"/>
              <a:buFont typeface="Quicksand"/>
              <a:buChar char="●"/>
            </a:pPr>
            <a:r>
              <a:rPr lang="en-GB" sz="1000">
                <a:latin typeface="Quicksand"/>
                <a:ea typeface="Quicksand"/>
                <a:cs typeface="Quicksand"/>
                <a:sym typeface="Quicksand"/>
              </a:rPr>
              <a:t>The need for it to be either true or false</a:t>
            </a:r>
            <a:endParaRPr sz="1000">
              <a:latin typeface="Quicksand"/>
              <a:ea typeface="Quicksand"/>
              <a:cs typeface="Quicksand"/>
              <a:sym typeface="Quicksand"/>
            </a:endParaRPr>
          </a:p>
          <a:p>
            <a:pPr indent="-292100" lvl="0" marL="457200" rtl="0" algn="l">
              <a:spcBef>
                <a:spcPts val="0"/>
              </a:spcBef>
              <a:spcAft>
                <a:spcPts val="0"/>
              </a:spcAft>
              <a:buSzPts val="1000"/>
              <a:buFont typeface="Quicksand"/>
              <a:buChar char="●"/>
            </a:pPr>
            <a:r>
              <a:rPr lang="en-GB" sz="1000">
                <a:latin typeface="Quicksand"/>
                <a:ea typeface="Quicksand"/>
                <a:cs typeface="Quicksand"/>
                <a:sym typeface="Quicksand"/>
              </a:rPr>
              <a:t>The action to carry out when the condition is true</a:t>
            </a:r>
            <a:endParaRPr sz="1000">
              <a:latin typeface="Quicksand"/>
              <a:ea typeface="Quicksand"/>
              <a:cs typeface="Quicksand"/>
              <a:sym typeface="Quicksand"/>
            </a:endParaRPr>
          </a:p>
          <a:p>
            <a:pPr indent="-292100" lvl="0" marL="457200" rtl="0" algn="l">
              <a:spcBef>
                <a:spcPts val="0"/>
              </a:spcBef>
              <a:spcAft>
                <a:spcPts val="0"/>
              </a:spcAft>
              <a:buSzPts val="1000"/>
              <a:buFont typeface="Quicksand"/>
              <a:buChar char="●"/>
            </a:pPr>
            <a:r>
              <a:rPr lang="en-GB" sz="1000">
                <a:latin typeface="Quicksand"/>
                <a:ea typeface="Quicksand"/>
                <a:cs typeface="Quicksand"/>
                <a:sym typeface="Quicksand"/>
              </a:rPr>
              <a:t>The use of indentation to show the links between the condition and the acti</a:t>
            </a:r>
            <a:r>
              <a:rPr lang="en-GB" sz="1000">
                <a:latin typeface="Quicksand"/>
                <a:ea typeface="Quicksand"/>
                <a:cs typeface="Quicksand"/>
                <a:sym typeface="Quicksand"/>
              </a:rPr>
              <a:t>on  </a:t>
            </a:r>
            <a:endParaRPr sz="1000">
              <a:latin typeface="Quicksand"/>
              <a:ea typeface="Quicksand"/>
              <a:cs typeface="Quicksand"/>
              <a:sym typeface="Quicksand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g8ed1229a88_0_8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2" name="Google Shape;112;g8ed1229a88_0_8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000">
                <a:solidFill>
                  <a:schemeClr val="dk1"/>
                </a:solidFill>
                <a:latin typeface="Quicksand"/>
                <a:ea typeface="Quicksand"/>
                <a:cs typeface="Quicksand"/>
                <a:sym typeface="Quicksand"/>
              </a:rPr>
              <a:t>Recap on previous learning on the construct of selection by identifying:</a:t>
            </a:r>
            <a:endParaRPr sz="1000">
              <a:solidFill>
                <a:schemeClr val="dk1"/>
              </a:solidFill>
              <a:latin typeface="Quicksand"/>
              <a:ea typeface="Quicksand"/>
              <a:cs typeface="Quicksand"/>
              <a:sym typeface="Quicksand"/>
            </a:endParaRPr>
          </a:p>
          <a:p>
            <a:pPr indent="-2921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Quicksand"/>
              <a:buChar char="●"/>
            </a:pPr>
            <a:r>
              <a:rPr lang="en-GB" sz="1000">
                <a:solidFill>
                  <a:schemeClr val="dk1"/>
                </a:solidFill>
                <a:latin typeface="Quicksand"/>
                <a:ea typeface="Quicksand"/>
                <a:cs typeface="Quicksand"/>
                <a:sym typeface="Quicksand"/>
              </a:rPr>
              <a:t>The use of the ‘if, then’ structure</a:t>
            </a:r>
            <a:endParaRPr sz="1000">
              <a:solidFill>
                <a:schemeClr val="dk1"/>
              </a:solidFill>
              <a:latin typeface="Quicksand"/>
              <a:ea typeface="Quicksand"/>
              <a:cs typeface="Quicksand"/>
              <a:sym typeface="Quicksand"/>
            </a:endParaRPr>
          </a:p>
          <a:p>
            <a:pPr indent="-2921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Quicksand"/>
              <a:buChar char="●"/>
            </a:pPr>
            <a:r>
              <a:rPr lang="en-GB" sz="1000">
                <a:solidFill>
                  <a:schemeClr val="dk1"/>
                </a:solidFill>
                <a:latin typeface="Quicksand"/>
                <a:ea typeface="Quicksand"/>
                <a:cs typeface="Quicksand"/>
                <a:sym typeface="Quicksand"/>
              </a:rPr>
              <a:t>The condition</a:t>
            </a:r>
            <a:endParaRPr sz="1000">
              <a:solidFill>
                <a:schemeClr val="dk1"/>
              </a:solidFill>
              <a:latin typeface="Quicksand"/>
              <a:ea typeface="Quicksand"/>
              <a:cs typeface="Quicksand"/>
              <a:sym typeface="Quicksand"/>
            </a:endParaRPr>
          </a:p>
          <a:p>
            <a:pPr indent="-2921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Quicksand"/>
              <a:buChar char="●"/>
            </a:pPr>
            <a:r>
              <a:rPr lang="en-GB" sz="1000">
                <a:solidFill>
                  <a:schemeClr val="dk1"/>
                </a:solidFill>
                <a:latin typeface="Quicksand"/>
                <a:ea typeface="Quicksand"/>
                <a:cs typeface="Quicksand"/>
                <a:sym typeface="Quicksand"/>
              </a:rPr>
              <a:t>The need for it to be either true or false</a:t>
            </a:r>
            <a:endParaRPr sz="1000">
              <a:solidFill>
                <a:schemeClr val="dk1"/>
              </a:solidFill>
              <a:latin typeface="Quicksand"/>
              <a:ea typeface="Quicksand"/>
              <a:cs typeface="Quicksand"/>
              <a:sym typeface="Quicksand"/>
            </a:endParaRPr>
          </a:p>
          <a:p>
            <a:pPr indent="-2921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Quicksand"/>
              <a:buChar char="●"/>
            </a:pPr>
            <a:r>
              <a:rPr lang="en-GB" sz="1000">
                <a:solidFill>
                  <a:schemeClr val="dk1"/>
                </a:solidFill>
                <a:latin typeface="Quicksand"/>
                <a:ea typeface="Quicksand"/>
                <a:cs typeface="Quicksand"/>
                <a:sym typeface="Quicksand"/>
              </a:rPr>
              <a:t>The action to carry out when the condition is true</a:t>
            </a:r>
            <a:endParaRPr sz="1000">
              <a:solidFill>
                <a:schemeClr val="dk1"/>
              </a:solidFill>
              <a:latin typeface="Quicksand"/>
              <a:ea typeface="Quicksand"/>
              <a:cs typeface="Quicksand"/>
              <a:sym typeface="Quicksand"/>
            </a:endParaRPr>
          </a:p>
          <a:p>
            <a:pPr indent="-2921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Quicksand"/>
              <a:buChar char="●"/>
            </a:pPr>
            <a:r>
              <a:rPr lang="en-GB" sz="1000">
                <a:solidFill>
                  <a:schemeClr val="dk1"/>
                </a:solidFill>
                <a:latin typeface="Quicksand"/>
                <a:ea typeface="Quicksand"/>
                <a:cs typeface="Quicksand"/>
                <a:sym typeface="Quicksand"/>
              </a:rPr>
              <a:t>The use of indentation to show the links between the condition and the action  </a:t>
            </a:r>
            <a:endParaRPr sz="1000">
              <a:solidFill>
                <a:schemeClr val="dk1"/>
              </a:solidFill>
              <a:latin typeface="Quicksand"/>
              <a:ea typeface="Quicksand"/>
              <a:cs typeface="Quicksand"/>
              <a:sym typeface="Quicksand"/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Quicksand"/>
              <a:ea typeface="Quicksand"/>
              <a:cs typeface="Quicksand"/>
              <a:sym typeface="Quicksand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g878ef0ffab_0_6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3" name="Google Shape;123;g878ef0ffab_0_6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000">
                <a:latin typeface="Quicksand"/>
                <a:ea typeface="Quicksand"/>
                <a:cs typeface="Quicksand"/>
                <a:sym typeface="Quicksand"/>
              </a:rPr>
              <a:t>Screenshot from Scratch.</a:t>
            </a:r>
            <a:endParaRPr sz="1000">
              <a:latin typeface="Quicksand"/>
              <a:ea typeface="Quicksand"/>
              <a:cs typeface="Quicksand"/>
              <a:sym typeface="Quicksand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>
  <p:cSld name="TITLE_3">
    <p:spTree>
      <p:nvGrpSpPr>
        <p:cNvPr id="10" name="Shape 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Google Shape;11;p2"/>
          <p:cNvSpPr/>
          <p:nvPr/>
        </p:nvSpPr>
        <p:spPr>
          <a:xfrm>
            <a:off x="8316875" y="4351925"/>
            <a:ext cx="564300" cy="4653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12" name="Google Shape;12;p2"/>
          <p:cNvPicPr preferRelativeResize="0"/>
          <p:nvPr/>
        </p:nvPicPr>
        <p:blipFill rotWithShape="1">
          <a:blip r:embed="rId2">
            <a:alphaModFix/>
          </a:blip>
          <a:srcRect b="14825" l="14223" r="15015" t="14372"/>
          <a:stretch/>
        </p:blipFill>
        <p:spPr>
          <a:xfrm>
            <a:off x="8255175" y="4304125"/>
            <a:ext cx="694023" cy="694026"/>
          </a:xfrm>
          <a:prstGeom prst="rect">
            <a:avLst/>
          </a:prstGeom>
          <a:noFill/>
          <a:ln>
            <a:noFill/>
          </a:ln>
        </p:spPr>
      </p:pic>
      <p:sp>
        <p:nvSpPr>
          <p:cNvPr id="13" name="Google Shape;13;p2"/>
          <p:cNvSpPr txBox="1"/>
          <p:nvPr>
            <p:ph type="title"/>
          </p:nvPr>
        </p:nvSpPr>
        <p:spPr>
          <a:xfrm>
            <a:off x="526875" y="576775"/>
            <a:ext cx="8095800" cy="2034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 sz="5800">
                <a:solidFill>
                  <a:schemeClr val="dk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/>
        </p:txBody>
      </p:sp>
      <p:sp>
        <p:nvSpPr>
          <p:cNvPr id="14" name="Google Shape;14;p2"/>
          <p:cNvSpPr txBox="1"/>
          <p:nvPr>
            <p:ph idx="1" type="subTitle"/>
          </p:nvPr>
        </p:nvSpPr>
        <p:spPr>
          <a:xfrm>
            <a:off x="532725" y="2665400"/>
            <a:ext cx="8095800" cy="731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/>
            </a:lvl1pPr>
            <a:lvl2pPr lvl="1" rtl="0">
              <a:spcBef>
                <a:spcPts val="1600"/>
              </a:spcBef>
              <a:spcAft>
                <a:spcPts val="0"/>
              </a:spcAft>
              <a:buNone/>
              <a:defRPr/>
            </a:lvl2pPr>
            <a:lvl3pPr lvl="2" rtl="0">
              <a:spcBef>
                <a:spcPts val="1600"/>
              </a:spcBef>
              <a:spcAft>
                <a:spcPts val="0"/>
              </a:spcAft>
              <a:buNone/>
              <a:defRPr/>
            </a:lvl3pPr>
            <a:lvl4pPr lvl="3" rtl="0">
              <a:spcBef>
                <a:spcPts val="1600"/>
              </a:spcBef>
              <a:spcAft>
                <a:spcPts val="0"/>
              </a:spcAft>
              <a:buNone/>
              <a:defRPr/>
            </a:lvl4pPr>
            <a:lvl5pPr lvl="4" rtl="0">
              <a:spcBef>
                <a:spcPts val="1600"/>
              </a:spcBef>
              <a:spcAft>
                <a:spcPts val="0"/>
              </a:spcAft>
              <a:buNone/>
              <a:defRPr/>
            </a:lvl5pPr>
            <a:lvl6pPr lvl="5" rtl="0">
              <a:spcBef>
                <a:spcPts val="1600"/>
              </a:spcBef>
              <a:spcAft>
                <a:spcPts val="0"/>
              </a:spcAft>
              <a:buNone/>
              <a:defRPr/>
            </a:lvl6pPr>
            <a:lvl7pPr lvl="6" rtl="0">
              <a:spcBef>
                <a:spcPts val="1600"/>
              </a:spcBef>
              <a:spcAft>
                <a:spcPts val="0"/>
              </a:spcAft>
              <a:buNone/>
              <a:defRPr/>
            </a:lvl7pPr>
            <a:lvl8pPr lvl="7" rtl="0">
              <a:spcBef>
                <a:spcPts val="1600"/>
              </a:spcBef>
              <a:spcAft>
                <a:spcPts val="0"/>
              </a:spcAft>
              <a:buNone/>
              <a:defRPr/>
            </a:lvl8pPr>
            <a:lvl9pPr lvl="8" rtl="0">
              <a:spcBef>
                <a:spcPts val="1600"/>
              </a:spcBef>
              <a:spcAft>
                <a:spcPts val="1600"/>
              </a:spcAft>
              <a:buNone/>
              <a:defRPr/>
            </a:lvl9pPr>
          </a:lstStyle>
          <a:p/>
        </p:txBody>
      </p:sp>
      <p:sp>
        <p:nvSpPr>
          <p:cNvPr id="15" name="Google Shape;15;p2"/>
          <p:cNvSpPr txBox="1"/>
          <p:nvPr>
            <p:ph idx="2" type="subTitle"/>
          </p:nvPr>
        </p:nvSpPr>
        <p:spPr>
          <a:xfrm>
            <a:off x="5257800" y="0"/>
            <a:ext cx="3564900" cy="314100"/>
          </a:xfrm>
          <a:prstGeom prst="rect">
            <a:avLst/>
          </a:prstGeom>
        </p:spPr>
        <p:txBody>
          <a:bodyPr anchorCtr="0" anchor="ctr" bIns="91425" lIns="91425" spcFirstLastPara="1" rIns="0" wrap="square" tIns="91425">
            <a:noAutofit/>
          </a:bodyPr>
          <a:lstStyle>
            <a:lvl1pPr lv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 sz="1200"/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/>
            </a:lvl2pPr>
            <a:lvl3pPr lvl="2" rtl="0">
              <a:spcBef>
                <a:spcPts val="1600"/>
              </a:spcBef>
              <a:spcAft>
                <a:spcPts val="0"/>
              </a:spcAft>
              <a:buNone/>
              <a:defRPr/>
            </a:lvl3pPr>
            <a:lvl4pPr lvl="3" rtl="0">
              <a:spcBef>
                <a:spcPts val="1600"/>
              </a:spcBef>
              <a:spcAft>
                <a:spcPts val="0"/>
              </a:spcAft>
              <a:buNone/>
              <a:defRPr/>
            </a:lvl4pPr>
            <a:lvl5pPr lvl="4" rtl="0">
              <a:spcBef>
                <a:spcPts val="1600"/>
              </a:spcBef>
              <a:spcAft>
                <a:spcPts val="0"/>
              </a:spcAft>
              <a:buNone/>
              <a:defRPr/>
            </a:lvl5pPr>
            <a:lvl6pPr lvl="5" rtl="0">
              <a:spcBef>
                <a:spcPts val="1600"/>
              </a:spcBef>
              <a:spcAft>
                <a:spcPts val="0"/>
              </a:spcAft>
              <a:buNone/>
              <a:defRPr/>
            </a:lvl6pPr>
            <a:lvl7pPr lvl="6" rtl="0">
              <a:spcBef>
                <a:spcPts val="1600"/>
              </a:spcBef>
              <a:spcAft>
                <a:spcPts val="0"/>
              </a:spcAft>
              <a:buNone/>
              <a:defRPr/>
            </a:lvl7pPr>
            <a:lvl8pPr lvl="7" rtl="0">
              <a:spcBef>
                <a:spcPts val="1600"/>
              </a:spcBef>
              <a:spcAft>
                <a:spcPts val="0"/>
              </a:spcAft>
              <a:buNone/>
              <a:defRPr/>
            </a:lvl8pPr>
            <a:lvl9pPr lvl="8" rtl="0">
              <a:spcBef>
                <a:spcPts val="1600"/>
              </a:spcBef>
              <a:spcAft>
                <a:spcPts val="1600"/>
              </a:spcAft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bjectives / Questions / Lists">
  <p:cSld name="TITLE_4_1_1_1_2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3"/>
          <p:cNvSpPr txBox="1"/>
          <p:nvPr>
            <p:ph idx="1" type="body"/>
          </p:nvPr>
        </p:nvSpPr>
        <p:spPr>
          <a:xfrm>
            <a:off x="310900" y="1017725"/>
            <a:ext cx="8522100" cy="3811500"/>
          </a:xfrm>
          <a:prstGeom prst="rect">
            <a:avLst/>
          </a:prstGeom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8" name="Google Shape;18;p3"/>
          <p:cNvSpPr txBox="1"/>
          <p:nvPr>
            <p:ph type="title"/>
          </p:nvPr>
        </p:nvSpPr>
        <p:spPr>
          <a:xfrm>
            <a:off x="310900" y="310900"/>
            <a:ext cx="8522100" cy="706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 sz="2400"/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/>
        </p:txBody>
      </p:sp>
      <p:sp>
        <p:nvSpPr>
          <p:cNvPr id="19" name="Google Shape;19;p3"/>
          <p:cNvSpPr txBox="1"/>
          <p:nvPr>
            <p:ph idx="12" type="sldNum"/>
          </p:nvPr>
        </p:nvSpPr>
        <p:spPr>
          <a:xfrm>
            <a:off x="8832200" y="4829300"/>
            <a:ext cx="311700" cy="314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buNone/>
              <a:defRPr sz="800">
                <a:solidFill>
                  <a:srgbClr val="494985"/>
                </a:solidFill>
                <a:latin typeface="Quicksand Light"/>
                <a:ea typeface="Quicksand Light"/>
                <a:cs typeface="Quicksand Light"/>
                <a:sym typeface="Quicksand Light"/>
              </a:defRPr>
            </a:lvl1pPr>
            <a:lvl2pPr lvl="1" rtl="0">
              <a:buNone/>
              <a:defRPr sz="800">
                <a:solidFill>
                  <a:srgbClr val="494985"/>
                </a:solidFill>
                <a:latin typeface="Quicksand Light"/>
                <a:ea typeface="Quicksand Light"/>
                <a:cs typeface="Quicksand Light"/>
                <a:sym typeface="Quicksand Light"/>
              </a:defRPr>
            </a:lvl2pPr>
            <a:lvl3pPr lvl="2" rtl="0">
              <a:buNone/>
              <a:defRPr sz="800">
                <a:solidFill>
                  <a:srgbClr val="494985"/>
                </a:solidFill>
                <a:latin typeface="Quicksand Light"/>
                <a:ea typeface="Quicksand Light"/>
                <a:cs typeface="Quicksand Light"/>
                <a:sym typeface="Quicksand Light"/>
              </a:defRPr>
            </a:lvl3pPr>
            <a:lvl4pPr lvl="3" rtl="0">
              <a:buNone/>
              <a:defRPr sz="800">
                <a:solidFill>
                  <a:srgbClr val="494985"/>
                </a:solidFill>
                <a:latin typeface="Quicksand Light"/>
                <a:ea typeface="Quicksand Light"/>
                <a:cs typeface="Quicksand Light"/>
                <a:sym typeface="Quicksand Light"/>
              </a:defRPr>
            </a:lvl4pPr>
            <a:lvl5pPr lvl="4" rtl="0">
              <a:buNone/>
              <a:defRPr sz="800">
                <a:solidFill>
                  <a:srgbClr val="494985"/>
                </a:solidFill>
                <a:latin typeface="Quicksand Light"/>
                <a:ea typeface="Quicksand Light"/>
                <a:cs typeface="Quicksand Light"/>
                <a:sym typeface="Quicksand Light"/>
              </a:defRPr>
            </a:lvl5pPr>
            <a:lvl6pPr lvl="5" rtl="0">
              <a:buNone/>
              <a:defRPr sz="800">
                <a:solidFill>
                  <a:srgbClr val="494985"/>
                </a:solidFill>
                <a:latin typeface="Quicksand Light"/>
                <a:ea typeface="Quicksand Light"/>
                <a:cs typeface="Quicksand Light"/>
                <a:sym typeface="Quicksand Light"/>
              </a:defRPr>
            </a:lvl6pPr>
            <a:lvl7pPr lvl="6" rtl="0">
              <a:buNone/>
              <a:defRPr sz="800">
                <a:solidFill>
                  <a:srgbClr val="494985"/>
                </a:solidFill>
                <a:latin typeface="Quicksand Light"/>
                <a:ea typeface="Quicksand Light"/>
                <a:cs typeface="Quicksand Light"/>
                <a:sym typeface="Quicksand Light"/>
              </a:defRPr>
            </a:lvl7pPr>
            <a:lvl8pPr lvl="7" rtl="0">
              <a:buNone/>
              <a:defRPr sz="800">
                <a:solidFill>
                  <a:srgbClr val="494985"/>
                </a:solidFill>
                <a:latin typeface="Quicksand Light"/>
                <a:ea typeface="Quicksand Light"/>
                <a:cs typeface="Quicksand Light"/>
                <a:sym typeface="Quicksand Light"/>
              </a:defRPr>
            </a:lvl8pPr>
            <a:lvl9pPr lvl="8" rtl="0">
              <a:buNone/>
              <a:defRPr sz="800">
                <a:solidFill>
                  <a:srgbClr val="494985"/>
                </a:solidFill>
                <a:latin typeface="Quicksand Light"/>
                <a:ea typeface="Quicksand Light"/>
                <a:cs typeface="Quicksand Light"/>
                <a:sym typeface="Quicksand Light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20" name="Google Shape;20;p3"/>
          <p:cNvSpPr txBox="1"/>
          <p:nvPr>
            <p:ph idx="2" type="subTitle"/>
          </p:nvPr>
        </p:nvSpPr>
        <p:spPr>
          <a:xfrm>
            <a:off x="5257800" y="0"/>
            <a:ext cx="3564900" cy="314100"/>
          </a:xfrm>
          <a:prstGeom prst="rect">
            <a:avLst/>
          </a:prstGeom>
        </p:spPr>
        <p:txBody>
          <a:bodyPr anchorCtr="0" anchor="ctr" bIns="91425" lIns="91425" spcFirstLastPara="1" rIns="0" wrap="square" tIns="91425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 sz="1200"/>
            </a:lvl1pPr>
            <a:lvl2pPr lvl="1">
              <a:spcBef>
                <a:spcPts val="0"/>
              </a:spcBef>
              <a:spcAft>
                <a:spcPts val="0"/>
              </a:spcAft>
              <a:buNone/>
              <a:defRPr/>
            </a:lvl2pPr>
            <a:lvl3pPr lvl="2">
              <a:spcBef>
                <a:spcPts val="1600"/>
              </a:spcBef>
              <a:spcAft>
                <a:spcPts val="0"/>
              </a:spcAft>
              <a:buNone/>
              <a:defRPr/>
            </a:lvl3pPr>
            <a:lvl4pPr lvl="3">
              <a:spcBef>
                <a:spcPts val="1600"/>
              </a:spcBef>
              <a:spcAft>
                <a:spcPts val="0"/>
              </a:spcAft>
              <a:buNone/>
              <a:defRPr/>
            </a:lvl4pPr>
            <a:lvl5pPr lvl="4">
              <a:spcBef>
                <a:spcPts val="1600"/>
              </a:spcBef>
              <a:spcAft>
                <a:spcPts val="0"/>
              </a:spcAft>
              <a:buNone/>
              <a:defRPr/>
            </a:lvl5pPr>
            <a:lvl6pPr lvl="5">
              <a:spcBef>
                <a:spcPts val="1600"/>
              </a:spcBef>
              <a:spcAft>
                <a:spcPts val="0"/>
              </a:spcAft>
              <a:buNone/>
              <a:defRPr/>
            </a:lvl6pPr>
            <a:lvl7pPr lvl="6">
              <a:spcBef>
                <a:spcPts val="1600"/>
              </a:spcBef>
              <a:spcAft>
                <a:spcPts val="0"/>
              </a:spcAft>
              <a:buNone/>
              <a:defRPr/>
            </a:lvl7pPr>
            <a:lvl8pPr lvl="7">
              <a:spcBef>
                <a:spcPts val="1600"/>
              </a:spcBef>
              <a:spcAft>
                <a:spcPts val="0"/>
              </a:spcAft>
              <a:buNone/>
              <a:defRPr/>
            </a:lvl8pPr>
            <a:lvl9pPr lvl="8">
              <a:spcBef>
                <a:spcPts val="1600"/>
              </a:spcBef>
              <a:spcAft>
                <a:spcPts val="1600"/>
              </a:spcAft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Large image and text under (with heading)">
  <p:cSld name="TITLE_4_1_1_2_1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4"/>
          <p:cNvSpPr txBox="1"/>
          <p:nvPr>
            <p:ph idx="1" type="body"/>
          </p:nvPr>
        </p:nvSpPr>
        <p:spPr>
          <a:xfrm>
            <a:off x="310900" y="1017725"/>
            <a:ext cx="8521200" cy="3097200"/>
          </a:xfrm>
          <a:prstGeom prst="rect">
            <a:avLst/>
          </a:prstGeom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rtl="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rtl="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rtl="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rtl="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rtl="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3" name="Google Shape;23;p4"/>
          <p:cNvSpPr txBox="1"/>
          <p:nvPr>
            <p:ph idx="2" type="body"/>
          </p:nvPr>
        </p:nvSpPr>
        <p:spPr>
          <a:xfrm>
            <a:off x="310900" y="4117599"/>
            <a:ext cx="8521200" cy="698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rtl="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rtl="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rtl="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rtl="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rtl="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4" name="Google Shape;24;p4"/>
          <p:cNvSpPr txBox="1"/>
          <p:nvPr>
            <p:ph type="title"/>
          </p:nvPr>
        </p:nvSpPr>
        <p:spPr>
          <a:xfrm>
            <a:off x="310900" y="319600"/>
            <a:ext cx="8521200" cy="69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 sz="2400"/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/>
        </p:txBody>
      </p:sp>
      <p:sp>
        <p:nvSpPr>
          <p:cNvPr id="25" name="Google Shape;25;p4"/>
          <p:cNvSpPr txBox="1"/>
          <p:nvPr>
            <p:ph idx="12" type="sldNum"/>
          </p:nvPr>
        </p:nvSpPr>
        <p:spPr>
          <a:xfrm>
            <a:off x="8832200" y="4829300"/>
            <a:ext cx="311700" cy="314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buNone/>
              <a:defRPr sz="800">
                <a:solidFill>
                  <a:srgbClr val="494985"/>
                </a:solidFill>
                <a:latin typeface="Quicksand Light"/>
                <a:ea typeface="Quicksand Light"/>
                <a:cs typeface="Quicksand Light"/>
                <a:sym typeface="Quicksand Light"/>
              </a:defRPr>
            </a:lvl1pPr>
            <a:lvl2pPr lvl="1" rtl="0">
              <a:buNone/>
              <a:defRPr sz="800">
                <a:solidFill>
                  <a:srgbClr val="494985"/>
                </a:solidFill>
                <a:latin typeface="Quicksand Light"/>
                <a:ea typeface="Quicksand Light"/>
                <a:cs typeface="Quicksand Light"/>
                <a:sym typeface="Quicksand Light"/>
              </a:defRPr>
            </a:lvl2pPr>
            <a:lvl3pPr lvl="2" rtl="0">
              <a:buNone/>
              <a:defRPr sz="800">
                <a:solidFill>
                  <a:srgbClr val="494985"/>
                </a:solidFill>
                <a:latin typeface="Quicksand Light"/>
                <a:ea typeface="Quicksand Light"/>
                <a:cs typeface="Quicksand Light"/>
                <a:sym typeface="Quicksand Light"/>
              </a:defRPr>
            </a:lvl3pPr>
            <a:lvl4pPr lvl="3" rtl="0">
              <a:buNone/>
              <a:defRPr sz="800">
                <a:solidFill>
                  <a:srgbClr val="494985"/>
                </a:solidFill>
                <a:latin typeface="Quicksand Light"/>
                <a:ea typeface="Quicksand Light"/>
                <a:cs typeface="Quicksand Light"/>
                <a:sym typeface="Quicksand Light"/>
              </a:defRPr>
            </a:lvl4pPr>
            <a:lvl5pPr lvl="4" rtl="0">
              <a:buNone/>
              <a:defRPr sz="800">
                <a:solidFill>
                  <a:srgbClr val="494985"/>
                </a:solidFill>
                <a:latin typeface="Quicksand Light"/>
                <a:ea typeface="Quicksand Light"/>
                <a:cs typeface="Quicksand Light"/>
                <a:sym typeface="Quicksand Light"/>
              </a:defRPr>
            </a:lvl5pPr>
            <a:lvl6pPr lvl="5" rtl="0">
              <a:buNone/>
              <a:defRPr sz="800">
                <a:solidFill>
                  <a:srgbClr val="494985"/>
                </a:solidFill>
                <a:latin typeface="Quicksand Light"/>
                <a:ea typeface="Quicksand Light"/>
                <a:cs typeface="Quicksand Light"/>
                <a:sym typeface="Quicksand Light"/>
              </a:defRPr>
            </a:lvl6pPr>
            <a:lvl7pPr lvl="6" rtl="0">
              <a:buNone/>
              <a:defRPr sz="800">
                <a:solidFill>
                  <a:srgbClr val="494985"/>
                </a:solidFill>
                <a:latin typeface="Quicksand Light"/>
                <a:ea typeface="Quicksand Light"/>
                <a:cs typeface="Quicksand Light"/>
                <a:sym typeface="Quicksand Light"/>
              </a:defRPr>
            </a:lvl7pPr>
            <a:lvl8pPr lvl="7" rtl="0">
              <a:buNone/>
              <a:defRPr sz="800">
                <a:solidFill>
                  <a:srgbClr val="494985"/>
                </a:solidFill>
                <a:latin typeface="Quicksand Light"/>
                <a:ea typeface="Quicksand Light"/>
                <a:cs typeface="Quicksand Light"/>
                <a:sym typeface="Quicksand Light"/>
              </a:defRPr>
            </a:lvl8pPr>
            <a:lvl9pPr lvl="8" rtl="0">
              <a:buNone/>
              <a:defRPr sz="800">
                <a:solidFill>
                  <a:srgbClr val="494985"/>
                </a:solidFill>
                <a:latin typeface="Quicksand Light"/>
                <a:ea typeface="Quicksand Light"/>
                <a:cs typeface="Quicksand Light"/>
                <a:sym typeface="Quicksand Light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26" name="Google Shape;26;p4"/>
          <p:cNvSpPr txBox="1"/>
          <p:nvPr>
            <p:ph idx="3" type="subTitle"/>
          </p:nvPr>
        </p:nvSpPr>
        <p:spPr>
          <a:xfrm>
            <a:off x="5257800" y="0"/>
            <a:ext cx="3564900" cy="314100"/>
          </a:xfrm>
          <a:prstGeom prst="rect">
            <a:avLst/>
          </a:prstGeom>
        </p:spPr>
        <p:txBody>
          <a:bodyPr anchorCtr="0" anchor="ctr" bIns="91425" lIns="91425" spcFirstLastPara="1" rIns="0" wrap="square" tIns="91425">
            <a:noAutofit/>
          </a:bodyPr>
          <a:lstStyle>
            <a:lvl1pPr lv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 sz="1200"/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/>
            </a:lvl2pPr>
            <a:lvl3pPr lvl="2" rtl="0">
              <a:spcBef>
                <a:spcPts val="1600"/>
              </a:spcBef>
              <a:spcAft>
                <a:spcPts val="0"/>
              </a:spcAft>
              <a:buNone/>
              <a:defRPr/>
            </a:lvl3pPr>
            <a:lvl4pPr lvl="3" rtl="0">
              <a:spcBef>
                <a:spcPts val="1600"/>
              </a:spcBef>
              <a:spcAft>
                <a:spcPts val="0"/>
              </a:spcAft>
              <a:buNone/>
              <a:defRPr/>
            </a:lvl4pPr>
            <a:lvl5pPr lvl="4" rtl="0">
              <a:spcBef>
                <a:spcPts val="1600"/>
              </a:spcBef>
              <a:spcAft>
                <a:spcPts val="0"/>
              </a:spcAft>
              <a:buNone/>
              <a:defRPr/>
            </a:lvl5pPr>
            <a:lvl6pPr lvl="5" rtl="0">
              <a:spcBef>
                <a:spcPts val="1600"/>
              </a:spcBef>
              <a:spcAft>
                <a:spcPts val="0"/>
              </a:spcAft>
              <a:buNone/>
              <a:defRPr/>
            </a:lvl6pPr>
            <a:lvl7pPr lvl="6" rtl="0">
              <a:spcBef>
                <a:spcPts val="1600"/>
              </a:spcBef>
              <a:spcAft>
                <a:spcPts val="0"/>
              </a:spcAft>
              <a:buNone/>
              <a:defRPr/>
            </a:lvl7pPr>
            <a:lvl8pPr lvl="7" rtl="0">
              <a:spcBef>
                <a:spcPts val="1600"/>
              </a:spcBef>
              <a:spcAft>
                <a:spcPts val="0"/>
              </a:spcAft>
              <a:buNone/>
              <a:defRPr/>
            </a:lvl8pPr>
            <a:lvl9pPr lvl="8" rtl="0">
              <a:spcBef>
                <a:spcPts val="1600"/>
              </a:spcBef>
              <a:spcAft>
                <a:spcPts val="1600"/>
              </a:spcAft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Large image and text under (no heading)">
  <p:cSld name="TITLE_4_1_1_1_4_1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5"/>
          <p:cNvSpPr txBox="1"/>
          <p:nvPr>
            <p:ph idx="1" type="body"/>
          </p:nvPr>
        </p:nvSpPr>
        <p:spPr>
          <a:xfrm>
            <a:off x="310900" y="472000"/>
            <a:ext cx="8521200" cy="3795300"/>
          </a:xfrm>
          <a:prstGeom prst="rect">
            <a:avLst/>
          </a:prstGeom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rtl="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rtl="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rtl="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rtl="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rtl="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9" name="Google Shape;29;p5"/>
          <p:cNvSpPr txBox="1"/>
          <p:nvPr>
            <p:ph idx="2" type="body"/>
          </p:nvPr>
        </p:nvSpPr>
        <p:spPr>
          <a:xfrm>
            <a:off x="310900" y="4282175"/>
            <a:ext cx="8521200" cy="546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rtl="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rtl="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rtl="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rtl="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rtl="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rtl="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rtl="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rtl="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rtl="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30" name="Google Shape;30;p5"/>
          <p:cNvSpPr txBox="1"/>
          <p:nvPr>
            <p:ph idx="12" type="sldNum"/>
          </p:nvPr>
        </p:nvSpPr>
        <p:spPr>
          <a:xfrm>
            <a:off x="8832200" y="4829300"/>
            <a:ext cx="311700" cy="314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buNone/>
              <a:defRPr sz="800">
                <a:solidFill>
                  <a:srgbClr val="494985"/>
                </a:solidFill>
                <a:latin typeface="Quicksand Light"/>
                <a:ea typeface="Quicksand Light"/>
                <a:cs typeface="Quicksand Light"/>
                <a:sym typeface="Quicksand Light"/>
              </a:defRPr>
            </a:lvl1pPr>
            <a:lvl2pPr lvl="1" rtl="0">
              <a:buNone/>
              <a:defRPr sz="800">
                <a:solidFill>
                  <a:srgbClr val="494985"/>
                </a:solidFill>
                <a:latin typeface="Quicksand Light"/>
                <a:ea typeface="Quicksand Light"/>
                <a:cs typeface="Quicksand Light"/>
                <a:sym typeface="Quicksand Light"/>
              </a:defRPr>
            </a:lvl2pPr>
            <a:lvl3pPr lvl="2" rtl="0">
              <a:buNone/>
              <a:defRPr sz="800">
                <a:solidFill>
                  <a:srgbClr val="494985"/>
                </a:solidFill>
                <a:latin typeface="Quicksand Light"/>
                <a:ea typeface="Quicksand Light"/>
                <a:cs typeface="Quicksand Light"/>
                <a:sym typeface="Quicksand Light"/>
              </a:defRPr>
            </a:lvl3pPr>
            <a:lvl4pPr lvl="3" rtl="0">
              <a:buNone/>
              <a:defRPr sz="800">
                <a:solidFill>
                  <a:srgbClr val="494985"/>
                </a:solidFill>
                <a:latin typeface="Quicksand Light"/>
                <a:ea typeface="Quicksand Light"/>
                <a:cs typeface="Quicksand Light"/>
                <a:sym typeface="Quicksand Light"/>
              </a:defRPr>
            </a:lvl4pPr>
            <a:lvl5pPr lvl="4" rtl="0">
              <a:buNone/>
              <a:defRPr sz="800">
                <a:solidFill>
                  <a:srgbClr val="494985"/>
                </a:solidFill>
                <a:latin typeface="Quicksand Light"/>
                <a:ea typeface="Quicksand Light"/>
                <a:cs typeface="Quicksand Light"/>
                <a:sym typeface="Quicksand Light"/>
              </a:defRPr>
            </a:lvl5pPr>
            <a:lvl6pPr lvl="5" rtl="0">
              <a:buNone/>
              <a:defRPr sz="800">
                <a:solidFill>
                  <a:srgbClr val="494985"/>
                </a:solidFill>
                <a:latin typeface="Quicksand Light"/>
                <a:ea typeface="Quicksand Light"/>
                <a:cs typeface="Quicksand Light"/>
                <a:sym typeface="Quicksand Light"/>
              </a:defRPr>
            </a:lvl6pPr>
            <a:lvl7pPr lvl="6" rtl="0">
              <a:buNone/>
              <a:defRPr sz="800">
                <a:solidFill>
                  <a:srgbClr val="494985"/>
                </a:solidFill>
                <a:latin typeface="Quicksand Light"/>
                <a:ea typeface="Quicksand Light"/>
                <a:cs typeface="Quicksand Light"/>
                <a:sym typeface="Quicksand Light"/>
              </a:defRPr>
            </a:lvl7pPr>
            <a:lvl8pPr lvl="7" rtl="0">
              <a:buNone/>
              <a:defRPr sz="800">
                <a:solidFill>
                  <a:srgbClr val="494985"/>
                </a:solidFill>
                <a:latin typeface="Quicksand Light"/>
                <a:ea typeface="Quicksand Light"/>
                <a:cs typeface="Quicksand Light"/>
                <a:sym typeface="Quicksand Light"/>
              </a:defRPr>
            </a:lvl8pPr>
            <a:lvl9pPr lvl="8" rtl="0">
              <a:buNone/>
              <a:defRPr sz="800">
                <a:solidFill>
                  <a:srgbClr val="494985"/>
                </a:solidFill>
                <a:latin typeface="Quicksand Light"/>
                <a:ea typeface="Quicksand Light"/>
                <a:cs typeface="Quicksand Light"/>
                <a:sym typeface="Quicksand Light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31" name="Google Shape;31;p5"/>
          <p:cNvSpPr txBox="1"/>
          <p:nvPr>
            <p:ph idx="3" type="subTitle"/>
          </p:nvPr>
        </p:nvSpPr>
        <p:spPr>
          <a:xfrm>
            <a:off x="5257800" y="0"/>
            <a:ext cx="3564900" cy="314100"/>
          </a:xfrm>
          <a:prstGeom prst="rect">
            <a:avLst/>
          </a:prstGeom>
        </p:spPr>
        <p:txBody>
          <a:bodyPr anchorCtr="0" anchor="ctr" bIns="91425" lIns="91425" spcFirstLastPara="1" rIns="0" wrap="square" tIns="91425">
            <a:noAutofit/>
          </a:bodyPr>
          <a:lstStyle>
            <a:lvl1pPr lv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 sz="1200"/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/>
            </a:lvl2pPr>
            <a:lvl3pPr lvl="2" rtl="0">
              <a:spcBef>
                <a:spcPts val="1600"/>
              </a:spcBef>
              <a:spcAft>
                <a:spcPts val="0"/>
              </a:spcAft>
              <a:buNone/>
              <a:defRPr/>
            </a:lvl3pPr>
            <a:lvl4pPr lvl="3" rtl="0">
              <a:spcBef>
                <a:spcPts val="1600"/>
              </a:spcBef>
              <a:spcAft>
                <a:spcPts val="0"/>
              </a:spcAft>
              <a:buNone/>
              <a:defRPr/>
            </a:lvl4pPr>
            <a:lvl5pPr lvl="4" rtl="0">
              <a:spcBef>
                <a:spcPts val="1600"/>
              </a:spcBef>
              <a:spcAft>
                <a:spcPts val="0"/>
              </a:spcAft>
              <a:buNone/>
              <a:defRPr/>
            </a:lvl5pPr>
            <a:lvl6pPr lvl="5" rtl="0">
              <a:spcBef>
                <a:spcPts val="1600"/>
              </a:spcBef>
              <a:spcAft>
                <a:spcPts val="0"/>
              </a:spcAft>
              <a:buNone/>
              <a:defRPr/>
            </a:lvl6pPr>
            <a:lvl7pPr lvl="6" rtl="0">
              <a:spcBef>
                <a:spcPts val="1600"/>
              </a:spcBef>
              <a:spcAft>
                <a:spcPts val="0"/>
              </a:spcAft>
              <a:buNone/>
              <a:defRPr/>
            </a:lvl7pPr>
            <a:lvl8pPr lvl="7" rtl="0">
              <a:spcBef>
                <a:spcPts val="1600"/>
              </a:spcBef>
              <a:spcAft>
                <a:spcPts val="0"/>
              </a:spcAft>
              <a:buNone/>
              <a:defRPr/>
            </a:lvl8pPr>
            <a:lvl9pPr lvl="8" rtl="0">
              <a:spcBef>
                <a:spcPts val="1600"/>
              </a:spcBef>
              <a:spcAft>
                <a:spcPts val="1600"/>
              </a:spcAft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Large image (no text under)">
  <p:cSld name="TITLE_4_1_1_1_3_2_1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6"/>
          <p:cNvSpPr txBox="1"/>
          <p:nvPr>
            <p:ph idx="1" type="body"/>
          </p:nvPr>
        </p:nvSpPr>
        <p:spPr>
          <a:xfrm>
            <a:off x="310900" y="1017725"/>
            <a:ext cx="8521200" cy="3811500"/>
          </a:xfrm>
          <a:prstGeom prst="rect">
            <a:avLst/>
          </a:prstGeom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rtl="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rtl="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rtl="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rtl="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rtl="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34" name="Google Shape;34;p6"/>
          <p:cNvSpPr txBox="1"/>
          <p:nvPr>
            <p:ph type="title"/>
          </p:nvPr>
        </p:nvSpPr>
        <p:spPr>
          <a:xfrm>
            <a:off x="310900" y="319600"/>
            <a:ext cx="8521200" cy="708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 sz="2400"/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/>
        </p:txBody>
      </p:sp>
      <p:sp>
        <p:nvSpPr>
          <p:cNvPr id="35" name="Google Shape;35;p6"/>
          <p:cNvSpPr txBox="1"/>
          <p:nvPr>
            <p:ph idx="12" type="sldNum"/>
          </p:nvPr>
        </p:nvSpPr>
        <p:spPr>
          <a:xfrm>
            <a:off x="8832200" y="4829300"/>
            <a:ext cx="311700" cy="314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buNone/>
              <a:defRPr sz="800">
                <a:solidFill>
                  <a:srgbClr val="494985"/>
                </a:solidFill>
                <a:latin typeface="Quicksand Light"/>
                <a:ea typeface="Quicksand Light"/>
                <a:cs typeface="Quicksand Light"/>
                <a:sym typeface="Quicksand Light"/>
              </a:defRPr>
            </a:lvl1pPr>
            <a:lvl2pPr lvl="1" rtl="0">
              <a:buNone/>
              <a:defRPr sz="800">
                <a:solidFill>
                  <a:srgbClr val="494985"/>
                </a:solidFill>
                <a:latin typeface="Quicksand Light"/>
                <a:ea typeface="Quicksand Light"/>
                <a:cs typeface="Quicksand Light"/>
                <a:sym typeface="Quicksand Light"/>
              </a:defRPr>
            </a:lvl2pPr>
            <a:lvl3pPr lvl="2" rtl="0">
              <a:buNone/>
              <a:defRPr sz="800">
                <a:solidFill>
                  <a:srgbClr val="494985"/>
                </a:solidFill>
                <a:latin typeface="Quicksand Light"/>
                <a:ea typeface="Quicksand Light"/>
                <a:cs typeface="Quicksand Light"/>
                <a:sym typeface="Quicksand Light"/>
              </a:defRPr>
            </a:lvl3pPr>
            <a:lvl4pPr lvl="3" rtl="0">
              <a:buNone/>
              <a:defRPr sz="800">
                <a:solidFill>
                  <a:srgbClr val="494985"/>
                </a:solidFill>
                <a:latin typeface="Quicksand Light"/>
                <a:ea typeface="Quicksand Light"/>
                <a:cs typeface="Quicksand Light"/>
                <a:sym typeface="Quicksand Light"/>
              </a:defRPr>
            </a:lvl4pPr>
            <a:lvl5pPr lvl="4" rtl="0">
              <a:buNone/>
              <a:defRPr sz="800">
                <a:solidFill>
                  <a:srgbClr val="494985"/>
                </a:solidFill>
                <a:latin typeface="Quicksand Light"/>
                <a:ea typeface="Quicksand Light"/>
                <a:cs typeface="Quicksand Light"/>
                <a:sym typeface="Quicksand Light"/>
              </a:defRPr>
            </a:lvl5pPr>
            <a:lvl6pPr lvl="5" rtl="0">
              <a:buNone/>
              <a:defRPr sz="800">
                <a:solidFill>
                  <a:srgbClr val="494985"/>
                </a:solidFill>
                <a:latin typeface="Quicksand Light"/>
                <a:ea typeface="Quicksand Light"/>
                <a:cs typeface="Quicksand Light"/>
                <a:sym typeface="Quicksand Light"/>
              </a:defRPr>
            </a:lvl6pPr>
            <a:lvl7pPr lvl="6" rtl="0">
              <a:buNone/>
              <a:defRPr sz="800">
                <a:solidFill>
                  <a:srgbClr val="494985"/>
                </a:solidFill>
                <a:latin typeface="Quicksand Light"/>
                <a:ea typeface="Quicksand Light"/>
                <a:cs typeface="Quicksand Light"/>
                <a:sym typeface="Quicksand Light"/>
              </a:defRPr>
            </a:lvl7pPr>
            <a:lvl8pPr lvl="7" rtl="0">
              <a:buNone/>
              <a:defRPr sz="800">
                <a:solidFill>
                  <a:srgbClr val="494985"/>
                </a:solidFill>
                <a:latin typeface="Quicksand Light"/>
                <a:ea typeface="Quicksand Light"/>
                <a:cs typeface="Quicksand Light"/>
                <a:sym typeface="Quicksand Light"/>
              </a:defRPr>
            </a:lvl8pPr>
            <a:lvl9pPr lvl="8" rtl="0">
              <a:buNone/>
              <a:defRPr sz="800">
                <a:solidFill>
                  <a:srgbClr val="494985"/>
                </a:solidFill>
                <a:latin typeface="Quicksand Light"/>
                <a:ea typeface="Quicksand Light"/>
                <a:cs typeface="Quicksand Light"/>
                <a:sym typeface="Quicksand Light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36" name="Google Shape;36;p6"/>
          <p:cNvSpPr txBox="1"/>
          <p:nvPr>
            <p:ph idx="2" type="subTitle"/>
          </p:nvPr>
        </p:nvSpPr>
        <p:spPr>
          <a:xfrm>
            <a:off x="5257800" y="0"/>
            <a:ext cx="3564900" cy="314100"/>
          </a:xfrm>
          <a:prstGeom prst="rect">
            <a:avLst/>
          </a:prstGeom>
        </p:spPr>
        <p:txBody>
          <a:bodyPr anchorCtr="0" anchor="ctr" bIns="91425" lIns="91425" spcFirstLastPara="1" rIns="0" wrap="square" tIns="91425">
            <a:noAutofit/>
          </a:bodyPr>
          <a:lstStyle>
            <a:lvl1pPr lv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 sz="1200"/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/>
            </a:lvl2pPr>
            <a:lvl3pPr lvl="2" rtl="0">
              <a:spcBef>
                <a:spcPts val="1600"/>
              </a:spcBef>
              <a:spcAft>
                <a:spcPts val="0"/>
              </a:spcAft>
              <a:buNone/>
              <a:defRPr/>
            </a:lvl3pPr>
            <a:lvl4pPr lvl="3" rtl="0">
              <a:spcBef>
                <a:spcPts val="1600"/>
              </a:spcBef>
              <a:spcAft>
                <a:spcPts val="0"/>
              </a:spcAft>
              <a:buNone/>
              <a:defRPr/>
            </a:lvl4pPr>
            <a:lvl5pPr lvl="4" rtl="0">
              <a:spcBef>
                <a:spcPts val="1600"/>
              </a:spcBef>
              <a:spcAft>
                <a:spcPts val="0"/>
              </a:spcAft>
              <a:buNone/>
              <a:defRPr/>
            </a:lvl5pPr>
            <a:lvl6pPr lvl="5" rtl="0">
              <a:spcBef>
                <a:spcPts val="1600"/>
              </a:spcBef>
              <a:spcAft>
                <a:spcPts val="0"/>
              </a:spcAft>
              <a:buNone/>
              <a:defRPr/>
            </a:lvl6pPr>
            <a:lvl7pPr lvl="6" rtl="0">
              <a:spcBef>
                <a:spcPts val="1600"/>
              </a:spcBef>
              <a:spcAft>
                <a:spcPts val="0"/>
              </a:spcAft>
              <a:buNone/>
              <a:defRPr/>
            </a:lvl7pPr>
            <a:lvl8pPr lvl="7" rtl="0">
              <a:spcBef>
                <a:spcPts val="1600"/>
              </a:spcBef>
              <a:spcAft>
                <a:spcPts val="0"/>
              </a:spcAft>
              <a:buNone/>
              <a:defRPr/>
            </a:lvl8pPr>
            <a:lvl9pPr lvl="8" rtl="0">
              <a:spcBef>
                <a:spcPts val="1600"/>
              </a:spcBef>
              <a:spcAft>
                <a:spcPts val="1600"/>
              </a:spcAft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ext or Images side by side">
  <p:cSld name="TITLE_4_1_1_1_3_1_1_1"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7"/>
          <p:cNvSpPr txBox="1"/>
          <p:nvPr>
            <p:ph idx="1" type="body"/>
          </p:nvPr>
        </p:nvSpPr>
        <p:spPr>
          <a:xfrm>
            <a:off x="310900" y="1170124"/>
            <a:ext cx="4096500" cy="3659100"/>
          </a:xfrm>
          <a:prstGeom prst="rect">
            <a:avLst/>
          </a:prstGeom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rtl="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rtl="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rtl="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rtl="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rtl="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39" name="Google Shape;39;p7"/>
          <p:cNvSpPr txBox="1"/>
          <p:nvPr>
            <p:ph type="title"/>
          </p:nvPr>
        </p:nvSpPr>
        <p:spPr>
          <a:xfrm>
            <a:off x="310900" y="319600"/>
            <a:ext cx="8521200" cy="69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 sz="2400"/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/>
        </p:txBody>
      </p:sp>
      <p:sp>
        <p:nvSpPr>
          <p:cNvPr id="40" name="Google Shape;40;p7"/>
          <p:cNvSpPr txBox="1"/>
          <p:nvPr>
            <p:ph idx="12" type="sldNum"/>
          </p:nvPr>
        </p:nvSpPr>
        <p:spPr>
          <a:xfrm>
            <a:off x="8832200" y="4829300"/>
            <a:ext cx="311700" cy="314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buNone/>
              <a:defRPr sz="800">
                <a:solidFill>
                  <a:srgbClr val="494985"/>
                </a:solidFill>
                <a:latin typeface="Quicksand Light"/>
                <a:ea typeface="Quicksand Light"/>
                <a:cs typeface="Quicksand Light"/>
                <a:sym typeface="Quicksand Light"/>
              </a:defRPr>
            </a:lvl1pPr>
            <a:lvl2pPr lvl="1" rtl="0">
              <a:buNone/>
              <a:defRPr sz="800">
                <a:solidFill>
                  <a:srgbClr val="494985"/>
                </a:solidFill>
                <a:latin typeface="Quicksand Light"/>
                <a:ea typeface="Quicksand Light"/>
                <a:cs typeface="Quicksand Light"/>
                <a:sym typeface="Quicksand Light"/>
              </a:defRPr>
            </a:lvl2pPr>
            <a:lvl3pPr lvl="2" rtl="0">
              <a:buNone/>
              <a:defRPr sz="800">
                <a:solidFill>
                  <a:srgbClr val="494985"/>
                </a:solidFill>
                <a:latin typeface="Quicksand Light"/>
                <a:ea typeface="Quicksand Light"/>
                <a:cs typeface="Quicksand Light"/>
                <a:sym typeface="Quicksand Light"/>
              </a:defRPr>
            </a:lvl3pPr>
            <a:lvl4pPr lvl="3" rtl="0">
              <a:buNone/>
              <a:defRPr sz="800">
                <a:solidFill>
                  <a:srgbClr val="494985"/>
                </a:solidFill>
                <a:latin typeface="Quicksand Light"/>
                <a:ea typeface="Quicksand Light"/>
                <a:cs typeface="Quicksand Light"/>
                <a:sym typeface="Quicksand Light"/>
              </a:defRPr>
            </a:lvl4pPr>
            <a:lvl5pPr lvl="4" rtl="0">
              <a:buNone/>
              <a:defRPr sz="800">
                <a:solidFill>
                  <a:srgbClr val="494985"/>
                </a:solidFill>
                <a:latin typeface="Quicksand Light"/>
                <a:ea typeface="Quicksand Light"/>
                <a:cs typeface="Quicksand Light"/>
                <a:sym typeface="Quicksand Light"/>
              </a:defRPr>
            </a:lvl5pPr>
            <a:lvl6pPr lvl="5" rtl="0">
              <a:buNone/>
              <a:defRPr sz="800">
                <a:solidFill>
                  <a:srgbClr val="494985"/>
                </a:solidFill>
                <a:latin typeface="Quicksand Light"/>
                <a:ea typeface="Quicksand Light"/>
                <a:cs typeface="Quicksand Light"/>
                <a:sym typeface="Quicksand Light"/>
              </a:defRPr>
            </a:lvl6pPr>
            <a:lvl7pPr lvl="6" rtl="0">
              <a:buNone/>
              <a:defRPr sz="800">
                <a:solidFill>
                  <a:srgbClr val="494985"/>
                </a:solidFill>
                <a:latin typeface="Quicksand Light"/>
                <a:ea typeface="Quicksand Light"/>
                <a:cs typeface="Quicksand Light"/>
                <a:sym typeface="Quicksand Light"/>
              </a:defRPr>
            </a:lvl7pPr>
            <a:lvl8pPr lvl="7" rtl="0">
              <a:buNone/>
              <a:defRPr sz="800">
                <a:solidFill>
                  <a:srgbClr val="494985"/>
                </a:solidFill>
                <a:latin typeface="Quicksand Light"/>
                <a:ea typeface="Quicksand Light"/>
                <a:cs typeface="Quicksand Light"/>
                <a:sym typeface="Quicksand Light"/>
              </a:defRPr>
            </a:lvl8pPr>
            <a:lvl9pPr lvl="8" rtl="0">
              <a:buNone/>
              <a:defRPr sz="800">
                <a:solidFill>
                  <a:srgbClr val="494985"/>
                </a:solidFill>
                <a:latin typeface="Quicksand Light"/>
                <a:ea typeface="Quicksand Light"/>
                <a:cs typeface="Quicksand Light"/>
                <a:sym typeface="Quicksand Light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41" name="Google Shape;41;p7"/>
          <p:cNvSpPr txBox="1"/>
          <p:nvPr>
            <p:ph idx="2" type="body"/>
          </p:nvPr>
        </p:nvSpPr>
        <p:spPr>
          <a:xfrm>
            <a:off x="4736600" y="1170100"/>
            <a:ext cx="4096500" cy="3659100"/>
          </a:xfrm>
          <a:prstGeom prst="rect">
            <a:avLst/>
          </a:prstGeom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rtl="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rtl="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rtl="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rtl="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rtl="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2" name="Google Shape;42;p7"/>
          <p:cNvSpPr txBox="1"/>
          <p:nvPr>
            <p:ph idx="3" type="subTitle"/>
          </p:nvPr>
        </p:nvSpPr>
        <p:spPr>
          <a:xfrm>
            <a:off x="5257800" y="0"/>
            <a:ext cx="3564900" cy="314100"/>
          </a:xfrm>
          <a:prstGeom prst="rect">
            <a:avLst/>
          </a:prstGeom>
        </p:spPr>
        <p:txBody>
          <a:bodyPr anchorCtr="0" anchor="ctr" bIns="91425" lIns="91425" spcFirstLastPara="1" rIns="0" wrap="square" tIns="91425">
            <a:noAutofit/>
          </a:bodyPr>
          <a:lstStyle>
            <a:lvl1pPr lv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 sz="1200"/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/>
            </a:lvl2pPr>
            <a:lvl3pPr lvl="2" rtl="0">
              <a:spcBef>
                <a:spcPts val="1600"/>
              </a:spcBef>
              <a:spcAft>
                <a:spcPts val="0"/>
              </a:spcAft>
              <a:buNone/>
              <a:defRPr/>
            </a:lvl3pPr>
            <a:lvl4pPr lvl="3" rtl="0">
              <a:spcBef>
                <a:spcPts val="1600"/>
              </a:spcBef>
              <a:spcAft>
                <a:spcPts val="0"/>
              </a:spcAft>
              <a:buNone/>
              <a:defRPr/>
            </a:lvl4pPr>
            <a:lvl5pPr lvl="4" rtl="0">
              <a:spcBef>
                <a:spcPts val="1600"/>
              </a:spcBef>
              <a:spcAft>
                <a:spcPts val="0"/>
              </a:spcAft>
              <a:buNone/>
              <a:defRPr/>
            </a:lvl5pPr>
            <a:lvl6pPr lvl="5" rtl="0">
              <a:spcBef>
                <a:spcPts val="1600"/>
              </a:spcBef>
              <a:spcAft>
                <a:spcPts val="0"/>
              </a:spcAft>
              <a:buNone/>
              <a:defRPr/>
            </a:lvl6pPr>
            <a:lvl7pPr lvl="6" rtl="0">
              <a:spcBef>
                <a:spcPts val="1600"/>
              </a:spcBef>
              <a:spcAft>
                <a:spcPts val="0"/>
              </a:spcAft>
              <a:buNone/>
              <a:defRPr/>
            </a:lvl7pPr>
            <a:lvl8pPr lvl="7" rtl="0">
              <a:spcBef>
                <a:spcPts val="1600"/>
              </a:spcBef>
              <a:spcAft>
                <a:spcPts val="0"/>
              </a:spcAft>
              <a:buNone/>
              <a:defRPr/>
            </a:lvl8pPr>
            <a:lvl9pPr lvl="8" rtl="0">
              <a:spcBef>
                <a:spcPts val="1600"/>
              </a:spcBef>
              <a:spcAft>
                <a:spcPts val="1600"/>
              </a:spcAft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Large text">
  <p:cSld name="TITLE_4_1_1_1_1_1_1">
    <p:spTree>
      <p:nvGrpSpPr>
        <p:cNvPr id="43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8"/>
          <p:cNvSpPr txBox="1"/>
          <p:nvPr>
            <p:ph type="title"/>
          </p:nvPr>
        </p:nvSpPr>
        <p:spPr>
          <a:xfrm>
            <a:off x="310900" y="319600"/>
            <a:ext cx="8521200" cy="4508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 b="0" sz="3600">
                <a:latin typeface="Quicksand Light"/>
                <a:ea typeface="Quicksand Light"/>
                <a:cs typeface="Quicksand Light"/>
                <a:sym typeface="Quicksand Light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/>
        </p:txBody>
      </p:sp>
      <p:sp>
        <p:nvSpPr>
          <p:cNvPr id="45" name="Google Shape;45;p8"/>
          <p:cNvSpPr txBox="1"/>
          <p:nvPr>
            <p:ph idx="12" type="sldNum"/>
          </p:nvPr>
        </p:nvSpPr>
        <p:spPr>
          <a:xfrm>
            <a:off x="8832200" y="4829300"/>
            <a:ext cx="311700" cy="314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buNone/>
              <a:defRPr sz="800">
                <a:solidFill>
                  <a:srgbClr val="494985"/>
                </a:solidFill>
                <a:latin typeface="Quicksand Light"/>
                <a:ea typeface="Quicksand Light"/>
                <a:cs typeface="Quicksand Light"/>
                <a:sym typeface="Quicksand Light"/>
              </a:defRPr>
            </a:lvl1pPr>
            <a:lvl2pPr lvl="1" rtl="0">
              <a:buNone/>
              <a:defRPr sz="800">
                <a:solidFill>
                  <a:srgbClr val="494985"/>
                </a:solidFill>
                <a:latin typeface="Quicksand Light"/>
                <a:ea typeface="Quicksand Light"/>
                <a:cs typeface="Quicksand Light"/>
                <a:sym typeface="Quicksand Light"/>
              </a:defRPr>
            </a:lvl2pPr>
            <a:lvl3pPr lvl="2" rtl="0">
              <a:buNone/>
              <a:defRPr sz="800">
                <a:solidFill>
                  <a:srgbClr val="494985"/>
                </a:solidFill>
                <a:latin typeface="Quicksand Light"/>
                <a:ea typeface="Quicksand Light"/>
                <a:cs typeface="Quicksand Light"/>
                <a:sym typeface="Quicksand Light"/>
              </a:defRPr>
            </a:lvl3pPr>
            <a:lvl4pPr lvl="3" rtl="0">
              <a:buNone/>
              <a:defRPr sz="800">
                <a:solidFill>
                  <a:srgbClr val="494985"/>
                </a:solidFill>
                <a:latin typeface="Quicksand Light"/>
                <a:ea typeface="Quicksand Light"/>
                <a:cs typeface="Quicksand Light"/>
                <a:sym typeface="Quicksand Light"/>
              </a:defRPr>
            </a:lvl4pPr>
            <a:lvl5pPr lvl="4" rtl="0">
              <a:buNone/>
              <a:defRPr sz="800">
                <a:solidFill>
                  <a:srgbClr val="494985"/>
                </a:solidFill>
                <a:latin typeface="Quicksand Light"/>
                <a:ea typeface="Quicksand Light"/>
                <a:cs typeface="Quicksand Light"/>
                <a:sym typeface="Quicksand Light"/>
              </a:defRPr>
            </a:lvl5pPr>
            <a:lvl6pPr lvl="5" rtl="0">
              <a:buNone/>
              <a:defRPr sz="800">
                <a:solidFill>
                  <a:srgbClr val="494985"/>
                </a:solidFill>
                <a:latin typeface="Quicksand Light"/>
                <a:ea typeface="Quicksand Light"/>
                <a:cs typeface="Quicksand Light"/>
                <a:sym typeface="Quicksand Light"/>
              </a:defRPr>
            </a:lvl6pPr>
            <a:lvl7pPr lvl="6" rtl="0">
              <a:buNone/>
              <a:defRPr sz="800">
                <a:solidFill>
                  <a:srgbClr val="494985"/>
                </a:solidFill>
                <a:latin typeface="Quicksand Light"/>
                <a:ea typeface="Quicksand Light"/>
                <a:cs typeface="Quicksand Light"/>
                <a:sym typeface="Quicksand Light"/>
              </a:defRPr>
            </a:lvl7pPr>
            <a:lvl8pPr lvl="7" rtl="0">
              <a:buNone/>
              <a:defRPr sz="800">
                <a:solidFill>
                  <a:srgbClr val="494985"/>
                </a:solidFill>
                <a:latin typeface="Quicksand Light"/>
                <a:ea typeface="Quicksand Light"/>
                <a:cs typeface="Quicksand Light"/>
                <a:sym typeface="Quicksand Light"/>
              </a:defRPr>
            </a:lvl8pPr>
            <a:lvl9pPr lvl="8" rtl="0">
              <a:buNone/>
              <a:defRPr sz="800">
                <a:solidFill>
                  <a:srgbClr val="494985"/>
                </a:solidFill>
                <a:latin typeface="Quicksand Light"/>
                <a:ea typeface="Quicksand Light"/>
                <a:cs typeface="Quicksand Light"/>
                <a:sym typeface="Quicksand Light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46" name="Google Shape;46;p8"/>
          <p:cNvSpPr txBox="1"/>
          <p:nvPr>
            <p:ph idx="1" type="subTitle"/>
          </p:nvPr>
        </p:nvSpPr>
        <p:spPr>
          <a:xfrm>
            <a:off x="5257800" y="0"/>
            <a:ext cx="3564900" cy="314100"/>
          </a:xfrm>
          <a:prstGeom prst="rect">
            <a:avLst/>
          </a:prstGeom>
        </p:spPr>
        <p:txBody>
          <a:bodyPr anchorCtr="0" anchor="ctr" bIns="91425" lIns="91425" spcFirstLastPara="1" rIns="0" wrap="square" tIns="91425">
            <a:noAutofit/>
          </a:bodyPr>
          <a:lstStyle>
            <a:lvl1pPr lv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 sz="1200"/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/>
            </a:lvl2pPr>
            <a:lvl3pPr lvl="2" rtl="0">
              <a:spcBef>
                <a:spcPts val="1600"/>
              </a:spcBef>
              <a:spcAft>
                <a:spcPts val="0"/>
              </a:spcAft>
              <a:buNone/>
              <a:defRPr/>
            </a:lvl3pPr>
            <a:lvl4pPr lvl="3" rtl="0">
              <a:spcBef>
                <a:spcPts val="1600"/>
              </a:spcBef>
              <a:spcAft>
                <a:spcPts val="0"/>
              </a:spcAft>
              <a:buNone/>
              <a:defRPr/>
            </a:lvl4pPr>
            <a:lvl5pPr lvl="4" rtl="0">
              <a:spcBef>
                <a:spcPts val="1600"/>
              </a:spcBef>
              <a:spcAft>
                <a:spcPts val="0"/>
              </a:spcAft>
              <a:buNone/>
              <a:defRPr/>
            </a:lvl5pPr>
            <a:lvl6pPr lvl="5" rtl="0">
              <a:spcBef>
                <a:spcPts val="1600"/>
              </a:spcBef>
              <a:spcAft>
                <a:spcPts val="0"/>
              </a:spcAft>
              <a:buNone/>
              <a:defRPr/>
            </a:lvl6pPr>
            <a:lvl7pPr lvl="6" rtl="0">
              <a:spcBef>
                <a:spcPts val="1600"/>
              </a:spcBef>
              <a:spcAft>
                <a:spcPts val="0"/>
              </a:spcAft>
              <a:buNone/>
              <a:defRPr/>
            </a:lvl7pPr>
            <a:lvl8pPr lvl="7" rtl="0">
              <a:spcBef>
                <a:spcPts val="1600"/>
              </a:spcBef>
              <a:spcAft>
                <a:spcPts val="0"/>
              </a:spcAft>
              <a:buNone/>
              <a:defRPr/>
            </a:lvl8pPr>
            <a:lvl9pPr lvl="8" rtl="0">
              <a:spcBef>
                <a:spcPts val="1600"/>
              </a:spcBef>
              <a:spcAft>
                <a:spcPts val="1600"/>
              </a:spcAft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rgbClr val="1155CC">
            <a:alpha val="5590"/>
          </a:srgbClr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/>
          <p:nvPr/>
        </p:nvSpPr>
        <p:spPr>
          <a:xfrm>
            <a:off x="0" y="2725"/>
            <a:ext cx="9144000" cy="3069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" name="Google Shape;7;p1"/>
          <p:cNvSpPr txBox="1"/>
          <p:nvPr>
            <p:ph type="title"/>
          </p:nvPr>
        </p:nvSpPr>
        <p:spPr>
          <a:xfrm>
            <a:off x="310900" y="310900"/>
            <a:ext cx="8521500" cy="706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Quicksand"/>
              <a:buNone/>
              <a:defRPr b="1" sz="2800">
                <a:solidFill>
                  <a:schemeClr val="dk1"/>
                </a:solidFill>
                <a:latin typeface="Quicksand"/>
                <a:ea typeface="Quicksand"/>
                <a:cs typeface="Quicksand"/>
                <a:sym typeface="Quicksand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" type="body"/>
          </p:nvPr>
        </p:nvSpPr>
        <p:spPr>
          <a:xfrm>
            <a:off x="310900" y="1017725"/>
            <a:ext cx="8521500" cy="3810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Quicksand"/>
              <a:buChar char="●"/>
              <a:defRPr sz="1800">
                <a:solidFill>
                  <a:schemeClr val="dk1"/>
                </a:solidFill>
                <a:latin typeface="Quicksand"/>
                <a:ea typeface="Quicksand"/>
                <a:cs typeface="Quicksand"/>
                <a:sym typeface="Quicksand"/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Quicksand"/>
              <a:buChar char="○"/>
              <a:defRPr>
                <a:solidFill>
                  <a:schemeClr val="dk1"/>
                </a:solidFill>
                <a:latin typeface="Quicksand"/>
                <a:ea typeface="Quicksand"/>
                <a:cs typeface="Quicksand"/>
                <a:sym typeface="Quicksand"/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Quicksand"/>
              <a:buChar char="■"/>
              <a:defRPr>
                <a:solidFill>
                  <a:schemeClr val="dk1"/>
                </a:solidFill>
                <a:latin typeface="Quicksand"/>
                <a:ea typeface="Quicksand"/>
                <a:cs typeface="Quicksand"/>
                <a:sym typeface="Quicksand"/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Quicksand"/>
              <a:buChar char="●"/>
              <a:defRPr>
                <a:solidFill>
                  <a:schemeClr val="dk1"/>
                </a:solidFill>
                <a:latin typeface="Quicksand"/>
                <a:ea typeface="Quicksand"/>
                <a:cs typeface="Quicksand"/>
                <a:sym typeface="Quicksand"/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Quicksand"/>
              <a:buChar char="○"/>
              <a:defRPr>
                <a:solidFill>
                  <a:schemeClr val="dk1"/>
                </a:solidFill>
                <a:latin typeface="Quicksand"/>
                <a:ea typeface="Quicksand"/>
                <a:cs typeface="Quicksand"/>
                <a:sym typeface="Quicksand"/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Quicksand"/>
              <a:buChar char="■"/>
              <a:defRPr>
                <a:solidFill>
                  <a:schemeClr val="dk1"/>
                </a:solidFill>
                <a:latin typeface="Quicksand"/>
                <a:ea typeface="Quicksand"/>
                <a:cs typeface="Quicksand"/>
                <a:sym typeface="Quicksand"/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Quicksand"/>
              <a:buChar char="●"/>
              <a:defRPr>
                <a:solidFill>
                  <a:schemeClr val="dk1"/>
                </a:solidFill>
                <a:latin typeface="Quicksand"/>
                <a:ea typeface="Quicksand"/>
                <a:cs typeface="Quicksand"/>
                <a:sym typeface="Quicksand"/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Quicksand"/>
              <a:buChar char="○"/>
              <a:defRPr>
                <a:solidFill>
                  <a:schemeClr val="dk1"/>
                </a:solidFill>
                <a:latin typeface="Quicksand"/>
                <a:ea typeface="Quicksand"/>
                <a:cs typeface="Quicksand"/>
                <a:sym typeface="Quicksand"/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1400"/>
              <a:buFont typeface="Quicksand"/>
              <a:buChar char="■"/>
              <a:defRPr>
                <a:solidFill>
                  <a:schemeClr val="dk1"/>
                </a:solidFill>
                <a:latin typeface="Quicksand"/>
                <a:ea typeface="Quicksand"/>
                <a:cs typeface="Quicksand"/>
                <a:sym typeface="Quicksand"/>
              </a:defRPr>
            </a:lvl9pPr>
          </a:lstStyle>
          <a:p/>
        </p:txBody>
      </p:sp>
      <p:sp>
        <p:nvSpPr>
          <p:cNvPr id="9" name="Google Shape;9;p1"/>
          <p:cNvSpPr txBox="1"/>
          <p:nvPr>
            <p:ph idx="12" type="sldNum"/>
          </p:nvPr>
        </p:nvSpPr>
        <p:spPr>
          <a:xfrm>
            <a:off x="8832200" y="4829300"/>
            <a:ext cx="311700" cy="314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buNone/>
              <a:defRPr sz="800">
                <a:solidFill>
                  <a:srgbClr val="494985"/>
                </a:solidFill>
                <a:latin typeface="Quicksand Light"/>
                <a:ea typeface="Quicksand Light"/>
                <a:cs typeface="Quicksand Light"/>
                <a:sym typeface="Quicksand Light"/>
              </a:defRPr>
            </a:lvl1pPr>
            <a:lvl2pPr lvl="1" rtl="0" algn="ctr">
              <a:buNone/>
              <a:defRPr sz="800">
                <a:solidFill>
                  <a:srgbClr val="494985"/>
                </a:solidFill>
                <a:latin typeface="Quicksand Light"/>
                <a:ea typeface="Quicksand Light"/>
                <a:cs typeface="Quicksand Light"/>
                <a:sym typeface="Quicksand Light"/>
              </a:defRPr>
            </a:lvl2pPr>
            <a:lvl3pPr lvl="2" rtl="0" algn="ctr">
              <a:buNone/>
              <a:defRPr sz="800">
                <a:solidFill>
                  <a:srgbClr val="494985"/>
                </a:solidFill>
                <a:latin typeface="Quicksand Light"/>
                <a:ea typeface="Quicksand Light"/>
                <a:cs typeface="Quicksand Light"/>
                <a:sym typeface="Quicksand Light"/>
              </a:defRPr>
            </a:lvl3pPr>
            <a:lvl4pPr lvl="3" rtl="0" algn="ctr">
              <a:buNone/>
              <a:defRPr sz="800">
                <a:solidFill>
                  <a:srgbClr val="494985"/>
                </a:solidFill>
                <a:latin typeface="Quicksand Light"/>
                <a:ea typeface="Quicksand Light"/>
                <a:cs typeface="Quicksand Light"/>
                <a:sym typeface="Quicksand Light"/>
              </a:defRPr>
            </a:lvl4pPr>
            <a:lvl5pPr lvl="4" rtl="0" algn="ctr">
              <a:buNone/>
              <a:defRPr sz="800">
                <a:solidFill>
                  <a:srgbClr val="494985"/>
                </a:solidFill>
                <a:latin typeface="Quicksand Light"/>
                <a:ea typeface="Quicksand Light"/>
                <a:cs typeface="Quicksand Light"/>
                <a:sym typeface="Quicksand Light"/>
              </a:defRPr>
            </a:lvl5pPr>
            <a:lvl6pPr lvl="5" rtl="0" algn="ctr">
              <a:buNone/>
              <a:defRPr sz="800">
                <a:solidFill>
                  <a:srgbClr val="494985"/>
                </a:solidFill>
                <a:latin typeface="Quicksand Light"/>
                <a:ea typeface="Quicksand Light"/>
                <a:cs typeface="Quicksand Light"/>
                <a:sym typeface="Quicksand Light"/>
              </a:defRPr>
            </a:lvl6pPr>
            <a:lvl7pPr lvl="6" rtl="0" algn="ctr">
              <a:buNone/>
              <a:defRPr sz="800">
                <a:solidFill>
                  <a:srgbClr val="494985"/>
                </a:solidFill>
                <a:latin typeface="Quicksand Light"/>
                <a:ea typeface="Quicksand Light"/>
                <a:cs typeface="Quicksand Light"/>
                <a:sym typeface="Quicksand Light"/>
              </a:defRPr>
            </a:lvl7pPr>
            <a:lvl8pPr lvl="7" rtl="0" algn="ctr">
              <a:buNone/>
              <a:defRPr sz="800">
                <a:solidFill>
                  <a:srgbClr val="494985"/>
                </a:solidFill>
                <a:latin typeface="Quicksand Light"/>
                <a:ea typeface="Quicksand Light"/>
                <a:cs typeface="Quicksand Light"/>
                <a:sym typeface="Quicksand Light"/>
              </a:defRPr>
            </a:lvl8pPr>
            <a:lvl9pPr lvl="8" rtl="0" algn="ctr">
              <a:buNone/>
              <a:defRPr sz="800">
                <a:solidFill>
                  <a:srgbClr val="494985"/>
                </a:solidFill>
                <a:latin typeface="Quicksand Light"/>
                <a:ea typeface="Quicksand Light"/>
                <a:cs typeface="Quicksand Light"/>
                <a:sym typeface="Quicksand Light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</p:sldLayoutIdLst>
  <p:hf dt="0" ftr="0" hdr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  <p:extLst>
    <p:ext uri="{27BBF7A9-308A-43DC-89C8-2F10F3537804}">
      <p15:sldGuideLst>
        <p15:guide id="1" pos="196">
          <p15:clr>
            <a:srgbClr val="EA4335"/>
          </p15:clr>
        </p15:guide>
        <p15:guide id="2" orient="horz" pos="196">
          <p15:clr>
            <a:srgbClr val="EA4335"/>
          </p15:clr>
        </p15:guide>
        <p15:guide id="3" orient="horz" pos="641">
          <p15:clr>
            <a:srgbClr val="EA4335"/>
          </p15:clr>
        </p15:guide>
        <p15:guide id="4" pos="2776">
          <p15:clr>
            <a:srgbClr val="EA4335"/>
          </p15:clr>
        </p15:guide>
        <p15:guide id="5" orient="horz" pos="812">
          <p15:clr>
            <a:srgbClr val="EA4335"/>
          </p15:clr>
        </p15:guide>
        <p15:guide id="6" pos="2984">
          <p15:clr>
            <a:srgbClr val="EA4335"/>
          </p15:clr>
        </p15:guide>
        <p15:guide id="7" pos="5564">
          <p15:clr>
            <a:srgbClr val="EA4335"/>
          </p15:clr>
        </p15:guide>
        <p15:guide id="8" orient="horz" pos="2592">
          <p15:clr>
            <a:srgbClr val="EA4335"/>
          </p15:clr>
        </p15:guide>
        <p15:guide id="9" pos="2448">
          <p15:clr>
            <a:srgbClr val="EA4335"/>
          </p15:clr>
        </p15:guide>
        <p15:guide id="10" pos="3312">
          <p15:clr>
            <a:srgbClr val="EA4335"/>
          </p15:clr>
        </p15:guide>
        <p15:guide id="11" orient="horz" pos="3041">
          <p15:clr>
            <a:srgbClr val="EA4335"/>
          </p15:clr>
        </p15:guide>
      </p15:sldGuideLst>
    </p:ext>
  </p:extLst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hyperlink" Target="https://docs.google.com/presentation/d/1aWYBuQGxkzBJv2w6T15ThicQFGqSSuGEVrY6gultJqc/copy" TargetMode="Externa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5.pn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7.png"/><Relationship Id="rId4" Type="http://schemas.openxmlformats.org/officeDocument/2006/relationships/image" Target="../media/image14.png"/><Relationship Id="rId5" Type="http://schemas.openxmlformats.org/officeDocument/2006/relationships/image" Target="../media/image15.png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4.png"/><Relationship Id="rId4" Type="http://schemas.openxmlformats.org/officeDocument/2006/relationships/image" Target="../media/image8.png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3.xml"/><Relationship Id="rId3" Type="http://schemas.openxmlformats.org/officeDocument/2006/relationships/hyperlink" Target="http://drive.google.com/file/d/1qbh8HsneEK08KBffqQGZ2yaQOV30nyJH/view" TargetMode="External"/><Relationship Id="rId4" Type="http://schemas.openxmlformats.org/officeDocument/2006/relationships/image" Target="../media/image2.jpg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4.xml"/><Relationship Id="rId3" Type="http://schemas.openxmlformats.org/officeDocument/2006/relationships/image" Target="../media/image13.png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5.xml"/><Relationship Id="rId3" Type="http://schemas.openxmlformats.org/officeDocument/2006/relationships/image" Target="../media/image13.png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6.xml"/><Relationship Id="rId3" Type="http://schemas.openxmlformats.org/officeDocument/2006/relationships/image" Target="../media/image13.png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17.xml"/><Relationship Id="rId3" Type="http://schemas.openxmlformats.org/officeDocument/2006/relationships/image" Target="../media/image6.png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8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3.jp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6.xml"/><Relationship Id="rId3" Type="http://schemas.openxmlformats.org/officeDocument/2006/relationships/hyperlink" Target="http://ncce.io/pg5b-1-a1-c" TargetMode="External"/><Relationship Id="rId4" Type="http://schemas.openxmlformats.org/officeDocument/2006/relationships/hyperlink" Target="http://ncce.io/pg5b-1-a1-c" TargetMode="External"/><Relationship Id="rId5" Type="http://schemas.openxmlformats.org/officeDocument/2006/relationships/image" Target="../media/image12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dk2"/>
        </a:solidFill>
      </p:bgPr>
    </p:bg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9"/>
          <p:cNvSpPr txBox="1"/>
          <p:nvPr>
            <p:ph type="title"/>
          </p:nvPr>
        </p:nvSpPr>
        <p:spPr>
          <a:xfrm>
            <a:off x="526875" y="576775"/>
            <a:ext cx="8095800" cy="2034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Lesson 1: Exploring conditions</a:t>
            </a:r>
            <a:endParaRPr/>
          </a:p>
        </p:txBody>
      </p:sp>
      <p:sp>
        <p:nvSpPr>
          <p:cNvPr id="52" name="Google Shape;52;p9"/>
          <p:cNvSpPr txBox="1"/>
          <p:nvPr>
            <p:ph idx="1" type="subTitle"/>
          </p:nvPr>
        </p:nvSpPr>
        <p:spPr>
          <a:xfrm>
            <a:off x="532725" y="2665400"/>
            <a:ext cx="8095800" cy="731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600"/>
              </a:spcAft>
              <a:buNone/>
            </a:pPr>
            <a:r>
              <a:rPr lang="en-GB">
                <a:solidFill>
                  <a:srgbClr val="5B5BA5"/>
                </a:solidFill>
              </a:rPr>
              <a:t>Year 5 – Programming – Selection in quizzes</a:t>
            </a:r>
            <a:endParaRPr>
              <a:solidFill>
                <a:srgbClr val="5B5BA5"/>
              </a:solidFill>
            </a:endParaRPr>
          </a:p>
        </p:txBody>
      </p:sp>
      <p:sp>
        <p:nvSpPr>
          <p:cNvPr id="53" name="Google Shape;53;p9"/>
          <p:cNvSpPr txBox="1"/>
          <p:nvPr>
            <p:ph idx="2" type="subTitle"/>
          </p:nvPr>
        </p:nvSpPr>
        <p:spPr>
          <a:xfrm>
            <a:off x="5257800" y="0"/>
            <a:ext cx="3564900" cy="314100"/>
          </a:xfrm>
          <a:prstGeom prst="rect">
            <a:avLst/>
          </a:prstGeom>
        </p:spPr>
        <p:txBody>
          <a:bodyPr anchorCtr="0" anchor="ctr" bIns="91425" lIns="91425" spcFirstLastPara="1" rIns="0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-GB" u="sng">
                <a:solidFill>
                  <a:schemeClr val="hlink"/>
                </a:solidFill>
                <a:hlinkClick r:id="rId3"/>
              </a:rPr>
              <a:t>Save a copy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accent2"/>
        </a:solidFill>
      </p:bgPr>
    </p:bg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4" name="Google Shape;134;p1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630700" y="1289297"/>
            <a:ext cx="4995300" cy="3008528"/>
          </a:xfrm>
          <a:prstGeom prst="rect">
            <a:avLst/>
          </a:prstGeom>
          <a:noFill/>
          <a:ln>
            <a:noFill/>
          </a:ln>
        </p:spPr>
      </p:pic>
      <p:sp>
        <p:nvSpPr>
          <p:cNvPr id="135" name="Google Shape;135;p18"/>
          <p:cNvSpPr txBox="1"/>
          <p:nvPr>
            <p:ph type="title"/>
          </p:nvPr>
        </p:nvSpPr>
        <p:spPr>
          <a:xfrm>
            <a:off x="310900" y="319600"/>
            <a:ext cx="8521200" cy="69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Condition in programs</a:t>
            </a:r>
            <a:endParaRPr/>
          </a:p>
        </p:txBody>
      </p:sp>
      <p:sp>
        <p:nvSpPr>
          <p:cNvPr id="136" name="Google Shape;136;p18"/>
          <p:cNvSpPr txBox="1"/>
          <p:nvPr>
            <p:ph idx="12" type="sldNum"/>
          </p:nvPr>
        </p:nvSpPr>
        <p:spPr>
          <a:xfrm>
            <a:off x="8832200" y="4829300"/>
            <a:ext cx="311700" cy="314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137" name="Google Shape;137;p18"/>
          <p:cNvSpPr txBox="1"/>
          <p:nvPr>
            <p:ph idx="3" type="subTitle"/>
          </p:nvPr>
        </p:nvSpPr>
        <p:spPr>
          <a:xfrm>
            <a:off x="5257800" y="0"/>
            <a:ext cx="3564900" cy="314100"/>
          </a:xfrm>
          <a:prstGeom prst="rect">
            <a:avLst/>
          </a:prstGeom>
        </p:spPr>
        <p:txBody>
          <a:bodyPr anchorCtr="0" anchor="ctr" bIns="91425" lIns="91425" spcFirstLastPara="1" rIns="0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Activity 2</a:t>
            </a:r>
            <a:endParaRPr/>
          </a:p>
        </p:txBody>
      </p:sp>
      <p:sp>
        <p:nvSpPr>
          <p:cNvPr id="138" name="Google Shape;138;p18"/>
          <p:cNvSpPr txBox="1"/>
          <p:nvPr/>
        </p:nvSpPr>
        <p:spPr>
          <a:xfrm>
            <a:off x="394000" y="1289300"/>
            <a:ext cx="2733900" cy="804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800">
                <a:solidFill>
                  <a:srgbClr val="5B5BA5"/>
                </a:solidFill>
                <a:latin typeface="Quicksand"/>
                <a:ea typeface="Quicksand"/>
                <a:cs typeface="Quicksand"/>
                <a:sym typeface="Quicksand"/>
              </a:rPr>
              <a:t>Condition</a:t>
            </a:r>
            <a:r>
              <a:rPr b="1" lang="en-GB" sz="1800">
                <a:solidFill>
                  <a:srgbClr val="5B5BA5"/>
                </a:solidFill>
                <a:latin typeface="Quicksand"/>
                <a:ea typeface="Quicksand"/>
                <a:cs typeface="Quicksand"/>
                <a:sym typeface="Quicksand"/>
              </a:rPr>
              <a:t>:</a:t>
            </a:r>
            <a:r>
              <a:rPr lang="en-GB" sz="1800">
                <a:solidFill>
                  <a:srgbClr val="5B5BA5"/>
                </a:solidFill>
                <a:latin typeface="Quicksand"/>
                <a:ea typeface="Quicksand"/>
                <a:cs typeface="Quicksand"/>
                <a:sym typeface="Quicksand"/>
              </a:rPr>
              <a:t> if </a:t>
            </a:r>
            <a:r>
              <a:rPr lang="en-GB" sz="1800">
                <a:solidFill>
                  <a:srgbClr val="5B5BA5"/>
                </a:solidFill>
                <a:latin typeface="Quicksand"/>
                <a:ea typeface="Quicksand"/>
                <a:cs typeface="Quicksand"/>
                <a:sym typeface="Quicksand"/>
              </a:rPr>
              <a:t>space bar</a:t>
            </a:r>
            <a:r>
              <a:rPr lang="en-GB" sz="1800">
                <a:solidFill>
                  <a:srgbClr val="5B5BA5"/>
                </a:solidFill>
                <a:latin typeface="Quicksand"/>
                <a:ea typeface="Quicksand"/>
                <a:cs typeface="Quicksand"/>
                <a:sym typeface="Quicksand"/>
              </a:rPr>
              <a:t> is pressed </a:t>
            </a:r>
            <a:endParaRPr sz="1800">
              <a:solidFill>
                <a:srgbClr val="5B5BA5"/>
              </a:solidFill>
              <a:latin typeface="Quicksand"/>
              <a:ea typeface="Quicksand"/>
              <a:cs typeface="Quicksand"/>
              <a:sym typeface="Quicksand"/>
            </a:endParaRPr>
          </a:p>
        </p:txBody>
      </p:sp>
      <p:sp>
        <p:nvSpPr>
          <p:cNvPr id="139" name="Google Shape;139;p18"/>
          <p:cNvSpPr txBox="1"/>
          <p:nvPr/>
        </p:nvSpPr>
        <p:spPr>
          <a:xfrm>
            <a:off x="310900" y="3321050"/>
            <a:ext cx="3101100" cy="698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800">
                <a:solidFill>
                  <a:srgbClr val="5B5BA5"/>
                </a:solidFill>
                <a:latin typeface="Quicksand"/>
                <a:ea typeface="Quicksand"/>
                <a:cs typeface="Quicksand"/>
                <a:sym typeface="Quicksand"/>
              </a:rPr>
              <a:t>Action:</a:t>
            </a:r>
            <a:r>
              <a:rPr lang="en-GB" sz="1800">
                <a:solidFill>
                  <a:srgbClr val="5B5BA5"/>
                </a:solidFill>
                <a:latin typeface="Quicksand"/>
                <a:ea typeface="Quicksand"/>
                <a:cs typeface="Quicksand"/>
                <a:sym typeface="Quicksand"/>
              </a:rPr>
              <a:t> to be carried out when the condition is true</a:t>
            </a:r>
            <a:r>
              <a:rPr lang="en-GB" sz="1800">
                <a:solidFill>
                  <a:srgbClr val="5B5BA5"/>
                </a:solidFill>
                <a:latin typeface="Quicksand"/>
                <a:ea typeface="Quicksand"/>
                <a:cs typeface="Quicksand"/>
                <a:sym typeface="Quicksand"/>
              </a:rPr>
              <a:t> </a:t>
            </a:r>
            <a:endParaRPr sz="1800">
              <a:solidFill>
                <a:srgbClr val="5B5BA5"/>
              </a:solidFill>
              <a:latin typeface="Quicksand"/>
              <a:ea typeface="Quicksand"/>
              <a:cs typeface="Quicksand"/>
              <a:sym typeface="Quicksand"/>
            </a:endParaRPr>
          </a:p>
        </p:txBody>
      </p:sp>
      <p:cxnSp>
        <p:nvCxnSpPr>
          <p:cNvPr id="140" name="Google Shape;140;p18"/>
          <p:cNvCxnSpPr/>
          <p:nvPr/>
        </p:nvCxnSpPr>
        <p:spPr>
          <a:xfrm>
            <a:off x="2922950" y="1775650"/>
            <a:ext cx="1753800" cy="468900"/>
          </a:xfrm>
          <a:prstGeom prst="straightConnector1">
            <a:avLst/>
          </a:prstGeom>
          <a:noFill/>
          <a:ln cap="flat" cmpd="sng" w="28575">
            <a:solidFill>
              <a:schemeClr val="dk1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141" name="Google Shape;141;p18"/>
          <p:cNvCxnSpPr/>
          <p:nvPr/>
        </p:nvCxnSpPr>
        <p:spPr>
          <a:xfrm flipH="1" rot="10800000">
            <a:off x="3063625" y="3163500"/>
            <a:ext cx="1163100" cy="375300"/>
          </a:xfrm>
          <a:prstGeom prst="straightConnector1">
            <a:avLst/>
          </a:prstGeom>
          <a:noFill/>
          <a:ln cap="flat" cmpd="sng" w="28575">
            <a:solidFill>
              <a:schemeClr val="dk1"/>
            </a:solidFill>
            <a:prstDash val="solid"/>
            <a:round/>
            <a:headEnd len="med" w="med" type="none"/>
            <a:tailEnd len="med" w="med" type="triangle"/>
          </a:ln>
        </p:spPr>
      </p:cxn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accent2"/>
        </a:solidFill>
      </p:bgPr>
    </p:bg>
    <p:spTree>
      <p:nvGrpSpPr>
        <p:cNvPr id="145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p19"/>
          <p:cNvSpPr txBox="1"/>
          <p:nvPr>
            <p:ph type="title"/>
          </p:nvPr>
        </p:nvSpPr>
        <p:spPr>
          <a:xfrm>
            <a:off x="310900" y="319600"/>
            <a:ext cx="8521200" cy="69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Condition in programs</a:t>
            </a:r>
            <a:endParaRPr/>
          </a:p>
        </p:txBody>
      </p:sp>
      <p:sp>
        <p:nvSpPr>
          <p:cNvPr id="147" name="Google Shape;147;p19"/>
          <p:cNvSpPr txBox="1"/>
          <p:nvPr>
            <p:ph idx="12" type="sldNum"/>
          </p:nvPr>
        </p:nvSpPr>
        <p:spPr>
          <a:xfrm>
            <a:off x="8832200" y="4829300"/>
            <a:ext cx="311700" cy="314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148" name="Google Shape;148;p19"/>
          <p:cNvSpPr txBox="1"/>
          <p:nvPr>
            <p:ph idx="3" type="subTitle"/>
          </p:nvPr>
        </p:nvSpPr>
        <p:spPr>
          <a:xfrm>
            <a:off x="5257800" y="0"/>
            <a:ext cx="3564900" cy="314100"/>
          </a:xfrm>
          <a:prstGeom prst="rect">
            <a:avLst/>
          </a:prstGeom>
        </p:spPr>
        <p:txBody>
          <a:bodyPr anchorCtr="0" anchor="ctr" bIns="91425" lIns="91425" spcFirstLastPara="1" rIns="0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Activity 2</a:t>
            </a:r>
            <a:endParaRPr/>
          </a:p>
        </p:txBody>
      </p:sp>
      <p:pic>
        <p:nvPicPr>
          <p:cNvPr id="149" name="Google Shape;149;p1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74812" y="1519873"/>
            <a:ext cx="2561125" cy="2024219"/>
          </a:xfrm>
          <a:prstGeom prst="rect">
            <a:avLst/>
          </a:prstGeom>
          <a:noFill/>
          <a:ln>
            <a:noFill/>
          </a:ln>
        </p:spPr>
      </p:pic>
      <p:pic>
        <p:nvPicPr>
          <p:cNvPr id="150" name="Google Shape;150;p19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6207087" y="1519870"/>
            <a:ext cx="2561126" cy="2268930"/>
          </a:xfrm>
          <a:prstGeom prst="rect">
            <a:avLst/>
          </a:prstGeom>
          <a:noFill/>
          <a:ln>
            <a:noFill/>
          </a:ln>
        </p:spPr>
      </p:pic>
      <p:pic>
        <p:nvPicPr>
          <p:cNvPr id="151" name="Google Shape;151;p19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3470950" y="1519875"/>
            <a:ext cx="2201116" cy="22689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accent3"/>
        </a:solidFill>
      </p:bgPr>
    </p:bg>
    <p:spTree>
      <p:nvGrpSpPr>
        <p:cNvPr id="155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p20"/>
          <p:cNvSpPr txBox="1"/>
          <p:nvPr>
            <p:ph type="title"/>
          </p:nvPr>
        </p:nvSpPr>
        <p:spPr>
          <a:xfrm>
            <a:off x="310900" y="319600"/>
            <a:ext cx="8521200" cy="69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Modifying conditions</a:t>
            </a:r>
            <a:endParaRPr/>
          </a:p>
        </p:txBody>
      </p:sp>
      <p:sp>
        <p:nvSpPr>
          <p:cNvPr id="157" name="Google Shape;157;p20"/>
          <p:cNvSpPr txBox="1"/>
          <p:nvPr>
            <p:ph idx="12" type="sldNum"/>
          </p:nvPr>
        </p:nvSpPr>
        <p:spPr>
          <a:xfrm>
            <a:off x="8832200" y="4829300"/>
            <a:ext cx="311700" cy="314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158" name="Google Shape;158;p20"/>
          <p:cNvSpPr txBox="1"/>
          <p:nvPr>
            <p:ph idx="3" type="subTitle"/>
          </p:nvPr>
        </p:nvSpPr>
        <p:spPr>
          <a:xfrm>
            <a:off x="5257800" y="0"/>
            <a:ext cx="3564900" cy="314100"/>
          </a:xfrm>
          <a:prstGeom prst="rect">
            <a:avLst/>
          </a:prstGeom>
        </p:spPr>
        <p:txBody>
          <a:bodyPr anchorCtr="0" anchor="ctr" bIns="91425" lIns="91425" spcFirstLastPara="1" rIns="0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Activity 3</a:t>
            </a:r>
            <a:endParaRPr/>
          </a:p>
        </p:txBody>
      </p:sp>
      <p:pic>
        <p:nvPicPr>
          <p:cNvPr id="159" name="Google Shape;159;p2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812863" y="1356475"/>
            <a:ext cx="3870700" cy="32457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60" name="Google Shape;160;p20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460438" y="1356475"/>
            <a:ext cx="4096500" cy="324569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accent3"/>
        </a:solidFill>
      </p:bgPr>
    </p:bg>
    <p:spTree>
      <p:nvGrpSpPr>
        <p:cNvPr id="164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5" name="Google Shape;165;p21" title="#A3 Resource: Modifying conditions (video).mp4">
            <a:hlinkClick r:id="rId3"/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679300" y="1094759"/>
            <a:ext cx="5456225" cy="3107314"/>
          </a:xfrm>
          <a:prstGeom prst="rect">
            <a:avLst/>
          </a:prstGeom>
          <a:noFill/>
          <a:ln>
            <a:noFill/>
          </a:ln>
        </p:spPr>
      </p:pic>
      <p:sp>
        <p:nvSpPr>
          <p:cNvPr id="166" name="Google Shape;166;p21"/>
          <p:cNvSpPr txBox="1"/>
          <p:nvPr>
            <p:ph type="title"/>
          </p:nvPr>
        </p:nvSpPr>
        <p:spPr>
          <a:xfrm>
            <a:off x="310900" y="319600"/>
            <a:ext cx="8521200" cy="69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Modifying conditions</a:t>
            </a:r>
            <a:endParaRPr/>
          </a:p>
        </p:txBody>
      </p:sp>
      <p:sp>
        <p:nvSpPr>
          <p:cNvPr id="167" name="Google Shape;167;p21"/>
          <p:cNvSpPr txBox="1"/>
          <p:nvPr>
            <p:ph idx="12" type="sldNum"/>
          </p:nvPr>
        </p:nvSpPr>
        <p:spPr>
          <a:xfrm>
            <a:off x="8832200" y="4829300"/>
            <a:ext cx="311700" cy="314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168" name="Google Shape;168;p21"/>
          <p:cNvSpPr txBox="1"/>
          <p:nvPr>
            <p:ph idx="3" type="subTitle"/>
          </p:nvPr>
        </p:nvSpPr>
        <p:spPr>
          <a:xfrm>
            <a:off x="5257800" y="0"/>
            <a:ext cx="3564900" cy="314100"/>
          </a:xfrm>
          <a:prstGeom prst="rect">
            <a:avLst/>
          </a:prstGeom>
        </p:spPr>
        <p:txBody>
          <a:bodyPr anchorCtr="0" anchor="ctr" bIns="91425" lIns="91425" spcFirstLastPara="1" rIns="0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Activity 3</a:t>
            </a:r>
            <a:endParaRPr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2"/>
        </a:solidFill>
      </p:bgPr>
    </p:bg>
    <p:spTree>
      <p:nvGrpSpPr>
        <p:cNvPr id="172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Google Shape;173;p22"/>
          <p:cNvSpPr txBox="1"/>
          <p:nvPr>
            <p:ph type="title"/>
          </p:nvPr>
        </p:nvSpPr>
        <p:spPr>
          <a:xfrm>
            <a:off x="310900" y="319600"/>
            <a:ext cx="8521200" cy="69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Think, pair, and share</a:t>
            </a:r>
            <a:endParaRPr/>
          </a:p>
        </p:txBody>
      </p:sp>
      <p:sp>
        <p:nvSpPr>
          <p:cNvPr id="174" name="Google Shape;174;p22"/>
          <p:cNvSpPr txBox="1"/>
          <p:nvPr>
            <p:ph idx="12" type="sldNum"/>
          </p:nvPr>
        </p:nvSpPr>
        <p:spPr>
          <a:xfrm>
            <a:off x="8832200" y="4829300"/>
            <a:ext cx="311700" cy="314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175" name="Google Shape;175;p22"/>
          <p:cNvSpPr txBox="1"/>
          <p:nvPr>
            <p:ph idx="3" type="subTitle"/>
          </p:nvPr>
        </p:nvSpPr>
        <p:spPr>
          <a:xfrm>
            <a:off x="5257800" y="0"/>
            <a:ext cx="3564900" cy="314100"/>
          </a:xfrm>
          <a:prstGeom prst="rect">
            <a:avLst/>
          </a:prstGeom>
        </p:spPr>
        <p:txBody>
          <a:bodyPr anchorCtr="0" anchor="ctr" bIns="91425" lIns="91425" spcFirstLastPara="1" rIns="0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Plenary</a:t>
            </a:r>
            <a:endParaRPr/>
          </a:p>
        </p:txBody>
      </p:sp>
      <p:sp>
        <p:nvSpPr>
          <p:cNvPr id="176" name="Google Shape;176;p22"/>
          <p:cNvSpPr txBox="1"/>
          <p:nvPr>
            <p:ph idx="2" type="body"/>
          </p:nvPr>
        </p:nvSpPr>
        <p:spPr>
          <a:xfrm>
            <a:off x="310900" y="4117599"/>
            <a:ext cx="8521200" cy="698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1600"/>
              </a:spcAft>
              <a:buNone/>
            </a:pPr>
            <a:r>
              <a:rPr lang="en-GB" sz="2400"/>
              <a:t>Is selection used?</a:t>
            </a:r>
            <a:endParaRPr sz="2400"/>
          </a:p>
        </p:txBody>
      </p:sp>
      <p:pic>
        <p:nvPicPr>
          <p:cNvPr id="177" name="Google Shape;177;p2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119725" y="1017700"/>
            <a:ext cx="2903540" cy="27968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2"/>
        </a:solidFill>
      </p:bgPr>
    </p:bg>
    <p:spTree>
      <p:nvGrpSpPr>
        <p:cNvPr id="18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Google Shape;182;p23"/>
          <p:cNvSpPr txBox="1"/>
          <p:nvPr>
            <p:ph type="title"/>
          </p:nvPr>
        </p:nvSpPr>
        <p:spPr>
          <a:xfrm>
            <a:off x="310900" y="319600"/>
            <a:ext cx="8521200" cy="69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Think, pair, and share</a:t>
            </a:r>
            <a:endParaRPr/>
          </a:p>
        </p:txBody>
      </p:sp>
      <p:sp>
        <p:nvSpPr>
          <p:cNvPr id="183" name="Google Shape;183;p23"/>
          <p:cNvSpPr txBox="1"/>
          <p:nvPr>
            <p:ph idx="12" type="sldNum"/>
          </p:nvPr>
        </p:nvSpPr>
        <p:spPr>
          <a:xfrm>
            <a:off x="8832200" y="4829300"/>
            <a:ext cx="311700" cy="314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184" name="Google Shape;184;p23"/>
          <p:cNvSpPr txBox="1"/>
          <p:nvPr>
            <p:ph idx="3" type="subTitle"/>
          </p:nvPr>
        </p:nvSpPr>
        <p:spPr>
          <a:xfrm>
            <a:off x="5257800" y="0"/>
            <a:ext cx="3564900" cy="314100"/>
          </a:xfrm>
          <a:prstGeom prst="rect">
            <a:avLst/>
          </a:prstGeom>
        </p:spPr>
        <p:txBody>
          <a:bodyPr anchorCtr="0" anchor="ctr" bIns="91425" lIns="91425" spcFirstLastPara="1" rIns="0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Plenary</a:t>
            </a:r>
            <a:endParaRPr/>
          </a:p>
        </p:txBody>
      </p:sp>
      <p:sp>
        <p:nvSpPr>
          <p:cNvPr id="185" name="Google Shape;185;p23"/>
          <p:cNvSpPr txBox="1"/>
          <p:nvPr>
            <p:ph idx="2" type="body"/>
          </p:nvPr>
        </p:nvSpPr>
        <p:spPr>
          <a:xfrm>
            <a:off x="310900" y="4117599"/>
            <a:ext cx="8521200" cy="698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1600"/>
              </a:spcAft>
              <a:buNone/>
            </a:pPr>
            <a:r>
              <a:rPr lang="en-GB" sz="2400"/>
              <a:t>What is the condition used?</a:t>
            </a:r>
            <a:endParaRPr sz="2400"/>
          </a:p>
        </p:txBody>
      </p:sp>
      <p:pic>
        <p:nvPicPr>
          <p:cNvPr id="186" name="Google Shape;186;p2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119725" y="1017700"/>
            <a:ext cx="2903540" cy="27968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2"/>
        </a:solidFill>
      </p:bgPr>
    </p:bg>
    <p:spTree>
      <p:nvGrpSpPr>
        <p:cNvPr id="190" name="Shape 1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Google Shape;191;p24"/>
          <p:cNvSpPr txBox="1"/>
          <p:nvPr>
            <p:ph type="title"/>
          </p:nvPr>
        </p:nvSpPr>
        <p:spPr>
          <a:xfrm>
            <a:off x="310900" y="319600"/>
            <a:ext cx="8521200" cy="69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Think, pair, and share</a:t>
            </a:r>
            <a:endParaRPr/>
          </a:p>
        </p:txBody>
      </p:sp>
      <p:sp>
        <p:nvSpPr>
          <p:cNvPr id="192" name="Google Shape;192;p24"/>
          <p:cNvSpPr txBox="1"/>
          <p:nvPr>
            <p:ph idx="12" type="sldNum"/>
          </p:nvPr>
        </p:nvSpPr>
        <p:spPr>
          <a:xfrm>
            <a:off x="8832200" y="4829300"/>
            <a:ext cx="311700" cy="314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193" name="Google Shape;193;p24"/>
          <p:cNvSpPr txBox="1"/>
          <p:nvPr>
            <p:ph idx="3" type="subTitle"/>
          </p:nvPr>
        </p:nvSpPr>
        <p:spPr>
          <a:xfrm>
            <a:off x="5257800" y="0"/>
            <a:ext cx="3564900" cy="314100"/>
          </a:xfrm>
          <a:prstGeom prst="rect">
            <a:avLst/>
          </a:prstGeom>
        </p:spPr>
        <p:txBody>
          <a:bodyPr anchorCtr="0" anchor="ctr" bIns="91425" lIns="91425" spcFirstLastPara="1" rIns="0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Plenary</a:t>
            </a:r>
            <a:endParaRPr/>
          </a:p>
        </p:txBody>
      </p:sp>
      <p:sp>
        <p:nvSpPr>
          <p:cNvPr id="194" name="Google Shape;194;p24"/>
          <p:cNvSpPr txBox="1"/>
          <p:nvPr>
            <p:ph idx="2" type="body"/>
          </p:nvPr>
        </p:nvSpPr>
        <p:spPr>
          <a:xfrm>
            <a:off x="310900" y="4117599"/>
            <a:ext cx="8521200" cy="698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1600"/>
              </a:spcAft>
              <a:buNone/>
            </a:pPr>
            <a:r>
              <a:rPr lang="en-GB" sz="2400"/>
              <a:t>What actions will be carried out when the condition is true?</a:t>
            </a:r>
            <a:endParaRPr sz="2400"/>
          </a:p>
        </p:txBody>
      </p:sp>
      <p:pic>
        <p:nvPicPr>
          <p:cNvPr id="195" name="Google Shape;195;p2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119725" y="1017700"/>
            <a:ext cx="2903540" cy="27968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accent5"/>
        </a:solidFill>
      </p:bgPr>
    </p:bg>
    <p:spTree>
      <p:nvGrpSpPr>
        <p:cNvPr id="199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Google Shape;200;p25"/>
          <p:cNvSpPr txBox="1"/>
          <p:nvPr>
            <p:ph idx="12" type="sldNum"/>
          </p:nvPr>
        </p:nvSpPr>
        <p:spPr>
          <a:xfrm>
            <a:off x="8832200" y="4829300"/>
            <a:ext cx="311700" cy="314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201" name="Google Shape;201;p25"/>
          <p:cNvSpPr txBox="1"/>
          <p:nvPr>
            <p:ph idx="2" type="subTitle"/>
          </p:nvPr>
        </p:nvSpPr>
        <p:spPr>
          <a:xfrm>
            <a:off x="5257800" y="0"/>
            <a:ext cx="3564900" cy="314100"/>
          </a:xfrm>
          <a:prstGeom prst="rect">
            <a:avLst/>
          </a:prstGeom>
        </p:spPr>
        <p:txBody>
          <a:bodyPr anchorCtr="0" anchor="ctr" bIns="91425" lIns="91425" spcFirstLastPara="1" rIns="0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Assessment</a:t>
            </a:r>
            <a:endParaRPr/>
          </a:p>
        </p:txBody>
      </p:sp>
      <p:sp>
        <p:nvSpPr>
          <p:cNvPr id="202" name="Google Shape;202;p25"/>
          <p:cNvSpPr txBox="1"/>
          <p:nvPr/>
        </p:nvSpPr>
        <p:spPr>
          <a:xfrm>
            <a:off x="310900" y="1170124"/>
            <a:ext cx="4096500" cy="3659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5B5BA5"/>
              </a:buClr>
              <a:buSzPts val="1800"/>
              <a:buFont typeface="Quicksand"/>
              <a:buChar char="●"/>
            </a:pPr>
            <a:r>
              <a:rPr lang="en-GB" sz="1800">
                <a:solidFill>
                  <a:srgbClr val="5B5BA5"/>
                </a:solidFill>
                <a:latin typeface="Quicksand"/>
                <a:ea typeface="Quicksand"/>
                <a:cs typeface="Quicksand"/>
                <a:sym typeface="Quicksand"/>
              </a:rPr>
              <a:t>I </a:t>
            </a:r>
            <a:r>
              <a:rPr lang="en-GB" sz="1800">
                <a:solidFill>
                  <a:schemeClr val="dk1"/>
                </a:solidFill>
                <a:latin typeface="Quicksand"/>
                <a:ea typeface="Quicksand"/>
                <a:cs typeface="Quicksand"/>
                <a:sym typeface="Quicksand"/>
              </a:rPr>
              <a:t>can</a:t>
            </a:r>
            <a:r>
              <a:rPr lang="en-GB" sz="1100">
                <a:latin typeface="Quicksand"/>
                <a:ea typeface="Quicksand"/>
                <a:cs typeface="Quicksand"/>
                <a:sym typeface="Quicksand"/>
              </a:rPr>
              <a:t> </a:t>
            </a:r>
            <a:r>
              <a:rPr lang="en-GB" sz="1800">
                <a:solidFill>
                  <a:schemeClr val="dk1"/>
                </a:solidFill>
                <a:latin typeface="Quicksand"/>
                <a:ea typeface="Quicksand"/>
                <a:cs typeface="Quicksand"/>
                <a:sym typeface="Quicksand"/>
              </a:rPr>
              <a:t>recall how conditions are used in selection</a:t>
            </a:r>
            <a:endParaRPr sz="1800">
              <a:solidFill>
                <a:schemeClr val="dk1"/>
              </a:solidFill>
              <a:latin typeface="Quicksand"/>
              <a:ea typeface="Quicksand"/>
              <a:cs typeface="Quicksand"/>
              <a:sym typeface="Quicksand"/>
            </a:endParaRPr>
          </a:p>
          <a:p>
            <a:pPr indent="-342900" lvl="0" marL="45720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Quicksand"/>
              <a:buChar char="●"/>
            </a:pPr>
            <a:r>
              <a:rPr lang="en-GB" sz="1800">
                <a:solidFill>
                  <a:schemeClr val="dk1"/>
                </a:solidFill>
                <a:latin typeface="Quicksand"/>
                <a:ea typeface="Quicksand"/>
                <a:cs typeface="Quicksand"/>
                <a:sym typeface="Quicksand"/>
              </a:rPr>
              <a:t>I can identify conditions in a program</a:t>
            </a:r>
            <a:endParaRPr sz="1800">
              <a:solidFill>
                <a:schemeClr val="dk1"/>
              </a:solidFill>
              <a:latin typeface="Quicksand"/>
              <a:ea typeface="Quicksand"/>
              <a:cs typeface="Quicksand"/>
              <a:sym typeface="Quicksand"/>
            </a:endParaRPr>
          </a:p>
          <a:p>
            <a:pPr indent="-342900" lvl="0" marL="457200" rtl="0" algn="l">
              <a:lnSpc>
                <a:spcPct val="115000"/>
              </a:lnSpc>
              <a:spcBef>
                <a:spcPts val="1000"/>
              </a:spcBef>
              <a:spcAft>
                <a:spcPts val="1000"/>
              </a:spcAft>
              <a:buClr>
                <a:srgbClr val="5B5BA5"/>
              </a:buClr>
              <a:buSzPts val="1800"/>
              <a:buFont typeface="Quicksand"/>
              <a:buChar char="●"/>
            </a:pPr>
            <a:r>
              <a:rPr lang="en-GB" sz="1800">
                <a:solidFill>
                  <a:schemeClr val="dk1"/>
                </a:solidFill>
                <a:latin typeface="Quicksand"/>
                <a:ea typeface="Quicksand"/>
                <a:cs typeface="Quicksand"/>
                <a:sym typeface="Quicksand"/>
              </a:rPr>
              <a:t>I can modify a condition in a program</a:t>
            </a:r>
            <a:r>
              <a:rPr lang="en-GB" sz="1800">
                <a:solidFill>
                  <a:srgbClr val="5B5BA5"/>
                </a:solidFill>
                <a:latin typeface="Quicksand"/>
                <a:ea typeface="Quicksand"/>
                <a:cs typeface="Quicksand"/>
                <a:sym typeface="Quicksand"/>
              </a:rPr>
              <a:t> </a:t>
            </a:r>
            <a:endParaRPr sz="1800">
              <a:solidFill>
                <a:srgbClr val="5B5BA5"/>
              </a:solidFill>
              <a:latin typeface="Quicksand"/>
              <a:ea typeface="Quicksand"/>
              <a:cs typeface="Quicksand"/>
              <a:sym typeface="Quicksand"/>
            </a:endParaRPr>
          </a:p>
        </p:txBody>
      </p:sp>
      <p:sp>
        <p:nvSpPr>
          <p:cNvPr id="203" name="Google Shape;203;p25"/>
          <p:cNvSpPr txBox="1"/>
          <p:nvPr/>
        </p:nvSpPr>
        <p:spPr>
          <a:xfrm>
            <a:off x="310900" y="319600"/>
            <a:ext cx="8521200" cy="698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2400">
                <a:solidFill>
                  <a:srgbClr val="5B5BA5"/>
                </a:solidFill>
                <a:latin typeface="Quicksand"/>
                <a:ea typeface="Quicksand"/>
                <a:cs typeface="Quicksand"/>
                <a:sym typeface="Quicksand"/>
              </a:rPr>
              <a:t>How confident are you? (1–3)</a:t>
            </a:r>
            <a:endParaRPr b="1" sz="2400">
              <a:solidFill>
                <a:srgbClr val="5B5BA5"/>
              </a:solidFill>
              <a:latin typeface="Quicksand"/>
              <a:ea typeface="Quicksand"/>
              <a:cs typeface="Quicksand"/>
              <a:sym typeface="Quicksand"/>
            </a:endParaRPr>
          </a:p>
        </p:txBody>
      </p:sp>
      <p:sp>
        <p:nvSpPr>
          <p:cNvPr id="204" name="Google Shape;204;p25"/>
          <p:cNvSpPr txBox="1"/>
          <p:nvPr/>
        </p:nvSpPr>
        <p:spPr>
          <a:xfrm>
            <a:off x="6185600" y="1292600"/>
            <a:ext cx="1904100" cy="474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500">
                <a:solidFill>
                  <a:srgbClr val="5B5BA5"/>
                </a:solidFill>
                <a:latin typeface="Quicksand"/>
                <a:ea typeface="Quicksand"/>
                <a:cs typeface="Quicksand"/>
                <a:sym typeface="Quicksand"/>
              </a:rPr>
              <a:t>3 – Very confident</a:t>
            </a:r>
            <a:endParaRPr b="1" sz="1500">
              <a:solidFill>
                <a:srgbClr val="5B5BA5"/>
              </a:solidFill>
              <a:latin typeface="Quicksand"/>
              <a:ea typeface="Quicksand"/>
              <a:cs typeface="Quicksand"/>
              <a:sym typeface="Quicksand"/>
            </a:endParaRPr>
          </a:p>
        </p:txBody>
      </p:sp>
      <p:sp>
        <p:nvSpPr>
          <p:cNvPr id="205" name="Google Shape;205;p25"/>
          <p:cNvSpPr txBox="1"/>
          <p:nvPr/>
        </p:nvSpPr>
        <p:spPr>
          <a:xfrm>
            <a:off x="6185600" y="3414350"/>
            <a:ext cx="1981500" cy="474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500">
                <a:solidFill>
                  <a:srgbClr val="5B5BA5"/>
                </a:solidFill>
                <a:latin typeface="Quicksand"/>
                <a:ea typeface="Quicksand"/>
                <a:cs typeface="Quicksand"/>
                <a:sym typeface="Quicksand"/>
              </a:rPr>
              <a:t>1 </a:t>
            </a:r>
            <a:r>
              <a:rPr b="1" lang="en-GB" sz="1500">
                <a:solidFill>
                  <a:schemeClr val="dk1"/>
                </a:solidFill>
                <a:latin typeface="Quicksand"/>
                <a:ea typeface="Quicksand"/>
                <a:cs typeface="Quicksand"/>
                <a:sym typeface="Quicksand"/>
              </a:rPr>
              <a:t>–</a:t>
            </a:r>
            <a:r>
              <a:rPr b="1" lang="en-GB" sz="1500">
                <a:solidFill>
                  <a:srgbClr val="5B5BA5"/>
                </a:solidFill>
                <a:latin typeface="Quicksand"/>
                <a:ea typeface="Quicksand"/>
                <a:cs typeface="Quicksand"/>
                <a:sym typeface="Quicksand"/>
              </a:rPr>
              <a:t> Not confident</a:t>
            </a:r>
            <a:endParaRPr b="1" sz="1500">
              <a:solidFill>
                <a:srgbClr val="5B5BA5"/>
              </a:solidFill>
              <a:latin typeface="Quicksand"/>
              <a:ea typeface="Quicksand"/>
              <a:cs typeface="Quicksand"/>
              <a:sym typeface="Quicksand"/>
            </a:endParaRPr>
          </a:p>
        </p:txBody>
      </p:sp>
      <p:pic>
        <p:nvPicPr>
          <p:cNvPr id="206" name="Google Shape;206;p2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068224" y="1131670"/>
            <a:ext cx="485775" cy="796725"/>
          </a:xfrm>
          <a:prstGeom prst="rect">
            <a:avLst/>
          </a:prstGeom>
          <a:noFill/>
          <a:ln>
            <a:noFill/>
          </a:ln>
        </p:spPr>
      </p:pic>
      <p:pic>
        <p:nvPicPr>
          <p:cNvPr id="207" name="Google Shape;207;p2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 rot="5400000">
            <a:off x="7981799" y="2192558"/>
            <a:ext cx="485775" cy="796725"/>
          </a:xfrm>
          <a:prstGeom prst="rect">
            <a:avLst/>
          </a:prstGeom>
          <a:noFill/>
          <a:ln>
            <a:noFill/>
          </a:ln>
        </p:spPr>
      </p:pic>
      <p:pic>
        <p:nvPicPr>
          <p:cNvPr id="208" name="Google Shape;208;p2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 rot="10800000">
            <a:off x="8032624" y="3253433"/>
            <a:ext cx="485775" cy="796725"/>
          </a:xfrm>
          <a:prstGeom prst="rect">
            <a:avLst/>
          </a:prstGeom>
          <a:noFill/>
          <a:ln>
            <a:noFill/>
          </a:ln>
        </p:spPr>
      </p:pic>
      <p:sp>
        <p:nvSpPr>
          <p:cNvPr id="209" name="Google Shape;209;p25"/>
          <p:cNvSpPr txBox="1"/>
          <p:nvPr/>
        </p:nvSpPr>
        <p:spPr>
          <a:xfrm>
            <a:off x="6185600" y="2347550"/>
            <a:ext cx="1448100" cy="474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500">
                <a:solidFill>
                  <a:srgbClr val="5B5BA5"/>
                </a:solidFill>
                <a:latin typeface="Quicksand"/>
                <a:ea typeface="Quicksand"/>
                <a:cs typeface="Quicksand"/>
                <a:sym typeface="Quicksand"/>
              </a:rPr>
              <a:t>2 </a:t>
            </a:r>
            <a:r>
              <a:rPr b="1" lang="en-GB" sz="1500">
                <a:solidFill>
                  <a:schemeClr val="dk1"/>
                </a:solidFill>
                <a:latin typeface="Quicksand"/>
                <a:ea typeface="Quicksand"/>
                <a:cs typeface="Quicksand"/>
                <a:sym typeface="Quicksand"/>
              </a:rPr>
              <a:t>–</a:t>
            </a:r>
            <a:r>
              <a:rPr b="1" lang="en-GB" sz="1500">
                <a:solidFill>
                  <a:srgbClr val="5B5BA5"/>
                </a:solidFill>
                <a:latin typeface="Quicksand"/>
                <a:ea typeface="Quicksand"/>
                <a:cs typeface="Quicksand"/>
                <a:sym typeface="Quicksand"/>
              </a:rPr>
              <a:t> Unsure </a:t>
            </a:r>
            <a:endParaRPr b="1" sz="1500">
              <a:solidFill>
                <a:srgbClr val="5B5BA5"/>
              </a:solidFill>
              <a:latin typeface="Quicksand"/>
              <a:ea typeface="Quicksand"/>
              <a:cs typeface="Quicksand"/>
              <a:sym typeface="Quicksand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3" name="Shape 2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" name="Google Shape;214;p26"/>
          <p:cNvSpPr txBox="1"/>
          <p:nvPr>
            <p:ph idx="1" type="body"/>
          </p:nvPr>
        </p:nvSpPr>
        <p:spPr>
          <a:xfrm>
            <a:off x="310900" y="1170124"/>
            <a:ext cx="4096500" cy="3659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/>
              <a:t>In this lesson, you…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en-GB"/>
              <a:t>Explored some of the ways that conditions can be used in programs, and modified the conditions that were used in programs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  <p:sp>
        <p:nvSpPr>
          <p:cNvPr id="215" name="Google Shape;215;p26"/>
          <p:cNvSpPr txBox="1"/>
          <p:nvPr>
            <p:ph type="title"/>
          </p:nvPr>
        </p:nvSpPr>
        <p:spPr>
          <a:xfrm>
            <a:off x="310900" y="319600"/>
            <a:ext cx="8521200" cy="69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Next lesson</a:t>
            </a:r>
            <a:endParaRPr/>
          </a:p>
        </p:txBody>
      </p:sp>
      <p:sp>
        <p:nvSpPr>
          <p:cNvPr id="216" name="Google Shape;216;p26"/>
          <p:cNvSpPr txBox="1"/>
          <p:nvPr>
            <p:ph idx="12" type="sldNum"/>
          </p:nvPr>
        </p:nvSpPr>
        <p:spPr>
          <a:xfrm>
            <a:off x="8832200" y="4829300"/>
            <a:ext cx="311700" cy="314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217" name="Google Shape;217;p26"/>
          <p:cNvSpPr txBox="1"/>
          <p:nvPr>
            <p:ph idx="2" type="body"/>
          </p:nvPr>
        </p:nvSpPr>
        <p:spPr>
          <a:xfrm>
            <a:off x="4736600" y="1170100"/>
            <a:ext cx="4270800" cy="3659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/>
              <a:t>Next lesson, you will…</a:t>
            </a:r>
            <a:endParaRPr b="1"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en-GB"/>
              <a:t>Recall how repetition is used in selection, develop your understanding of selection by using the ‘if, then, else’ structure, and identify and modify the outcomes of programs that use selection 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  <p:sp>
        <p:nvSpPr>
          <p:cNvPr id="218" name="Google Shape;218;p26"/>
          <p:cNvSpPr txBox="1"/>
          <p:nvPr>
            <p:ph idx="3" type="subTitle"/>
          </p:nvPr>
        </p:nvSpPr>
        <p:spPr>
          <a:xfrm>
            <a:off x="5257800" y="0"/>
            <a:ext cx="3564900" cy="314100"/>
          </a:xfrm>
          <a:prstGeom prst="rect">
            <a:avLst/>
          </a:prstGeom>
        </p:spPr>
        <p:txBody>
          <a:bodyPr anchorCtr="0" anchor="ctr" bIns="91425" lIns="91425" spcFirstLastPara="1" rIns="0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Summary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dk2"/>
        </a:solidFill>
      </p:bgPr>
    </p:bg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10"/>
          <p:cNvSpPr txBox="1"/>
          <p:nvPr>
            <p:ph type="title"/>
          </p:nvPr>
        </p:nvSpPr>
        <p:spPr>
          <a:xfrm>
            <a:off x="310900" y="310900"/>
            <a:ext cx="8522100" cy="706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Lesson 1: Exploring conditions</a:t>
            </a:r>
            <a:endParaRPr/>
          </a:p>
        </p:txBody>
      </p:sp>
      <p:sp>
        <p:nvSpPr>
          <p:cNvPr id="59" name="Google Shape;59;p10"/>
          <p:cNvSpPr txBox="1"/>
          <p:nvPr>
            <p:ph idx="2" type="subTitle"/>
          </p:nvPr>
        </p:nvSpPr>
        <p:spPr>
          <a:xfrm>
            <a:off x="5257800" y="0"/>
            <a:ext cx="3564900" cy="314100"/>
          </a:xfrm>
          <a:prstGeom prst="rect">
            <a:avLst/>
          </a:prstGeom>
        </p:spPr>
        <p:txBody>
          <a:bodyPr anchorCtr="0" anchor="ctr" bIns="91425" lIns="91425" spcFirstLastPara="1" rIns="0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Objectives</a:t>
            </a:r>
            <a:endParaRPr/>
          </a:p>
        </p:txBody>
      </p:sp>
      <p:sp>
        <p:nvSpPr>
          <p:cNvPr id="60" name="Google Shape;60;p10"/>
          <p:cNvSpPr txBox="1"/>
          <p:nvPr>
            <p:ph idx="1" type="body"/>
          </p:nvPr>
        </p:nvSpPr>
        <p:spPr>
          <a:xfrm>
            <a:off x="310900" y="1017725"/>
            <a:ext cx="8522100" cy="3811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/>
              <a:t>To </a:t>
            </a:r>
            <a:r>
              <a:rPr b="1" lang="en-GB"/>
              <a:t>explain how selection is used in computer programs</a:t>
            </a:r>
            <a:endParaRPr b="1" sz="2500"/>
          </a:p>
          <a:p>
            <a:pPr indent="-342900" lvl="0" marL="457200" rtl="0" algn="l">
              <a:spcBef>
                <a:spcPts val="1600"/>
              </a:spcBef>
              <a:spcAft>
                <a:spcPts val="0"/>
              </a:spcAft>
              <a:buSzPts val="1800"/>
              <a:buChar char="●"/>
            </a:pPr>
            <a:r>
              <a:rPr lang="en-GB"/>
              <a:t>I can</a:t>
            </a:r>
            <a:r>
              <a:rPr lang="en-GB" sz="1100">
                <a:solidFill>
                  <a:srgbClr val="000000"/>
                </a:solidFill>
              </a:rPr>
              <a:t> </a:t>
            </a:r>
            <a:r>
              <a:rPr lang="en-GB">
                <a:solidFill>
                  <a:srgbClr val="5B5BA5"/>
                </a:solidFill>
              </a:rPr>
              <a:t>recall how conditions are used in selection</a:t>
            </a:r>
            <a:endParaRPr>
              <a:solidFill>
                <a:srgbClr val="5B5BA5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rgbClr val="5B5BA5"/>
              </a:buClr>
              <a:buSzPts val="1800"/>
              <a:buChar char="●"/>
            </a:pPr>
            <a:r>
              <a:rPr lang="en-GB">
                <a:solidFill>
                  <a:srgbClr val="5B5BA5"/>
                </a:solidFill>
              </a:rPr>
              <a:t>I can identify conditions in a program</a:t>
            </a:r>
            <a:endParaRPr>
              <a:solidFill>
                <a:srgbClr val="5B5BA5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rgbClr val="5B5BA5"/>
              </a:buClr>
              <a:buSzPts val="1800"/>
              <a:buChar char="●"/>
            </a:pPr>
            <a:r>
              <a:rPr lang="en-GB">
                <a:solidFill>
                  <a:srgbClr val="5B5BA5"/>
                </a:solidFill>
              </a:rPr>
              <a:t>I can modify a condition in a program</a:t>
            </a:r>
            <a:r>
              <a:rPr lang="en-GB">
                <a:solidFill>
                  <a:srgbClr val="5B5BA5"/>
                </a:solidFill>
              </a:rPr>
              <a:t> </a:t>
            </a:r>
            <a:endParaRPr>
              <a:solidFill>
                <a:srgbClr val="5B5BA5"/>
              </a:solidFill>
            </a:endParaRPr>
          </a:p>
        </p:txBody>
      </p:sp>
      <p:sp>
        <p:nvSpPr>
          <p:cNvPr id="61" name="Google Shape;61;p10"/>
          <p:cNvSpPr txBox="1"/>
          <p:nvPr>
            <p:ph idx="12" type="sldNum"/>
          </p:nvPr>
        </p:nvSpPr>
        <p:spPr>
          <a:xfrm>
            <a:off x="8832200" y="4829300"/>
            <a:ext cx="311700" cy="314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2"/>
        </a:solidFill>
      </p:bgPr>
    </p:bg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1"/>
          <p:cNvSpPr txBox="1"/>
          <p:nvPr>
            <p:ph type="title"/>
          </p:nvPr>
        </p:nvSpPr>
        <p:spPr>
          <a:xfrm>
            <a:off x="310900" y="319600"/>
            <a:ext cx="8521200" cy="69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True or false?</a:t>
            </a:r>
            <a:endParaRPr/>
          </a:p>
        </p:txBody>
      </p:sp>
      <p:sp>
        <p:nvSpPr>
          <p:cNvPr id="67" name="Google Shape;67;p11"/>
          <p:cNvSpPr txBox="1"/>
          <p:nvPr>
            <p:ph idx="12" type="sldNum"/>
          </p:nvPr>
        </p:nvSpPr>
        <p:spPr>
          <a:xfrm>
            <a:off x="8832200" y="4829300"/>
            <a:ext cx="311700" cy="314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68" name="Google Shape;68;p11"/>
          <p:cNvSpPr txBox="1"/>
          <p:nvPr>
            <p:ph idx="3" type="subTitle"/>
          </p:nvPr>
        </p:nvSpPr>
        <p:spPr>
          <a:xfrm>
            <a:off x="5257800" y="0"/>
            <a:ext cx="3564900" cy="314100"/>
          </a:xfrm>
          <a:prstGeom prst="rect">
            <a:avLst/>
          </a:prstGeom>
        </p:spPr>
        <p:txBody>
          <a:bodyPr anchorCtr="0" anchor="ctr" bIns="91425" lIns="91425" spcFirstLastPara="1" rIns="0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Introduction</a:t>
            </a:r>
            <a:endParaRPr/>
          </a:p>
        </p:txBody>
      </p:sp>
      <p:sp>
        <p:nvSpPr>
          <p:cNvPr id="69" name="Google Shape;69;p11"/>
          <p:cNvSpPr txBox="1"/>
          <p:nvPr>
            <p:ph idx="1" type="body"/>
          </p:nvPr>
        </p:nvSpPr>
        <p:spPr>
          <a:xfrm>
            <a:off x="310900" y="1170124"/>
            <a:ext cx="4096500" cy="3659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On the next slide, several statements will appear.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rPr lang="en-GB"/>
              <a:t>Record whether the statement is true or false for you.</a:t>
            </a:r>
            <a:endParaRPr/>
          </a:p>
        </p:txBody>
      </p:sp>
      <p:pic>
        <p:nvPicPr>
          <p:cNvPr id="70" name="Google Shape;70;p1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514382" y="1842300"/>
            <a:ext cx="2124400" cy="2129800"/>
          </a:xfrm>
          <a:prstGeom prst="rect">
            <a:avLst/>
          </a:prstGeom>
          <a:noFill/>
          <a:ln>
            <a:noFill/>
          </a:ln>
        </p:spPr>
      </p:pic>
      <p:pic>
        <p:nvPicPr>
          <p:cNvPr id="71" name="Google Shape;71;p11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4930913" y="1171399"/>
            <a:ext cx="1968000" cy="19630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2"/>
        </a:solidFill>
      </p:bgPr>
    </p:bg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12"/>
          <p:cNvSpPr txBox="1"/>
          <p:nvPr>
            <p:ph type="title"/>
          </p:nvPr>
        </p:nvSpPr>
        <p:spPr>
          <a:xfrm>
            <a:off x="310900" y="319600"/>
            <a:ext cx="8521200" cy="69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True or false?</a:t>
            </a:r>
            <a:endParaRPr/>
          </a:p>
        </p:txBody>
      </p:sp>
      <p:sp>
        <p:nvSpPr>
          <p:cNvPr id="77" name="Google Shape;77;p12"/>
          <p:cNvSpPr txBox="1"/>
          <p:nvPr>
            <p:ph idx="12" type="sldNum"/>
          </p:nvPr>
        </p:nvSpPr>
        <p:spPr>
          <a:xfrm>
            <a:off x="8832200" y="4829300"/>
            <a:ext cx="311700" cy="314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78" name="Google Shape;78;p12"/>
          <p:cNvSpPr txBox="1"/>
          <p:nvPr>
            <p:ph idx="3" type="subTitle"/>
          </p:nvPr>
        </p:nvSpPr>
        <p:spPr>
          <a:xfrm>
            <a:off x="5257800" y="0"/>
            <a:ext cx="3564900" cy="314100"/>
          </a:xfrm>
          <a:prstGeom prst="rect">
            <a:avLst/>
          </a:prstGeom>
        </p:spPr>
        <p:txBody>
          <a:bodyPr anchorCtr="0" anchor="ctr" bIns="91425" lIns="91425" spcFirstLastPara="1" rIns="0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Introduction</a:t>
            </a:r>
            <a:endParaRPr/>
          </a:p>
        </p:txBody>
      </p:sp>
      <p:sp>
        <p:nvSpPr>
          <p:cNvPr id="79" name="Google Shape;79;p12"/>
          <p:cNvSpPr txBox="1"/>
          <p:nvPr>
            <p:ph idx="1" type="body"/>
          </p:nvPr>
        </p:nvSpPr>
        <p:spPr>
          <a:xfrm>
            <a:off x="310900" y="1170124"/>
            <a:ext cx="4096500" cy="3659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Today is Wednesday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en-GB"/>
              <a:t>My birthday is in March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en-GB"/>
              <a:t>I like carrots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en-GB"/>
              <a:t>My first name contains the letter ‘s’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  <p:sp>
        <p:nvSpPr>
          <p:cNvPr id="80" name="Google Shape;80;p12"/>
          <p:cNvSpPr txBox="1"/>
          <p:nvPr>
            <p:ph idx="2" type="body"/>
          </p:nvPr>
        </p:nvSpPr>
        <p:spPr>
          <a:xfrm>
            <a:off x="4736600" y="1170100"/>
            <a:ext cx="4096500" cy="3659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I walked to school this morning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en-GB"/>
              <a:t>It is raining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en-GB"/>
              <a:t>Computing is my favourite lesson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rPr lang="en-GB"/>
              <a:t>I want extra homework this week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79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79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79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79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79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79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79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79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>
                                            <p:txEl>
                                              <p:pRg end="8" st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79">
                                            <p:txEl>
                                              <p:pRg end="8" st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80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80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80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80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80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80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80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2"/>
        </a:solidFill>
      </p:bgPr>
    </p:bg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3"/>
          <p:cNvSpPr txBox="1"/>
          <p:nvPr>
            <p:ph type="title"/>
          </p:nvPr>
        </p:nvSpPr>
        <p:spPr>
          <a:xfrm>
            <a:off x="310900" y="319600"/>
            <a:ext cx="8521200" cy="69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True or false?</a:t>
            </a:r>
            <a:endParaRPr/>
          </a:p>
        </p:txBody>
      </p:sp>
      <p:sp>
        <p:nvSpPr>
          <p:cNvPr id="86" name="Google Shape;86;p13"/>
          <p:cNvSpPr txBox="1"/>
          <p:nvPr>
            <p:ph idx="12" type="sldNum"/>
          </p:nvPr>
        </p:nvSpPr>
        <p:spPr>
          <a:xfrm>
            <a:off x="8832200" y="4829300"/>
            <a:ext cx="311700" cy="314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87" name="Google Shape;87;p13"/>
          <p:cNvSpPr txBox="1"/>
          <p:nvPr>
            <p:ph idx="3" type="subTitle"/>
          </p:nvPr>
        </p:nvSpPr>
        <p:spPr>
          <a:xfrm>
            <a:off x="5257800" y="0"/>
            <a:ext cx="3564900" cy="314100"/>
          </a:xfrm>
          <a:prstGeom prst="rect">
            <a:avLst/>
          </a:prstGeom>
        </p:spPr>
        <p:txBody>
          <a:bodyPr anchorCtr="0" anchor="ctr" bIns="91425" lIns="91425" spcFirstLastPara="1" rIns="0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Introduction</a:t>
            </a:r>
            <a:endParaRPr/>
          </a:p>
        </p:txBody>
      </p:sp>
      <p:sp>
        <p:nvSpPr>
          <p:cNvPr id="88" name="Google Shape;88;p13"/>
          <p:cNvSpPr txBox="1"/>
          <p:nvPr>
            <p:ph idx="1" type="body"/>
          </p:nvPr>
        </p:nvSpPr>
        <p:spPr>
          <a:xfrm>
            <a:off x="310900" y="1170125"/>
            <a:ext cx="4359900" cy="3659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/>
              <a:t>If</a:t>
            </a:r>
            <a:r>
              <a:rPr lang="en-GB"/>
              <a:t> you recorded</a:t>
            </a:r>
            <a:r>
              <a:rPr lang="en-GB"/>
              <a:t> more than</a:t>
            </a:r>
            <a:r>
              <a:rPr lang="en-GB"/>
              <a:t> three ‘trues’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en-GB"/>
              <a:t>	</a:t>
            </a:r>
            <a:r>
              <a:rPr b="1" lang="en-GB"/>
              <a:t>Then</a:t>
            </a:r>
            <a:r>
              <a:rPr lang="en-GB"/>
              <a:t> stand up and take a bow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  <p:pic>
        <p:nvPicPr>
          <p:cNvPr id="89" name="Google Shape;89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035600" y="1017700"/>
            <a:ext cx="3716726" cy="371672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88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88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88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88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accent1"/>
        </a:solidFill>
      </p:bgPr>
    </p:bg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14"/>
          <p:cNvSpPr txBox="1"/>
          <p:nvPr>
            <p:ph idx="12" type="sldNum"/>
          </p:nvPr>
        </p:nvSpPr>
        <p:spPr>
          <a:xfrm>
            <a:off x="8832200" y="4829300"/>
            <a:ext cx="311700" cy="314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95" name="Google Shape;95;p14"/>
          <p:cNvSpPr txBox="1"/>
          <p:nvPr>
            <p:ph idx="3" type="subTitle"/>
          </p:nvPr>
        </p:nvSpPr>
        <p:spPr>
          <a:xfrm>
            <a:off x="5257800" y="0"/>
            <a:ext cx="3564900" cy="314100"/>
          </a:xfrm>
          <a:prstGeom prst="rect">
            <a:avLst/>
          </a:prstGeom>
        </p:spPr>
        <p:txBody>
          <a:bodyPr anchorCtr="0" anchor="ctr" bIns="91425" lIns="91425" spcFirstLastPara="1" rIns="0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Activity 1</a:t>
            </a:r>
            <a:endParaRPr/>
          </a:p>
        </p:txBody>
      </p:sp>
      <p:sp>
        <p:nvSpPr>
          <p:cNvPr id="96" name="Google Shape;96;p14"/>
          <p:cNvSpPr txBox="1"/>
          <p:nvPr>
            <p:ph idx="1" type="body"/>
          </p:nvPr>
        </p:nvSpPr>
        <p:spPr>
          <a:xfrm>
            <a:off x="310900" y="1170124"/>
            <a:ext cx="4096500" cy="3659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Play the program: </a:t>
            </a:r>
            <a:endParaRPr/>
          </a:p>
          <a:p>
            <a:pPr indent="0" lvl="0" marL="0" rtl="0" algn="ctr">
              <a:spcBef>
                <a:spcPts val="1600"/>
              </a:spcBef>
              <a:spcAft>
                <a:spcPts val="0"/>
              </a:spcAft>
              <a:buNone/>
            </a:pPr>
            <a:r>
              <a:rPr b="1" lang="en-GB" u="sng">
                <a:solidFill>
                  <a:schemeClr val="hlink"/>
                </a:solidFill>
                <a:hlinkClick r:id="rId3"/>
              </a:rPr>
              <a:t>ncce.io/</a:t>
            </a:r>
            <a:r>
              <a:rPr b="1" lang="en-GB" u="sng">
                <a:solidFill>
                  <a:schemeClr val="hlink"/>
                </a:solidFill>
                <a:hlinkClick r:id="rId4"/>
              </a:rPr>
              <a:t>pg5b-1-a1-c</a:t>
            </a:r>
            <a:endParaRPr b="1"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en-GB"/>
              <a:t>Look at the code snippets. </a:t>
            </a:r>
            <a:endParaRPr/>
          </a:p>
          <a:p>
            <a:pPr indent="-342900" lvl="0" marL="457200" rtl="0" algn="l">
              <a:spcBef>
                <a:spcPts val="1600"/>
              </a:spcBef>
              <a:spcAft>
                <a:spcPts val="0"/>
              </a:spcAft>
              <a:buSzPts val="1800"/>
              <a:buChar char="●"/>
            </a:pPr>
            <a:r>
              <a:rPr lang="en-GB"/>
              <a:t>What selection is taking place?</a:t>
            </a:r>
            <a:endParaRPr/>
          </a:p>
          <a:p>
            <a:pPr indent="-342900" lvl="0" marL="457200" rtl="0" algn="l">
              <a:spcBef>
                <a:spcPts val="1000"/>
              </a:spcBef>
              <a:spcAft>
                <a:spcPts val="0"/>
              </a:spcAft>
              <a:buSzPts val="1800"/>
              <a:buChar char="●"/>
            </a:pPr>
            <a:r>
              <a:rPr lang="en-GB"/>
              <a:t>What conditions are being used?</a:t>
            </a:r>
            <a:endParaRPr/>
          </a:p>
          <a:p>
            <a:pPr indent="-342900" lvl="0" marL="457200" rtl="0" algn="l">
              <a:spcBef>
                <a:spcPts val="1000"/>
              </a:spcBef>
              <a:spcAft>
                <a:spcPts val="0"/>
              </a:spcAft>
              <a:buSzPts val="1800"/>
              <a:buChar char="●"/>
            </a:pPr>
            <a:r>
              <a:rPr lang="en-GB"/>
              <a:t>What actions are being carried out if the conditions are true?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  <p:sp>
        <p:nvSpPr>
          <p:cNvPr id="97" name="Google Shape;97;p14"/>
          <p:cNvSpPr txBox="1"/>
          <p:nvPr>
            <p:ph type="title"/>
          </p:nvPr>
        </p:nvSpPr>
        <p:spPr>
          <a:xfrm>
            <a:off x="310900" y="319600"/>
            <a:ext cx="8521200" cy="69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S</a:t>
            </a:r>
            <a:r>
              <a:rPr lang="en-GB"/>
              <a:t>election</a:t>
            </a:r>
            <a:endParaRPr/>
          </a:p>
        </p:txBody>
      </p:sp>
      <p:pic>
        <p:nvPicPr>
          <p:cNvPr id="98" name="Google Shape;98;p14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4736600" y="1170100"/>
            <a:ext cx="4096500" cy="341925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accent1"/>
        </a:solidFill>
      </p:bgPr>
    </p:bg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15"/>
          <p:cNvSpPr txBox="1"/>
          <p:nvPr>
            <p:ph idx="12" type="sldNum"/>
          </p:nvPr>
        </p:nvSpPr>
        <p:spPr>
          <a:xfrm>
            <a:off x="8832200" y="4829300"/>
            <a:ext cx="311700" cy="314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104" name="Google Shape;104;p15"/>
          <p:cNvSpPr txBox="1"/>
          <p:nvPr>
            <p:ph idx="3" type="subTitle"/>
          </p:nvPr>
        </p:nvSpPr>
        <p:spPr>
          <a:xfrm>
            <a:off x="5257800" y="0"/>
            <a:ext cx="3564900" cy="314100"/>
          </a:xfrm>
          <a:prstGeom prst="rect">
            <a:avLst/>
          </a:prstGeom>
        </p:spPr>
        <p:txBody>
          <a:bodyPr anchorCtr="0" anchor="ctr" bIns="91425" lIns="91425" spcFirstLastPara="1" rIns="0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Activity 1</a:t>
            </a:r>
            <a:endParaRPr/>
          </a:p>
        </p:txBody>
      </p:sp>
      <p:sp>
        <p:nvSpPr>
          <p:cNvPr id="105" name="Google Shape;105;p15"/>
          <p:cNvSpPr txBox="1"/>
          <p:nvPr>
            <p:ph type="title"/>
          </p:nvPr>
        </p:nvSpPr>
        <p:spPr>
          <a:xfrm>
            <a:off x="310900" y="319600"/>
            <a:ext cx="8521200" cy="69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Using selection</a:t>
            </a:r>
            <a:endParaRPr/>
          </a:p>
        </p:txBody>
      </p:sp>
      <p:sp>
        <p:nvSpPr>
          <p:cNvPr id="106" name="Google Shape;106;p15"/>
          <p:cNvSpPr txBox="1"/>
          <p:nvPr/>
        </p:nvSpPr>
        <p:spPr>
          <a:xfrm>
            <a:off x="310900" y="1170125"/>
            <a:ext cx="4262400" cy="3659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800">
              <a:solidFill>
                <a:srgbClr val="5B5BA5"/>
              </a:solidFill>
              <a:latin typeface="Quicksand"/>
              <a:ea typeface="Quicksand"/>
              <a:cs typeface="Quicksand"/>
              <a:sym typeface="Quicksand"/>
            </a:endParaRPr>
          </a:p>
          <a:p>
            <a:pPr indent="0" lvl="0" marL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None/>
            </a:pPr>
            <a:r>
              <a:t/>
            </a:r>
            <a:endParaRPr b="1" sz="1800">
              <a:solidFill>
                <a:srgbClr val="5B5BA5"/>
              </a:solidFill>
              <a:latin typeface="Quicksand"/>
              <a:ea typeface="Quicksand"/>
              <a:cs typeface="Quicksand"/>
              <a:sym typeface="Quicksand"/>
            </a:endParaRPr>
          </a:p>
          <a:p>
            <a:pPr indent="0" lvl="0" marL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None/>
            </a:pPr>
            <a:r>
              <a:rPr b="1" lang="en-GB" sz="1800">
                <a:solidFill>
                  <a:srgbClr val="5B5BA5"/>
                </a:solidFill>
                <a:latin typeface="Quicksand"/>
                <a:ea typeface="Quicksand"/>
                <a:cs typeface="Quicksand"/>
                <a:sym typeface="Quicksand"/>
              </a:rPr>
              <a:t>If</a:t>
            </a:r>
            <a:r>
              <a:rPr lang="en-GB" sz="1800">
                <a:solidFill>
                  <a:srgbClr val="5B5BA5"/>
                </a:solidFill>
                <a:latin typeface="Quicksand"/>
                <a:ea typeface="Quicksand"/>
                <a:cs typeface="Quicksand"/>
                <a:sym typeface="Quicksand"/>
              </a:rPr>
              <a:t> left arrow key is pressed</a:t>
            </a:r>
            <a:endParaRPr sz="1800">
              <a:solidFill>
                <a:srgbClr val="5B5BA5"/>
              </a:solidFill>
              <a:latin typeface="Quicksand"/>
              <a:ea typeface="Quicksand"/>
              <a:cs typeface="Quicksand"/>
              <a:sym typeface="Quicksand"/>
            </a:endParaRPr>
          </a:p>
          <a:p>
            <a:pPr indent="0" lvl="0" marL="45720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None/>
            </a:pPr>
            <a:r>
              <a:rPr b="1" lang="en-GB" sz="1800">
                <a:solidFill>
                  <a:srgbClr val="5B5BA5"/>
                </a:solidFill>
                <a:latin typeface="Quicksand"/>
                <a:ea typeface="Quicksand"/>
                <a:cs typeface="Quicksand"/>
                <a:sym typeface="Quicksand"/>
              </a:rPr>
              <a:t>Then</a:t>
            </a:r>
            <a:r>
              <a:rPr lang="en-GB" sz="1800">
                <a:solidFill>
                  <a:srgbClr val="5B5BA5"/>
                </a:solidFill>
                <a:latin typeface="Quicksand"/>
                <a:ea typeface="Quicksand"/>
                <a:cs typeface="Quicksand"/>
                <a:sym typeface="Quicksand"/>
              </a:rPr>
              <a:t>  point in direction of -90</a:t>
            </a:r>
            <a:endParaRPr sz="1800">
              <a:solidFill>
                <a:srgbClr val="5B5BA5"/>
              </a:solidFill>
              <a:latin typeface="Quicksand"/>
              <a:ea typeface="Quicksand"/>
              <a:cs typeface="Quicksand"/>
              <a:sym typeface="Quicksand"/>
            </a:endParaRPr>
          </a:p>
          <a:p>
            <a:pPr indent="0" lvl="0" marL="91440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None/>
            </a:pPr>
            <a:r>
              <a:rPr lang="en-GB" sz="1800">
                <a:solidFill>
                  <a:srgbClr val="5B5BA5"/>
                </a:solidFill>
                <a:latin typeface="Quicksand"/>
                <a:ea typeface="Quicksand"/>
                <a:cs typeface="Quicksand"/>
                <a:sym typeface="Quicksand"/>
              </a:rPr>
              <a:t>    move ten steps</a:t>
            </a:r>
            <a:endParaRPr sz="1800">
              <a:solidFill>
                <a:srgbClr val="5B5BA5"/>
              </a:solidFill>
              <a:latin typeface="Quicksand"/>
              <a:ea typeface="Quicksand"/>
              <a:cs typeface="Quicksand"/>
              <a:sym typeface="Quicksand"/>
            </a:endParaRPr>
          </a:p>
          <a:p>
            <a:pPr indent="0" lvl="0" marL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5B5BA5"/>
              </a:solidFill>
              <a:latin typeface="Quicksand"/>
              <a:ea typeface="Quicksand"/>
              <a:cs typeface="Quicksand"/>
              <a:sym typeface="Quicksand"/>
            </a:endParaRPr>
          </a:p>
          <a:p>
            <a:pPr indent="0" lvl="0" marL="0" rtl="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None/>
            </a:pPr>
            <a:r>
              <a:t/>
            </a:r>
            <a:endParaRPr sz="1800">
              <a:solidFill>
                <a:srgbClr val="5B5BA5"/>
              </a:solidFill>
              <a:latin typeface="Quicksand"/>
              <a:ea typeface="Quicksand"/>
              <a:cs typeface="Quicksand"/>
              <a:sym typeface="Quicksand"/>
            </a:endParaRPr>
          </a:p>
        </p:txBody>
      </p:sp>
      <p:sp>
        <p:nvSpPr>
          <p:cNvPr id="107" name="Google Shape;107;p15"/>
          <p:cNvSpPr txBox="1"/>
          <p:nvPr>
            <p:ph idx="2" type="body"/>
          </p:nvPr>
        </p:nvSpPr>
        <p:spPr>
          <a:xfrm>
            <a:off x="4736600" y="1170100"/>
            <a:ext cx="4096500" cy="3659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-GB"/>
              <a:t>Condition must be either true or false</a:t>
            </a:r>
            <a:endParaRPr/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342900" lvl="0" marL="457200" rtl="0" algn="l">
              <a:spcBef>
                <a:spcPts val="1000"/>
              </a:spcBef>
              <a:spcAft>
                <a:spcPts val="1000"/>
              </a:spcAft>
              <a:buSzPts val="1800"/>
              <a:buChar char="●"/>
            </a:pPr>
            <a:r>
              <a:rPr lang="en-GB"/>
              <a:t>Action(s) to to be carried out when the condition is true </a:t>
            </a:r>
            <a:endParaRPr/>
          </a:p>
        </p:txBody>
      </p:sp>
      <p:cxnSp>
        <p:nvCxnSpPr>
          <p:cNvPr id="108" name="Google Shape;108;p15"/>
          <p:cNvCxnSpPr/>
          <p:nvPr/>
        </p:nvCxnSpPr>
        <p:spPr>
          <a:xfrm rot="10800000">
            <a:off x="3898425" y="3276375"/>
            <a:ext cx="1087800" cy="628200"/>
          </a:xfrm>
          <a:prstGeom prst="straightConnector1">
            <a:avLst/>
          </a:prstGeom>
          <a:noFill/>
          <a:ln cap="flat" cmpd="sng" w="28575">
            <a:solidFill>
              <a:schemeClr val="dk1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109" name="Google Shape;109;p15"/>
          <p:cNvCxnSpPr/>
          <p:nvPr/>
        </p:nvCxnSpPr>
        <p:spPr>
          <a:xfrm flipH="1">
            <a:off x="3223200" y="1419275"/>
            <a:ext cx="1772400" cy="741000"/>
          </a:xfrm>
          <a:prstGeom prst="straightConnector1">
            <a:avLst/>
          </a:prstGeom>
          <a:noFill/>
          <a:ln cap="flat" cmpd="sng" w="28575">
            <a:solidFill>
              <a:schemeClr val="dk1"/>
            </a:solidFill>
            <a:prstDash val="solid"/>
            <a:round/>
            <a:headEnd len="med" w="med" type="none"/>
            <a:tailEnd len="med" w="med" type="triangle"/>
          </a:ln>
        </p:spPr>
      </p:cxn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accent1"/>
        </a:solidFill>
      </p:bgPr>
    </p:bg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16"/>
          <p:cNvSpPr txBox="1"/>
          <p:nvPr>
            <p:ph idx="12" type="sldNum"/>
          </p:nvPr>
        </p:nvSpPr>
        <p:spPr>
          <a:xfrm>
            <a:off x="8832200" y="4829300"/>
            <a:ext cx="311700" cy="314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115" name="Google Shape;115;p16"/>
          <p:cNvSpPr txBox="1"/>
          <p:nvPr>
            <p:ph idx="3" type="subTitle"/>
          </p:nvPr>
        </p:nvSpPr>
        <p:spPr>
          <a:xfrm>
            <a:off x="5257800" y="0"/>
            <a:ext cx="3564900" cy="314100"/>
          </a:xfrm>
          <a:prstGeom prst="rect">
            <a:avLst/>
          </a:prstGeom>
        </p:spPr>
        <p:txBody>
          <a:bodyPr anchorCtr="0" anchor="ctr" bIns="91425" lIns="91425" spcFirstLastPara="1" rIns="0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Activity 1</a:t>
            </a:r>
            <a:endParaRPr/>
          </a:p>
        </p:txBody>
      </p:sp>
      <p:sp>
        <p:nvSpPr>
          <p:cNvPr id="116" name="Google Shape;116;p16"/>
          <p:cNvSpPr txBox="1"/>
          <p:nvPr>
            <p:ph type="title"/>
          </p:nvPr>
        </p:nvSpPr>
        <p:spPr>
          <a:xfrm>
            <a:off x="310900" y="319600"/>
            <a:ext cx="8521200" cy="69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Using selection</a:t>
            </a:r>
            <a:endParaRPr/>
          </a:p>
        </p:txBody>
      </p:sp>
      <p:sp>
        <p:nvSpPr>
          <p:cNvPr id="117" name="Google Shape;117;p16"/>
          <p:cNvSpPr txBox="1"/>
          <p:nvPr/>
        </p:nvSpPr>
        <p:spPr>
          <a:xfrm>
            <a:off x="310900" y="1170125"/>
            <a:ext cx="6372900" cy="3659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800">
              <a:solidFill>
                <a:srgbClr val="5B5BA5"/>
              </a:solidFill>
              <a:latin typeface="Quicksand"/>
              <a:ea typeface="Quicksand"/>
              <a:cs typeface="Quicksand"/>
              <a:sym typeface="Quicksand"/>
            </a:endParaRPr>
          </a:p>
          <a:p>
            <a:pPr indent="0" lvl="0" marL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None/>
            </a:pPr>
            <a:r>
              <a:t/>
            </a:r>
            <a:endParaRPr b="1" sz="1800">
              <a:solidFill>
                <a:srgbClr val="5B5BA5"/>
              </a:solidFill>
              <a:latin typeface="Quicksand"/>
              <a:ea typeface="Quicksand"/>
              <a:cs typeface="Quicksand"/>
              <a:sym typeface="Quicksand"/>
            </a:endParaRPr>
          </a:p>
          <a:p>
            <a:pPr indent="0" lvl="0" marL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None/>
            </a:pPr>
            <a:r>
              <a:rPr b="1" lang="en-GB" sz="1800">
                <a:solidFill>
                  <a:srgbClr val="5B5BA5"/>
                </a:solidFill>
                <a:latin typeface="Quicksand"/>
                <a:ea typeface="Quicksand"/>
                <a:cs typeface="Quicksand"/>
                <a:sym typeface="Quicksand"/>
              </a:rPr>
              <a:t>If</a:t>
            </a:r>
            <a:r>
              <a:rPr lang="en-GB" sz="1800">
                <a:solidFill>
                  <a:srgbClr val="5B5BA5"/>
                </a:solidFill>
                <a:latin typeface="Quicksand"/>
                <a:ea typeface="Quicksand"/>
                <a:cs typeface="Quicksand"/>
                <a:sym typeface="Quicksand"/>
              </a:rPr>
              <a:t> touching the colour red</a:t>
            </a:r>
            <a:endParaRPr sz="1800">
              <a:solidFill>
                <a:srgbClr val="5B5BA5"/>
              </a:solidFill>
              <a:latin typeface="Quicksand"/>
              <a:ea typeface="Quicksand"/>
              <a:cs typeface="Quicksand"/>
              <a:sym typeface="Quicksand"/>
            </a:endParaRPr>
          </a:p>
          <a:p>
            <a:pPr indent="0" lvl="0" marL="45720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None/>
            </a:pPr>
            <a:r>
              <a:rPr b="1" lang="en-GB" sz="1800">
                <a:solidFill>
                  <a:srgbClr val="5B5BA5"/>
                </a:solidFill>
                <a:latin typeface="Quicksand"/>
                <a:ea typeface="Quicksand"/>
                <a:cs typeface="Quicksand"/>
                <a:sym typeface="Quicksand"/>
              </a:rPr>
              <a:t>Then</a:t>
            </a:r>
            <a:r>
              <a:rPr lang="en-GB" sz="1800">
                <a:solidFill>
                  <a:srgbClr val="5B5BA5"/>
                </a:solidFill>
                <a:latin typeface="Quicksand"/>
                <a:ea typeface="Quicksand"/>
                <a:cs typeface="Quicksand"/>
                <a:sym typeface="Quicksand"/>
              </a:rPr>
              <a:t>  say ‘You completed the maze!’ for two seconds</a:t>
            </a:r>
            <a:endParaRPr sz="1800">
              <a:solidFill>
                <a:srgbClr val="5B5BA5"/>
              </a:solidFill>
              <a:latin typeface="Quicksand"/>
              <a:ea typeface="Quicksand"/>
              <a:cs typeface="Quicksand"/>
              <a:sym typeface="Quicksand"/>
            </a:endParaRPr>
          </a:p>
          <a:p>
            <a:pPr indent="0" lvl="0" marL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5B5BA5"/>
              </a:solidFill>
              <a:latin typeface="Quicksand"/>
              <a:ea typeface="Quicksand"/>
              <a:cs typeface="Quicksand"/>
              <a:sym typeface="Quicksand"/>
            </a:endParaRPr>
          </a:p>
          <a:p>
            <a:pPr indent="0" lvl="0" marL="0" rtl="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None/>
            </a:pPr>
            <a:r>
              <a:t/>
            </a:r>
            <a:endParaRPr sz="1800">
              <a:solidFill>
                <a:srgbClr val="5B5BA5"/>
              </a:solidFill>
              <a:latin typeface="Quicksand"/>
              <a:ea typeface="Quicksand"/>
              <a:cs typeface="Quicksand"/>
              <a:sym typeface="Quicksand"/>
            </a:endParaRPr>
          </a:p>
        </p:txBody>
      </p:sp>
      <p:sp>
        <p:nvSpPr>
          <p:cNvPr id="118" name="Google Shape;118;p16"/>
          <p:cNvSpPr txBox="1"/>
          <p:nvPr>
            <p:ph idx="2" type="body"/>
          </p:nvPr>
        </p:nvSpPr>
        <p:spPr>
          <a:xfrm>
            <a:off x="4736600" y="1170100"/>
            <a:ext cx="4096500" cy="3659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-GB"/>
              <a:t>Condition must be either true or false</a:t>
            </a:r>
            <a:endParaRPr/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342900" lvl="0" marL="457200" rtl="0" algn="l">
              <a:spcBef>
                <a:spcPts val="1000"/>
              </a:spcBef>
              <a:spcAft>
                <a:spcPts val="1000"/>
              </a:spcAft>
              <a:buSzPts val="1800"/>
              <a:buChar char="●"/>
            </a:pPr>
            <a:r>
              <a:rPr lang="en-GB"/>
              <a:t>Action(s) to to be carried out when the condition is true </a:t>
            </a:r>
            <a:endParaRPr/>
          </a:p>
        </p:txBody>
      </p:sp>
      <p:cxnSp>
        <p:nvCxnSpPr>
          <p:cNvPr id="119" name="Google Shape;119;p16"/>
          <p:cNvCxnSpPr/>
          <p:nvPr/>
        </p:nvCxnSpPr>
        <p:spPr>
          <a:xfrm rot="10800000">
            <a:off x="3898425" y="3276375"/>
            <a:ext cx="1087800" cy="628200"/>
          </a:xfrm>
          <a:prstGeom prst="straightConnector1">
            <a:avLst/>
          </a:prstGeom>
          <a:noFill/>
          <a:ln cap="flat" cmpd="sng" w="28575">
            <a:solidFill>
              <a:schemeClr val="dk1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120" name="Google Shape;120;p16"/>
          <p:cNvCxnSpPr/>
          <p:nvPr/>
        </p:nvCxnSpPr>
        <p:spPr>
          <a:xfrm flipH="1">
            <a:off x="3223200" y="1419275"/>
            <a:ext cx="1772400" cy="741000"/>
          </a:xfrm>
          <a:prstGeom prst="straightConnector1">
            <a:avLst/>
          </a:prstGeom>
          <a:noFill/>
          <a:ln cap="flat" cmpd="sng" w="28575">
            <a:solidFill>
              <a:schemeClr val="dk1"/>
            </a:solidFill>
            <a:prstDash val="solid"/>
            <a:round/>
            <a:headEnd len="med" w="med" type="none"/>
            <a:tailEnd len="med" w="med" type="triangle"/>
          </a:ln>
        </p:spPr>
      </p:cxn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accent2"/>
        </a:solidFill>
      </p:bgPr>
    </p:bg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17"/>
          <p:cNvSpPr txBox="1"/>
          <p:nvPr>
            <p:ph idx="1" type="body"/>
          </p:nvPr>
        </p:nvSpPr>
        <p:spPr>
          <a:xfrm>
            <a:off x="310900" y="1170124"/>
            <a:ext cx="4096500" cy="3659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This </a:t>
            </a:r>
            <a:r>
              <a:rPr b="1" lang="en-GB"/>
              <a:t>block</a:t>
            </a:r>
            <a:r>
              <a:rPr lang="en-GB"/>
              <a:t> can be used as a condition when writing programs in Scratch.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en-GB"/>
              <a:t>The </a:t>
            </a:r>
            <a:r>
              <a:rPr b="1" lang="en-GB"/>
              <a:t>condition</a:t>
            </a:r>
            <a:r>
              <a:rPr lang="en-GB"/>
              <a:t> </a:t>
            </a:r>
            <a:r>
              <a:rPr b="1" lang="en-GB"/>
              <a:t>block</a:t>
            </a:r>
            <a:r>
              <a:rPr lang="en-GB"/>
              <a:t> needs to be used with other blocks to control the flow of actions.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rPr b="1" lang="en-GB"/>
              <a:t>Condition blocks</a:t>
            </a:r>
            <a:r>
              <a:rPr lang="en-GB"/>
              <a:t> are all the same shape (a hexagon). The blocks they are used with have a hexagonal space in them.</a:t>
            </a:r>
            <a:endParaRPr/>
          </a:p>
        </p:txBody>
      </p:sp>
      <p:sp>
        <p:nvSpPr>
          <p:cNvPr id="126" name="Google Shape;126;p17"/>
          <p:cNvSpPr txBox="1"/>
          <p:nvPr>
            <p:ph type="title"/>
          </p:nvPr>
        </p:nvSpPr>
        <p:spPr>
          <a:xfrm>
            <a:off x="310900" y="319600"/>
            <a:ext cx="8521200" cy="69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Condition in programs</a:t>
            </a:r>
            <a:endParaRPr/>
          </a:p>
        </p:txBody>
      </p:sp>
      <p:sp>
        <p:nvSpPr>
          <p:cNvPr id="127" name="Google Shape;127;p17"/>
          <p:cNvSpPr txBox="1"/>
          <p:nvPr>
            <p:ph idx="12" type="sldNum"/>
          </p:nvPr>
        </p:nvSpPr>
        <p:spPr>
          <a:xfrm>
            <a:off x="8832200" y="4829300"/>
            <a:ext cx="311700" cy="314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128" name="Google Shape;128;p17"/>
          <p:cNvSpPr txBox="1"/>
          <p:nvPr>
            <p:ph idx="3" type="subTitle"/>
          </p:nvPr>
        </p:nvSpPr>
        <p:spPr>
          <a:xfrm>
            <a:off x="5257800" y="0"/>
            <a:ext cx="3564900" cy="314100"/>
          </a:xfrm>
          <a:prstGeom prst="rect">
            <a:avLst/>
          </a:prstGeom>
        </p:spPr>
        <p:txBody>
          <a:bodyPr anchorCtr="0" anchor="ctr" bIns="91425" lIns="91425" spcFirstLastPara="1" rIns="0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Activity 2</a:t>
            </a:r>
            <a:endParaRPr/>
          </a:p>
        </p:txBody>
      </p:sp>
      <p:pic>
        <p:nvPicPr>
          <p:cNvPr id="129" name="Google Shape;129;p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736600" y="2323600"/>
            <a:ext cx="4096500" cy="73702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NCCE Slides">
  <a:themeElements>
    <a:clrScheme name="Simple Light">
      <a:dk1>
        <a:srgbClr val="5B5BA5"/>
      </a:dk1>
      <a:lt1>
        <a:srgbClr val="FFFFFF"/>
      </a:lt1>
      <a:dk2>
        <a:srgbClr val="E9E9F3"/>
      </a:dk2>
      <a:lt2>
        <a:srgbClr val="F2F6FC"/>
      </a:lt2>
      <a:accent1>
        <a:srgbClr val="E9F7FC"/>
      </a:accent1>
      <a:accent2>
        <a:srgbClr val="FFEFDA"/>
      </a:accent2>
      <a:accent3>
        <a:srgbClr val="ECF8F5"/>
      </a:accent3>
      <a:accent4>
        <a:srgbClr val="FEF2F6"/>
      </a:accent4>
      <a:accent5>
        <a:srgbClr val="E6E6EA"/>
      </a:accent5>
      <a:accent6>
        <a:srgbClr val="F0F6ED"/>
      </a:accent6>
      <a:hlink>
        <a:srgbClr val="3197A8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4124D4D64538641958E4A007980C13B" ma:contentTypeVersion="12" ma:contentTypeDescription="Create a new document." ma:contentTypeScope="" ma:versionID="946afbda18186698106b0ce222443467">
  <xsd:schema xmlns:xsd="http://www.w3.org/2001/XMLSchema" xmlns:xs="http://www.w3.org/2001/XMLSchema" xmlns:p="http://schemas.microsoft.com/office/2006/metadata/properties" xmlns:ns2="9afee772-eb75-46e8-9ea7-aea7d31c93a2" xmlns:ns3="e28a704d-9600-4ad2-9d5d-dece923bace9" targetNamespace="http://schemas.microsoft.com/office/2006/metadata/properties" ma:root="true" ma:fieldsID="64e5dd79a3c711c2c42af549a5dd9833" ns2:_="" ns3:_="">
    <xsd:import namespace="9afee772-eb75-46e8-9ea7-aea7d31c93a2"/>
    <xsd:import namespace="e28a704d-9600-4ad2-9d5d-dece923bace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afee772-eb75-46e8-9ea7-aea7d31c93a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28a704d-9600-4ad2-9d5d-dece923bace9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43F42131-954E-44D8-A79A-77FAB7D77ABA}"/>
</file>

<file path=customXml/itemProps2.xml><?xml version="1.0" encoding="utf-8"?>
<ds:datastoreItem xmlns:ds="http://schemas.openxmlformats.org/officeDocument/2006/customXml" ds:itemID="{12493677-2E61-46CC-B6C4-711A57D9ECF7}"/>
</file>

<file path=customXml/itemProps3.xml><?xml version="1.0" encoding="utf-8"?>
<ds:datastoreItem xmlns:ds="http://schemas.openxmlformats.org/officeDocument/2006/customXml" ds:itemID="{27484E25-8273-4ADF-895D-09ADC254FF74}"/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0x010100E4124D4D64538641958E4A007980C13B</vt:lpwstr>
  </property>
</Properties>
</file>