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1459" r:id="rId5"/>
    <p:sldId id="1519" r:id="rId6"/>
    <p:sldId id="1520" r:id="rId7"/>
    <p:sldId id="1487" r:id="rId8"/>
    <p:sldId id="1486" r:id="rId9"/>
    <p:sldId id="1488" r:id="rId10"/>
    <p:sldId id="1489" r:id="rId11"/>
    <p:sldId id="14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DA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31037-A55B-4E58-A4EA-F97A5F48E1E0}" v="5" dt="2021-02-09T11:49:50.996"/>
    <p1510:client id="{B62D8B84-2DF7-5456-810E-33CFE4F8293F}" v="1" dt="2021-02-08T17:59:37.307"/>
    <p1510:client id="{BE69C66C-3C83-EFA5-35DE-5FB9244B69F8}" v="134" dt="2021-02-25T09:58:45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Cross" userId="dc587daa-9620-4edf-b5b8-b99806329dd5" providerId="ADAL" clId="{76F31037-A55B-4E58-A4EA-F97A5F48E1E0}"/>
    <pc:docChg chg="custSel modSld">
      <pc:chgData name="Heidi Cross" userId="dc587daa-9620-4edf-b5b8-b99806329dd5" providerId="ADAL" clId="{76F31037-A55B-4E58-A4EA-F97A5F48E1E0}" dt="2021-02-09T11:49:50.996" v="0" actId="27636"/>
      <pc:docMkLst>
        <pc:docMk/>
      </pc:docMkLst>
      <pc:sldChg chg="modSp mod">
        <pc:chgData name="Heidi Cross" userId="dc587daa-9620-4edf-b5b8-b99806329dd5" providerId="ADAL" clId="{76F31037-A55B-4E58-A4EA-F97A5F48E1E0}" dt="2021-02-09T11:49:50.996" v="0" actId="27636"/>
        <pc:sldMkLst>
          <pc:docMk/>
          <pc:sldMk cId="0" sldId="256"/>
        </pc:sldMkLst>
        <pc:spChg chg="mod">
          <ac:chgData name="Heidi Cross" userId="dc587daa-9620-4edf-b5b8-b99806329dd5" providerId="ADAL" clId="{76F31037-A55B-4E58-A4EA-F97A5F48E1E0}" dt="2021-02-09T11:49:50.996" v="0" actId="27636"/>
          <ac:spMkLst>
            <pc:docMk/>
            <pc:sldMk cId="0" sldId="256"/>
            <ac:spMk id="6" creationId="{00000000-0000-0000-0000-000000000000}"/>
          </ac:spMkLst>
        </pc:spChg>
      </pc:sldChg>
    </pc:docChg>
  </pc:docChgLst>
  <pc:docChgLst>
    <pc:chgData name="Heidi Cross" userId="S::heidi.cross@copdock.suffolk.sch.uk::dc587daa-9620-4edf-b5b8-b99806329dd5" providerId="AD" clId="Web-{BE69C66C-3C83-EFA5-35DE-5FB9244B69F8}"/>
    <pc:docChg chg="delSld modSld">
      <pc:chgData name="Heidi Cross" userId="S::heidi.cross@copdock.suffolk.sch.uk::dc587daa-9620-4edf-b5b8-b99806329dd5" providerId="AD" clId="Web-{BE69C66C-3C83-EFA5-35DE-5FB9244B69F8}" dt="2021-02-25T09:58:45.243" v="123"/>
      <pc:docMkLst>
        <pc:docMk/>
      </pc:docMkLst>
      <pc:sldChg chg="del">
        <pc:chgData name="Heidi Cross" userId="S::heidi.cross@copdock.suffolk.sch.uk::dc587daa-9620-4edf-b5b8-b99806329dd5" providerId="AD" clId="Web-{BE69C66C-3C83-EFA5-35DE-5FB9244B69F8}" dt="2021-02-25T09:49:23.919" v="0"/>
        <pc:sldMkLst>
          <pc:docMk/>
          <pc:sldMk cId="0" sldId="25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25.794" v="1"/>
        <pc:sldMkLst>
          <pc:docMk/>
          <pc:sldMk cId="0" sldId="25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7.997" v="8"/>
        <pc:sldMkLst>
          <pc:docMk/>
          <pc:sldMk cId="0" sldId="31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9.201" v="41"/>
        <pc:sldMkLst>
          <pc:docMk/>
          <pc:sldMk cId="0" sldId="38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1.607" v="19"/>
        <pc:sldMkLst>
          <pc:docMk/>
          <pc:sldMk cId="0" sldId="39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27.481" v="2"/>
        <pc:sldMkLst>
          <pc:docMk/>
          <pc:sldMk cId="0" sldId="40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28.122" v="3"/>
        <pc:sldMkLst>
          <pc:docMk/>
          <pc:sldMk cId="0" sldId="40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29.278" v="4"/>
        <pc:sldMkLst>
          <pc:docMk/>
          <pc:sldMk cId="0" sldId="40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0.216" v="5"/>
        <pc:sldMkLst>
          <pc:docMk/>
          <pc:sldMk cId="0" sldId="40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7.607" v="24"/>
        <pc:sldMkLst>
          <pc:docMk/>
          <pc:sldMk cId="0" sldId="40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9.764" v="35"/>
        <pc:sldMkLst>
          <pc:docMk/>
          <pc:sldMk cId="0" sldId="40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1.654" v="36"/>
        <pc:sldMkLst>
          <pc:docMk/>
          <pc:sldMk cId="0" sldId="40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3.435" v="20"/>
        <pc:sldMkLst>
          <pc:docMk/>
          <pc:sldMk cId="0" sldId="40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6.685" v="34"/>
        <pc:sldMkLst>
          <pc:docMk/>
          <pc:sldMk cId="0" sldId="40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8.279" v="25"/>
        <pc:sldMkLst>
          <pc:docMk/>
          <pc:sldMk cId="0" sldId="40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7.482" v="40"/>
        <pc:sldMkLst>
          <pc:docMk/>
          <pc:sldMk cId="0" sldId="41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31.639" v="42"/>
        <pc:sldMkLst>
          <pc:docMk/>
          <pc:sldMk cId="0" sldId="41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34.889" v="43"/>
        <pc:sldMkLst>
          <pc:docMk/>
          <pc:sldMk cId="0" sldId="41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36.358" v="44"/>
        <pc:sldMkLst>
          <pc:docMk/>
          <pc:sldMk cId="0" sldId="41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37.639" v="45"/>
        <pc:sldMkLst>
          <pc:docMk/>
          <pc:sldMk cId="0" sldId="41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08.545" v="29"/>
        <pc:sldMkLst>
          <pc:docMk/>
          <pc:sldMk cId="0" sldId="41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58.280" v="53"/>
        <pc:sldMkLst>
          <pc:docMk/>
          <pc:sldMk cId="0" sldId="41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1.952" v="56"/>
        <pc:sldMkLst>
          <pc:docMk/>
          <pc:sldMk cId="0" sldId="41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5.249" v="57"/>
        <pc:sldMkLst>
          <pc:docMk/>
          <pc:sldMk cId="0" sldId="41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5.796" v="58"/>
        <pc:sldMkLst>
          <pc:docMk/>
          <pc:sldMk cId="0" sldId="41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59.780" v="54"/>
        <pc:sldMkLst>
          <pc:docMk/>
          <pc:sldMk cId="0" sldId="42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8.546" v="60"/>
        <pc:sldMkLst>
          <pc:docMk/>
          <pc:sldMk cId="0" sldId="42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7.015" v="59"/>
        <pc:sldMkLst>
          <pc:docMk/>
          <pc:sldMk cId="0" sldId="42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59.188" v="63"/>
        <pc:sldMkLst>
          <pc:docMk/>
          <pc:sldMk cId="0" sldId="42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01.063" v="64"/>
        <pc:sldMkLst>
          <pc:docMk/>
          <pc:sldMk cId="0" sldId="42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03" v="65"/>
        <pc:sldMkLst>
          <pc:docMk/>
          <pc:sldMk cId="0" sldId="42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03.891" v="66"/>
        <pc:sldMkLst>
          <pc:docMk/>
          <pc:sldMk cId="0" sldId="42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05.969" v="67"/>
        <pc:sldMkLst>
          <pc:docMk/>
          <pc:sldMk cId="0" sldId="42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07.469" v="68"/>
        <pc:sldMkLst>
          <pc:docMk/>
          <pc:sldMk cId="0" sldId="42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5.282" v="72"/>
        <pc:sldMkLst>
          <pc:docMk/>
          <pc:sldMk cId="0" sldId="43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22.360" v="77"/>
        <pc:sldMkLst>
          <pc:docMk/>
          <pc:sldMk cId="0" sldId="43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6.282" v="73"/>
        <pc:sldMkLst>
          <pc:docMk/>
          <pc:sldMk cId="0" sldId="43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7.141" v="74"/>
        <pc:sldMkLst>
          <pc:docMk/>
          <pc:sldMk cId="0" sldId="43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8.594" v="75"/>
        <pc:sldMkLst>
          <pc:docMk/>
          <pc:sldMk cId="0" sldId="43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24.110" v="78"/>
        <pc:sldMkLst>
          <pc:docMk/>
          <pc:sldMk cId="0" sldId="43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26.469" v="79"/>
        <pc:sldMkLst>
          <pc:docMk/>
          <pc:sldMk cId="0" sldId="43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27.110" v="80"/>
        <pc:sldMkLst>
          <pc:docMk/>
          <pc:sldMk cId="0" sldId="43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9.938" v="76"/>
        <pc:sldMkLst>
          <pc:docMk/>
          <pc:sldMk cId="0" sldId="44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29.532" v="81"/>
        <pc:sldMkLst>
          <pc:docMk/>
          <pc:sldMk cId="0" sldId="44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01.436" v="55"/>
        <pc:sldMkLst>
          <pc:docMk/>
          <pc:sldMk cId="0" sldId="44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2.279" v="37"/>
        <pc:sldMkLst>
          <pc:docMk/>
          <pc:sldMk cId="0" sldId="44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4.467" v="38"/>
        <pc:sldMkLst>
          <pc:docMk/>
          <pc:sldMk cId="0" sldId="44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26.482" v="39"/>
        <pc:sldMkLst>
          <pc:docMk/>
          <pc:sldMk cId="0" sldId="44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0.419" v="18"/>
        <pc:sldMkLst>
          <pc:docMk/>
          <pc:sldMk cId="0" sldId="44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4.326" v="21"/>
        <pc:sldMkLst>
          <pc:docMk/>
          <pc:sldMk cId="0" sldId="44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9.841" v="26"/>
        <pc:sldMkLst>
          <pc:docMk/>
          <pc:sldMk cId="0" sldId="44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1.813" v="83"/>
        <pc:sldMkLst>
          <pc:docMk/>
          <pc:sldMk cId="0" sldId="45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3.298" v="84"/>
        <pc:sldMkLst>
          <pc:docMk/>
          <pc:sldMk cId="0" sldId="45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4.720" v="85"/>
        <pc:sldMkLst>
          <pc:docMk/>
          <pc:sldMk cId="0" sldId="45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6.766" v="86"/>
        <pc:sldMkLst>
          <pc:docMk/>
          <pc:sldMk cId="0" sldId="45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9.063" v="87"/>
        <pc:sldMkLst>
          <pc:docMk/>
          <pc:sldMk cId="0" sldId="45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5.263" v="6"/>
        <pc:sldMkLst>
          <pc:docMk/>
          <pc:sldMk cId="0" sldId="71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6.263" v="7"/>
        <pc:sldMkLst>
          <pc:docMk/>
          <pc:sldMk cId="0" sldId="71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8.950" v="9"/>
        <pc:sldMkLst>
          <pc:docMk/>
          <pc:sldMk cId="0" sldId="138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4.138" v="13"/>
        <pc:sldMkLst>
          <pc:docMk/>
          <pc:sldMk cId="0" sldId="138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4.825" v="14"/>
        <pc:sldMkLst>
          <pc:docMk/>
          <pc:sldMk cId="0" sldId="139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6.575" v="15"/>
        <pc:sldMkLst>
          <pc:docMk/>
          <pc:sldMk cId="0" sldId="139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44.092" v="48"/>
        <pc:sldMkLst>
          <pc:docMk/>
          <pc:sldMk cId="0" sldId="140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39.826" v="46"/>
        <pc:sldMkLst>
          <pc:docMk/>
          <pc:sldMk cId="0" sldId="140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03.138" v="28"/>
        <pc:sldMkLst>
          <pc:docMk/>
          <pc:sldMk cId="0" sldId="146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54.046" v="50"/>
        <pc:sldMkLst>
          <pc:docMk/>
          <pc:sldMk cId="0" sldId="148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55.561" v="51"/>
        <pc:sldMkLst>
          <pc:docMk/>
          <pc:sldMk cId="0" sldId="1481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11.187" v="61"/>
        <pc:sldMkLst>
          <pc:docMk/>
          <pc:sldMk cId="0" sldId="148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1:56.016" v="62"/>
        <pc:sldMkLst>
          <pc:docMk/>
          <pc:sldMk cId="0" sldId="1485"/>
        </pc:sldMkLst>
      </pc:sldChg>
      <pc:sldChg chg="delSp modSp">
        <pc:chgData name="Heidi Cross" userId="S::heidi.cross@copdock.suffolk.sch.uk::dc587daa-9620-4edf-b5b8-b99806329dd5" providerId="AD" clId="Web-{BE69C66C-3C83-EFA5-35DE-5FB9244B69F8}" dt="2021-02-25T09:58:45.243" v="123"/>
        <pc:sldMkLst>
          <pc:docMk/>
          <pc:sldMk cId="0" sldId="1490"/>
        </pc:sldMkLst>
        <pc:spChg chg="del">
          <ac:chgData name="Heidi Cross" userId="S::heidi.cross@copdock.suffolk.sch.uk::dc587daa-9620-4edf-b5b8-b99806329dd5" providerId="AD" clId="Web-{BE69C66C-3C83-EFA5-35DE-5FB9244B69F8}" dt="2021-02-25T09:58:42.587" v="121"/>
          <ac:spMkLst>
            <pc:docMk/>
            <pc:sldMk cId="0" sldId="1490"/>
            <ac:spMk id="7" creationId="{00000000-0000-0000-0000-000000000000}"/>
          </ac:spMkLst>
        </pc:spChg>
        <pc:graphicFrameChg chg="mod modGraphic">
          <ac:chgData name="Heidi Cross" userId="S::heidi.cross@copdock.suffolk.sch.uk::dc587daa-9620-4edf-b5b8-b99806329dd5" providerId="AD" clId="Web-{BE69C66C-3C83-EFA5-35DE-5FB9244B69F8}" dt="2021-02-25T09:58:45.243" v="123"/>
          <ac:graphicFrameMkLst>
            <pc:docMk/>
            <pc:sldMk cId="0" sldId="1490"/>
            <ac:graphicFrameMk id="3" creationId="{00000000-0000-0000-0000-000000000000}"/>
          </ac:graphicFrameMkLst>
        </pc:graphicFrameChg>
      </pc:sldChg>
      <pc:sldChg chg="del">
        <pc:chgData name="Heidi Cross" userId="S::heidi.cross@copdock.suffolk.sch.uk::dc587daa-9620-4edf-b5b8-b99806329dd5" providerId="AD" clId="Web-{BE69C66C-3C83-EFA5-35DE-5FB9244B69F8}" dt="2021-02-25T09:52:12.282" v="69"/>
        <pc:sldMkLst>
          <pc:docMk/>
          <pc:sldMk cId="0" sldId="149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3.407" v="70"/>
        <pc:sldMkLst>
          <pc:docMk/>
          <pc:sldMk cId="0" sldId="149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14.719" v="71"/>
        <pc:sldMkLst>
          <pc:docMk/>
          <pc:sldMk cId="0" sldId="149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2:30.032" v="82"/>
        <pc:sldMkLst>
          <pc:docMk/>
          <pc:sldMk cId="0" sldId="150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5.357" v="22"/>
        <pc:sldMkLst>
          <pc:docMk/>
          <pc:sldMk cId="0" sldId="151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56.404" v="23"/>
        <pc:sldMkLst>
          <pc:docMk/>
          <pc:sldMk cId="0" sldId="151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01.810" v="27"/>
        <pc:sldMkLst>
          <pc:docMk/>
          <pc:sldMk cId="0" sldId="151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8.419" v="16"/>
        <pc:sldMkLst>
          <pc:docMk/>
          <pc:sldMk cId="0" sldId="1516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8.982" v="17"/>
        <pc:sldMkLst>
          <pc:docMk/>
          <pc:sldMk cId="0" sldId="151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44.639" v="49"/>
        <pc:sldMkLst>
          <pc:docMk/>
          <pc:sldMk cId="0" sldId="151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56.874" v="52"/>
        <pc:sldMkLst>
          <pc:docMk/>
          <pc:sldMk cId="0" sldId="1522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0.279" v="30"/>
        <pc:sldMkLst>
          <pc:docMk/>
          <pc:sldMk cId="0" sldId="1523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3.310" v="32"/>
        <pc:sldMkLst>
          <pc:docMk/>
          <pc:sldMk cId="0" sldId="1524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5.842" v="33"/>
        <pc:sldMkLst>
          <pc:docMk/>
          <pc:sldMk cId="0" sldId="1525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11.201" v="31"/>
        <pc:sldMkLst>
          <pc:docMk/>
          <pc:sldMk cId="0" sldId="1777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39.872" v="10"/>
        <pc:sldMkLst>
          <pc:docMk/>
          <pc:sldMk cId="0" sldId="1778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0.919" v="11"/>
        <pc:sldMkLst>
          <pc:docMk/>
          <pc:sldMk cId="0" sldId="1779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49:42.122" v="12"/>
        <pc:sldMkLst>
          <pc:docMk/>
          <pc:sldMk cId="0" sldId="1780"/>
        </pc:sldMkLst>
      </pc:sldChg>
      <pc:sldChg chg="del">
        <pc:chgData name="Heidi Cross" userId="S::heidi.cross@copdock.suffolk.sch.uk::dc587daa-9620-4edf-b5b8-b99806329dd5" providerId="AD" clId="Web-{BE69C66C-3C83-EFA5-35DE-5FB9244B69F8}" dt="2021-02-25T09:50:43.248" v="47"/>
        <pc:sldMkLst>
          <pc:docMk/>
          <pc:sldMk cId="0" sldId="1781"/>
        </pc:sldMkLst>
      </pc:sldChg>
    </pc:docChg>
  </pc:docChgLst>
  <pc:docChgLst>
    <pc:chgData name="Heidi Cross" userId="S::heidi.cross@copdock.suffolk.sch.uk::dc587daa-9620-4edf-b5b8-b99806329dd5" providerId="AD" clId="Web-{B62D8B84-2DF7-5456-810E-33CFE4F8293F}"/>
    <pc:docChg chg="modSld">
      <pc:chgData name="Heidi Cross" userId="S::heidi.cross@copdock.suffolk.sch.uk::dc587daa-9620-4edf-b5b8-b99806329dd5" providerId="AD" clId="Web-{B62D8B84-2DF7-5456-810E-33CFE4F8293F}" dt="2021-02-08T17:59:37.307" v="0" actId="1076"/>
      <pc:docMkLst>
        <pc:docMk/>
      </pc:docMkLst>
      <pc:sldChg chg="modSp">
        <pc:chgData name="Heidi Cross" userId="S::heidi.cross@copdock.suffolk.sch.uk::dc587daa-9620-4edf-b5b8-b99806329dd5" providerId="AD" clId="Web-{B62D8B84-2DF7-5456-810E-33CFE4F8293F}" dt="2021-02-08T17:59:37.307" v="0" actId="1076"/>
        <pc:sldMkLst>
          <pc:docMk/>
          <pc:sldMk cId="0" sldId="403"/>
        </pc:sldMkLst>
        <pc:picChg chg="mod">
          <ac:chgData name="Heidi Cross" userId="S::heidi.cross@copdock.suffolk.sch.uk::dc587daa-9620-4edf-b5b8-b99806329dd5" providerId="AD" clId="Web-{B62D8B84-2DF7-5456-810E-33CFE4F8293F}" dt="2021-02-08T17:59:37.307" v="0" actId="1076"/>
          <ac:picMkLst>
            <pc:docMk/>
            <pc:sldMk cId="0" sldId="403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091755-3FB1-48EE-885C-53D138165ACD}" type="datetime1">
              <a:rPr lang="en-GB"/>
              <a:pPr lvl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244F8DF-EB0F-4BD5-993C-2269E45151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C5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657027-19DB-4DBD-9645-B135B8917A2F}" type="slidenum"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509A2-D82E-42CF-9A49-C62EB44C0A6F}" type="slidenum"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636" y="5249636"/>
            <a:ext cx="1608364" cy="16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16B5D-3B88-47A9-ABCF-9ABB33208CC6}" type="slidenum"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636" y="5249636"/>
            <a:ext cx="1608364" cy="16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04/06/2018</a:t>
            </a:r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22A9E13-6E1E-4258-AB9A-674F1091750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72656"/>
              </p:ext>
            </p:extLst>
          </p:nvPr>
        </p:nvGraphicFramePr>
        <p:xfrm>
          <a:off x="332269" y="1397424"/>
          <a:ext cx="8479458" cy="46415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917">
                <a:tc gridSpan="2">
                  <a:txBody>
                    <a:bodyPr/>
                    <a:lstStyle/>
                    <a:p>
                      <a:pPr lvl="0"/>
                      <a:r>
                        <a:rPr lang="en-GB" sz="2400" b="1">
                          <a:solidFill>
                            <a:schemeClr val="bg1"/>
                          </a:solidFill>
                          <a:latin typeface="Century Gothic" pitchFamily="34"/>
                        </a:rPr>
                        <a:t>By the end of this unit what should pupils know?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196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where London is and why it is our capital city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196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that life was different for children a long time ago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831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how London’s housing was very different a long time ago than it is now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831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that the way fires were dealt with was very different a long time ago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831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that most children at the time of the great fire of London did not go school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831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that London was plagued with rats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479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that the lives of rich people at this time were very different to lives of poor people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479">
                <a:tc>
                  <a:txBody>
                    <a:bodyPr/>
                    <a:lstStyle/>
                    <a:p>
                      <a:pPr lvl="0"/>
                      <a:endParaRPr lang="en-GB" sz="140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Pupils should know about the paintings that showed London on fire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1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>
              <a:solidFill>
                <a:schemeClr val="bg1"/>
              </a:solidFill>
              <a:latin typeface="Century Gothic" pitchFamily="34"/>
            </a:endParaRPr>
          </a:p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Year 1: Why did the great fire of London start and how did it affect London?</a:t>
            </a:r>
          </a:p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>
              <a:solidFill>
                <a:schemeClr val="bg1"/>
              </a:solidFill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74943"/>
              </p:ext>
            </p:extLst>
          </p:nvPr>
        </p:nvGraphicFramePr>
        <p:xfrm>
          <a:off x="355601" y="1139827"/>
          <a:ext cx="8432796" cy="512553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2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1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98">
                <a:tc gridSpan="3"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Interesting facts about the great fire of London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73">
                <a:tc rowSpan="7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4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burned out of control for 3 days.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spread quickly because most of the houses were made of wood.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3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happened more than 300 years ago (in 1666).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4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started on Sunday, September 2</a:t>
                      </a:r>
                      <a:r>
                        <a:rPr lang="en-GB" sz="1800" b="0" baseline="300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nd</a:t>
                      </a:r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5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Over 1300 houses were destroyed.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6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Amazingly, only 6 people were believed to have died.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7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fire started at a baker’s shop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9" y="1508193"/>
            <a:ext cx="4298192" cy="22594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9" y="3767666"/>
            <a:ext cx="4298192" cy="2489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2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4896"/>
              </p:ext>
            </p:extLst>
          </p:nvPr>
        </p:nvGraphicFramePr>
        <p:xfrm>
          <a:off x="355601" y="1139827"/>
          <a:ext cx="8432796" cy="50344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38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2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798">
                <a:tc gridSpan="3">
                  <a:txBody>
                    <a:bodyPr/>
                    <a:lstStyle/>
                    <a:p>
                      <a:pPr lvl="0"/>
                      <a:r>
                        <a:rPr lang="en-GB" sz="18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Interesting facts about the great fire of London: 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73">
                <a:tc rowSpan="8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4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8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baker’s name was </a:t>
                      </a:r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Thomas Farriner.</a:t>
                      </a:r>
                      <a:endParaRPr lang="en-GB" sz="1500" b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9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street was called Pudding Lane.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10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It took 50 years to rebuild the area destroyed by the fire.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11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68 churches were destroyed.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original St Paul’s Cathedral was destroyed’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13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Building the new St Paul’s cathedral started in 1675, almost 9 years after the fire.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14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There was no fire brigade in London at the time so people has to fight the fire themselves.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itchFamily="34"/>
                        </a:rPr>
                        <a:t>15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500" b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They got the water from the river Thames.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8" y="1511035"/>
            <a:ext cx="4118688" cy="2250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3761058"/>
            <a:ext cx="4118688" cy="24132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3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4011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3: History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16790"/>
              </p:ext>
            </p:extLst>
          </p:nvPr>
        </p:nvGraphicFramePr>
        <p:xfrm>
          <a:off x="329475" y="1235751"/>
          <a:ext cx="8432788" cy="5120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74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8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98">
                <a:tc gridSpan="2"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What did they use to try and put the fire out?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44">
                <a:tc rowSpan="6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They would have used something as shown in the picture.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Water would be poured into the container.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container had a simple pump.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pump was attached to a hose.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0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hose and pump allowed the water to be spayed much higher than they would otherwise have been able to do.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11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6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5" y="1690079"/>
            <a:ext cx="3770754" cy="4648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359" y="4607819"/>
            <a:ext cx="2317464" cy="1731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23" y="4625311"/>
            <a:ext cx="2328803" cy="17136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4</a:t>
            </a:fld>
            <a:endParaRPr lang="en-GB"/>
          </a:p>
        </p:txBody>
      </p:sp>
      <p:sp>
        <p:nvSpPr>
          <p:cNvPr id="9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4: History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55622"/>
              </p:ext>
            </p:extLst>
          </p:nvPr>
        </p:nvGraphicFramePr>
        <p:xfrm>
          <a:off x="355599" y="1192505"/>
          <a:ext cx="8432797" cy="5181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74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7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98">
                <a:tc gridSpan="2"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How did people try and put out the fire?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55">
                <a:tc rowSpan="9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When the great fire of London happened there were no fire engines.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first ‘fire engine’ didn’t appear until much later. Nearly 100 years later.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8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This is a picture of one of the first fire engines.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You would put water into the container and use a pump to spray the water out.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In this way the water could reach places that were high up.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9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That was not possible when throwing water from containers.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9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Use a water pump that you use in swimming pools to show how this really works.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9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Fill a bucket with water and then use the pump to spray water as high as you can.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8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Set up a competition.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l="1037"/>
          <a:stretch/>
        </p:blipFill>
        <p:spPr>
          <a:xfrm>
            <a:off x="487679" y="5113521"/>
            <a:ext cx="2431965" cy="895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5</a:t>
            </a:fld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4: History</a:t>
            </a:r>
          </a:p>
        </p:txBody>
      </p:sp>
      <p:pic>
        <p:nvPicPr>
          <p:cNvPr id="2050" name="Picture 2" descr="Image result for first fire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1" y="1660693"/>
            <a:ext cx="2676058" cy="32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50712"/>
              </p:ext>
            </p:extLst>
          </p:nvPr>
        </p:nvGraphicFramePr>
        <p:xfrm>
          <a:off x="329475" y="1493701"/>
          <a:ext cx="8432787" cy="4114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69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798">
                <a:tc gridSpan="4"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Leather bucket found 50 years ago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44">
                <a:tc rowSpan="8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This leather bucket found 50 years ago is believed to have been used to tackle the great fire of London.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bucket would have been filled with water from the river Thames and then thrown on the fire.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Find different materials that could carry water for a distance.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Pour water into different materials and carry the water for 10 metres.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Work out which is the best material to use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Record your outcomes. Consider the following materials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5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wood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plastic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Cotton shirt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8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Woollen jumper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glass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leather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6</a:t>
            </a:fld>
            <a:endParaRPr lang="en-GB"/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4: History/ Science</a:t>
            </a:r>
          </a:p>
        </p:txBody>
      </p:sp>
      <p:pic>
        <p:nvPicPr>
          <p:cNvPr id="35842" name="Picture 2" descr="Image result for leather water bucket great fire of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4" y="1979658"/>
            <a:ext cx="2133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90983"/>
              </p:ext>
            </p:extLst>
          </p:nvPr>
        </p:nvGraphicFramePr>
        <p:xfrm>
          <a:off x="277903" y="1388231"/>
          <a:ext cx="8588190" cy="38404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68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9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98">
                <a:tc gridSpan="2">
                  <a:txBody>
                    <a:bodyPr/>
                    <a:lstStyle/>
                    <a:p>
                      <a:pPr lvl="0"/>
                      <a:r>
                        <a:rPr lang="en-GB" sz="24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Fire Extinguishers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b="0" u="none" strike="noStrike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 Fire extinguisher is a device which can be used to control a fire.</a:t>
                      </a:r>
                      <a:endParaRPr lang="en-GB" sz="1600" b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u="none" strike="noStrike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Fire extinguishers can help stop the fire, and may stop it from burning.</a:t>
                      </a:r>
                      <a:endParaRPr lang="en-GB" sz="1600" b="1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u="none" strike="noStrike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Depending on the size, some fire extinguishers can be carried around and operated by hand. </a:t>
                      </a:r>
                      <a:endParaRPr lang="en-GB" sz="1600" b="1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u="none" strike="noStrike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There are different kinds of fire extinguishers. </a:t>
                      </a:r>
                      <a:endParaRPr lang="en-GB" sz="1600" b="1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Find out where the fire extinguishers are in your school.</a:t>
                      </a:r>
                      <a:endParaRPr lang="en-GB" sz="1600" b="1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q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Where else would you find a fire extinguisher?</a:t>
                      </a:r>
                      <a:endParaRPr lang="en-GB" sz="1600" b="1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4" y="1929375"/>
            <a:ext cx="1590519" cy="31999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3" y="5228671"/>
            <a:ext cx="2273609" cy="13686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GB"/>
              <a:t>© Focus Education UK Ltd.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7</a:t>
            </a:fld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4: History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27766"/>
              </p:ext>
            </p:extLst>
          </p:nvPr>
        </p:nvGraphicFramePr>
        <p:xfrm>
          <a:off x="355601" y="1188860"/>
          <a:ext cx="8432796" cy="57313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4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9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5397">
                <a:tc gridSpan="3">
                  <a:txBody>
                    <a:bodyPr/>
                    <a:lstStyle/>
                    <a:p>
                      <a:pPr lvl="0"/>
                      <a:r>
                        <a:rPr lang="en-GB" sz="2400" dirty="0">
                          <a:solidFill>
                            <a:schemeClr val="bg1"/>
                          </a:solidFill>
                          <a:latin typeface="Century Gothic"/>
                        </a:rPr>
                        <a:t>What does a modern fire engine look like?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366">
                <a:tc rowSpan="7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20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Here are two pictures of a modern fire engine.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What would you ask a fire fighter if you met one? Here is your chance to ask 8 questions.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1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1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800" b="1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  <a:p>
                      <a:pPr marL="0" lvl="0" indent="0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T="45710" marB="45710"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2509A2-D82E-42CF-9A49-C62EB44C0A6F}" type="slidenum">
              <a:rPr lang="en-GB" smtClean="0"/>
              <a:t>8</a:t>
            </a:fld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7C5FA1"/>
          </a:solidFill>
          <a:ln cap="flat">
            <a:noFill/>
          </a:ln>
        </p:spPr>
        <p:txBody>
          <a:bodyPr vert="horz" wrap="square" lIns="611998" tIns="45720" rIns="91440" bIns="45720" anchor="ctr" anchorCtr="0" compatLnSpc="1">
            <a:noAutofit/>
          </a:bodyPr>
          <a:lstStyle/>
          <a:p>
            <a:pPr lvl="0" defTabSz="4572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chemeClr val="bg1"/>
                </a:solidFill>
                <a:latin typeface="Century Gothic" pitchFamily="34"/>
              </a:rPr>
              <a:t>Unit 4: History</a:t>
            </a:r>
          </a:p>
        </p:txBody>
      </p:sp>
      <p:pic>
        <p:nvPicPr>
          <p:cNvPr id="36866" name="Picture 2" descr="Image result for fire engine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1649911"/>
            <a:ext cx="3545839" cy="19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Image result for fire engine uk 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85412"/>
            <a:ext cx="3545839" cy="26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24D4D64538641958E4A007980C13B" ma:contentTypeVersion="12" ma:contentTypeDescription="Create a new document." ma:contentTypeScope="" ma:versionID="946afbda18186698106b0ce222443467">
  <xsd:schema xmlns:xsd="http://www.w3.org/2001/XMLSchema" xmlns:xs="http://www.w3.org/2001/XMLSchema" xmlns:p="http://schemas.microsoft.com/office/2006/metadata/properties" xmlns:ns2="9afee772-eb75-46e8-9ea7-aea7d31c93a2" xmlns:ns3="e28a704d-9600-4ad2-9d5d-dece923bace9" targetNamespace="http://schemas.microsoft.com/office/2006/metadata/properties" ma:root="true" ma:fieldsID="64e5dd79a3c711c2c42af549a5dd9833" ns2:_="" ns3:_="">
    <xsd:import namespace="9afee772-eb75-46e8-9ea7-aea7d31c93a2"/>
    <xsd:import namespace="e28a704d-9600-4ad2-9d5d-dece923b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772-eb75-46e8-9ea7-aea7d31c9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704d-9600-4ad2-9d5d-dece923ba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1F303-3B2F-4C15-9BDA-849486E59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DA603-5BC0-4013-ABBD-D5AD56547474}">
  <ds:schemaRefs>
    <ds:schemaRef ds:uri="9afee772-eb75-46e8-9ea7-aea7d31c93a2"/>
    <ds:schemaRef ds:uri="e28a704d-9600-4ad2-9d5d-dece923bac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4F86C3-979F-4E09-B08E-C263CDD0CA41}">
  <ds:schemaRefs>
    <ds:schemaRef ds:uri="http://purl.org/dc/dcmitype/"/>
    <ds:schemaRef ds:uri="http://schemas.microsoft.com/office/infopath/2007/PartnerControls"/>
    <ds:schemaRef ds:uri="9afee772-eb75-46e8-9ea7-aea7d31c93a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28a704d-9600-4ad2-9d5d-dece923bac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833</Words>
  <Application>Microsoft Office PowerPoint</Application>
  <PresentationFormat>On-screen Show (4:3)</PresentationFormat>
  <Paragraphs>200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FOCUSHISTORY Putting literature at the heart of history</dc:title>
  <dc:creator>Clive Davies</dc:creator>
  <cp:lastModifiedBy>Heidi Cross 2</cp:lastModifiedBy>
  <cp:revision>30</cp:revision>
  <dcterms:created xsi:type="dcterms:W3CDTF">2018-06-03T06:58:19Z</dcterms:created>
  <dcterms:modified xsi:type="dcterms:W3CDTF">2021-02-26T11:59:17Z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0x010100E4124D4D64538641958E4A007980C13B</vt:lpwstr>
  </property>
</Properties>
</file>