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9" r:id="rId5"/>
    <p:sldId id="260" r:id="rId6"/>
    <p:sldId id="261" r:id="rId7"/>
  </p:sldIdLst>
  <p:sldSz cx="9906000" cy="6858000" type="A4"/>
  <p:notesSz cx="6797675" cy="992663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larendon" charset="0"/>
      <p:regular r:id="rId14"/>
    </p:embeddedFont>
    <p:embeddedFont>
      <p:font typeface="Riffic" panose="020B0604020202020204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415D853-DA3D-2103-6A20-E10C99717E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97800" y="164922"/>
            <a:ext cx="490537" cy="490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C028A63-0F70-7044-8D6A-BBCD8F069F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73823" y="164922"/>
            <a:ext cx="490537" cy="490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7506A8F-8C6E-238D-D4B6-B2278E4B744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49846" y="164922"/>
            <a:ext cx="490537" cy="490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7936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6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3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8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0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49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5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2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0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24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E552A3-0BC3-323A-3A6A-E00531B89D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133599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Fish Fingers served with Chips, Garden Peas or Baked Beans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0227F-9A17-0FCC-AB5C-64C21E0EC2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MONDAY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C680B-7CC4-0EA3-FB0C-38458263E0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TUESDAY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5D1AE-E7B1-F767-68C4-A98B1702DD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WEDNESDAY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89FF8-9FAE-FA2A-9F18-67185C1AEB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THURSDAY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18F04-C50F-85DB-F3B1-23C02F07C1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FRIDAY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F5DB4-3911-70AC-12B7-77259A2404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145666"/>
            <a:ext cx="273744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>
                <a:solidFill>
                  <a:schemeClr val="bg1"/>
                </a:solidFill>
                <a:latin typeface="Riffic" panose="02000A03030000020004" pitchFamily="2" charset="0"/>
              </a:rPr>
              <a:t>WEEK 1 MENU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A4743-E28F-5993-3176-8A8DCF2EE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4602461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US" sz="1600">
                <a:solidFill>
                  <a:schemeClr val="bg1"/>
                </a:solidFill>
                <a:latin typeface="Riffic" panose="02000A03030000020004" pitchFamily="2" charset="0"/>
              </a:rPr>
              <a:t>LUNCHTIME</a:t>
            </a:r>
          </a:p>
          <a:p>
            <a:pPr algn="ctr">
              <a:lnSpc>
                <a:spcPts val="1400"/>
              </a:lnSpc>
            </a:pPr>
            <a:r>
              <a:rPr lang="en-US" sz="1600">
                <a:solidFill>
                  <a:schemeClr val="bg1"/>
                </a:solidFill>
                <a:latin typeface="Riffic" panose="02000A03030000020004" pitchFamily="2" charset="0"/>
              </a:rPr>
              <a:t>LUNCHBOX</a:t>
            </a:r>
            <a:endParaRPr lang="en-GB" sz="1600">
              <a:solidFill>
                <a:schemeClr val="bg1"/>
              </a:solidFill>
              <a:latin typeface="Riffic" panose="02000A0303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38512-4308-AE1F-7368-2860A9DBAE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3593700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 JACKETS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4E4178-EB5E-B470-DDE4-41B076EBF2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3" y="2584933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MEAT</a:t>
            </a:r>
          </a:p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FREE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C92DB-9D9E-1CB1-4010-DA10DD967A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2" y="1576168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MEAL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2E5DF-37BA-CD44-6348-F47889F2AF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512153"/>
            <a:ext cx="39192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iffic" panose="02000A03030000020004" pitchFamily="2" charset="0"/>
              </a:rPr>
              <a:t>WEEKS: 15/04, 06/05, 03/06, 24/06, 15/07, 16/09, 07/10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E49EA0-8F53-FF11-06D2-2AD2B2E2AF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1" y="5611222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DESSERTS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C15990-E77D-292E-B94E-2CD76A8613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33599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Roast Chicken served with Roast Potatoes, Carrots, Broccoli, Yorkshire Pudding and Gravy</a:t>
            </a:r>
          </a:p>
          <a:p>
            <a:pPr algn="ctr"/>
            <a:endParaRPr lang="en-GB" sz="950">
              <a:solidFill>
                <a:schemeClr val="bg1"/>
              </a:solidFill>
              <a:latin typeface="Clarendon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13E3B-7147-1D83-9BA6-18A8C290A9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33599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Cheesy Pasta Bake, Garlic &amp; Herb Bread, Seasonal Vegetables or Mixed Salad 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E8941E-2FB3-AF11-D38C-F29194CC07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33599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BBQ Pulled Chicken Wraps served Golden </a:t>
            </a:r>
            <a:r>
              <a:rPr lang="en-US" sz="950" err="1">
                <a:solidFill>
                  <a:srgbClr val="FFFFFF"/>
                </a:solidFill>
                <a:latin typeface="Clarendon" charset="0"/>
              </a:rPr>
              <a:t>Wholemeal</a:t>
            </a:r>
            <a:r>
              <a:rPr lang="en-US" sz="950">
                <a:solidFill>
                  <a:srgbClr val="FFFFFF"/>
                </a:solidFill>
                <a:latin typeface="Clarendon" charset="0"/>
              </a:rPr>
              <a:t> Rice &amp; Mixed Vegetables</a:t>
            </a:r>
          </a:p>
          <a:p>
            <a:pPr algn="ctr"/>
            <a:endParaRPr lang="en-US" sz="95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E784B-C201-7061-9607-2CBF1CBD7A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33599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Chicken Sausage served with Baked Potato Wedges, Peas &amp; Sweetcorn or </a:t>
            </a:r>
          </a:p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Mixed Salad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D15C6C-5324-7855-F26A-E51BF2E74E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234713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Vegetable Nuggets served with Chips, Garden Peas</a:t>
            </a:r>
          </a:p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 or Baked Beans 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A54D84-8C4B-E3B5-50E7-EFF5B10F57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234713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Quorn Fillet served with Roast Potatoes, Carrots, Cabbage, Yorkshire Pudding and Gravy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97AE5-0CB6-8660-B8D1-BFC724D46A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234713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Homemade Vegetarian Lasagne Served with Garlic &amp; Herb Bread, Seasonal Vegetables or Mixed Salad 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20C472-5A3D-3798-E067-C51EB0E285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234713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BBQ Quorn Wraps, served Golden Wholemeal Rice &amp; Mixed Vegetables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</a:t>
            </a:r>
          </a:p>
          <a:p>
            <a:pPr algn="ctr"/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3F139-487D-85D9-D9E8-200A9E44C5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234713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Vegan Sausage Roll served with Baked Potato Wedges, Peas &amp; Sweetcorn or Mixed Salad</a:t>
            </a:r>
            <a:endParaRPr lang="en-GB" sz="95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A94571-AA1C-42EA-A5B8-2D4D1F61BA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3350610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Jacket Potato with Choice of Toppings served with</a:t>
            </a:r>
          </a:p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 Fresh Salad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ACE37C-9B78-8A84-86CB-EF64FE7488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3350610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Jacket Potato with Choice of Toppings served with </a:t>
            </a:r>
          </a:p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Fresh Salad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35A27A-36B6-E970-134B-3AD90E6837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3350610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Jacket Potato with Choice of Toppings served with 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Fresh Salad</a:t>
            </a:r>
            <a:endParaRPr lang="en-GB" sz="950" dirty="0">
              <a:solidFill>
                <a:schemeClr val="bg1"/>
              </a:solidFill>
              <a:latin typeface="Clarendon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F3A70-645E-5819-321C-2061AE02BD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3350610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Jacket Potato with Choice of Toppings served with </a:t>
            </a:r>
          </a:p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Fresh Salad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BF1A70-8204-B34A-AAF0-D423FB4F93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3350610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Jacket Potato with Choice of Toppings served with </a:t>
            </a:r>
          </a:p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Fresh Salad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2591DF-9CF3-5FAA-9462-372E357D14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435408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Cheese or Tuna Wrap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Tortilla Chips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Duo of Salad Sticks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Choose one of our Fabulous Desserts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697A5E-AB19-02FD-7C69-55535BDD24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435408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Cheese or Tuna Wrap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Cheese Straw 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Duo of Salad Sticks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Choose one of our Fabulous Desserts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B9C1E1-7B15-547C-BA91-1FD96E4566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435408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Cheese or Tuna Wrap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Tortilla Chips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Duo of Salad Sticks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Choose one of our Fabulous Desserts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AAF0EA-AC74-6EB0-3F1C-01611A4551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435408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Cheese or Tuna Wrap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Pizza Finger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Duo of Salad Sticks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Choose one of our Fabulous Desserts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48D7B7-F2C6-283A-AAA3-0CE3AC0F4E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435408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Cheese or Tuna Wrap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Tortilla Chips 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Duo of Salad Sticks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Choose one of our Fabulous Desserts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FA2CD4-EFFE-7C08-EF41-74CF886260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535784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Jam Tart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174DFB-4E58-EDF7-9E3E-27E98A0D72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535784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Choose One Dessert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Vanilla Ice-Cream 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&amp; Fruit Sauce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 Yogurt &amp; Coulis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447CD-10E8-B8EA-381F-8C0C946B90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535784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Victoria Sponge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08FACE-6ED5-7764-6A67-CD3F9A58F3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535784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Apple &amp; Berry Slice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 Yogurt &amp; Coulis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50428A-24D3-61F1-C566-BE0BD35ACA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535784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Chocolate Cracklet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EC7136F3-9ED5-5B56-C969-E3D6A865758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81" y="846502"/>
            <a:ext cx="974965" cy="136495"/>
          </a:xfrm>
          <a:prstGeom prst="rect">
            <a:avLst/>
          </a:prstGeom>
        </p:spPr>
      </p:pic>
      <p:pic>
        <p:nvPicPr>
          <p:cNvPr id="6" name="Picture Placeholder 5" descr="A logo of a school&#10;&#10;Description automatically generated">
            <a:extLst>
              <a:ext uri="{FF2B5EF4-FFF2-40B4-BE49-F238E27FC236}">
                <a16:creationId xmlns:a16="http://schemas.microsoft.com/office/drawing/2014/main" id="{5375C8F4-5869-6557-1EFD-032AA71A1D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1" name="Picture Placeholder 50" descr="A logo of a school&#10;&#10;Description automatically generated">
            <a:extLst>
              <a:ext uri="{FF2B5EF4-FFF2-40B4-BE49-F238E27FC236}">
                <a16:creationId xmlns:a16="http://schemas.microsoft.com/office/drawing/2014/main" id="{8B1F59A0-3385-6AC2-28DE-020E8A4D696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6" name="Picture Placeholder 55" descr="A logo of a school&#10;&#10;Description automatically generated">
            <a:extLst>
              <a:ext uri="{FF2B5EF4-FFF2-40B4-BE49-F238E27FC236}">
                <a16:creationId xmlns:a16="http://schemas.microsoft.com/office/drawing/2014/main" id="{BD058EF2-D32D-6B7A-2170-E3B1516DA6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122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E552A3-0BC3-323A-3A6A-E00531B89D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133599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Breaded Fish Fillet served with Chips, Garden Peas or Baked Beans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"/>
              </a:rPr>
              <a:t> 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0227F-9A17-0FCC-AB5C-64C21E0EC2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MONDAY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C680B-7CC4-0EA3-FB0C-38458263E0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TUESDAY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5D1AE-E7B1-F767-68C4-A98B1702DD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WEDNESDAY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89FF8-9FAE-FA2A-9F18-67185C1AEB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THURSDAY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18F04-C50F-85DB-F3B1-23C02F07C1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FRIDAY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F5DB4-3911-70AC-12B7-77259A2404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145666"/>
            <a:ext cx="273744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>
                <a:solidFill>
                  <a:schemeClr val="bg1"/>
                </a:solidFill>
                <a:latin typeface="Riffic" panose="02000A03030000020004" pitchFamily="2" charset="0"/>
              </a:rPr>
              <a:t>WEEK 2 MENU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A4743-E28F-5993-3176-8A8DCF2EE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4602461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US" sz="1600">
                <a:solidFill>
                  <a:schemeClr val="bg1"/>
                </a:solidFill>
                <a:latin typeface="Riffic" panose="02000A03030000020004" pitchFamily="2" charset="0"/>
              </a:rPr>
              <a:t>LUNCHTIME</a:t>
            </a:r>
          </a:p>
          <a:p>
            <a:pPr algn="ctr">
              <a:lnSpc>
                <a:spcPts val="1400"/>
              </a:lnSpc>
            </a:pPr>
            <a:r>
              <a:rPr lang="en-US" sz="1600">
                <a:solidFill>
                  <a:schemeClr val="bg1"/>
                </a:solidFill>
                <a:latin typeface="Riffic" panose="02000A03030000020004" pitchFamily="2" charset="0"/>
              </a:rPr>
              <a:t>LUNCHBOX</a:t>
            </a:r>
            <a:endParaRPr lang="en-GB" sz="1600">
              <a:solidFill>
                <a:schemeClr val="bg1"/>
              </a:solidFill>
              <a:latin typeface="Riffic" panose="02000A0303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38512-4308-AE1F-7368-2860A9DBAE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3593700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JACKETS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4E4178-EB5E-B470-DDE4-41B076EBF2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3" y="2584933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MEAT</a:t>
            </a:r>
          </a:p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FREE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C92DB-9D9E-1CB1-4010-DA10DD967A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2" y="1576168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MEAL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2E5DF-37BA-CD44-6348-F47889F2AF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512153"/>
            <a:ext cx="39192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iffic" panose="02000A03030000020004" pitchFamily="2" charset="0"/>
              </a:rPr>
              <a:t>WEEKS: 22/04, 13/05, 10/06, 01/07, 02/09, 23/09, 14/10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E49EA0-8F53-FF11-06D2-2AD2B2E2AF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1" y="5611222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DESSERTS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C15990-E77D-292E-B94E-2CD76A8613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33599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Chicken Sausage served with  Potatoes, Yorkshire Pudding, Carrots, Broccoli  &amp; Gravy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13E3B-7147-1D83-9BA6-18A8C290A9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33599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Chicken Korma Served with </a:t>
            </a:r>
            <a:r>
              <a:rPr lang="en-US" sz="950" err="1">
                <a:solidFill>
                  <a:srgbClr val="FFFFFF"/>
                </a:solidFill>
                <a:latin typeface="Clarendon" charset="0"/>
              </a:rPr>
              <a:t>Wholemeal</a:t>
            </a:r>
            <a:r>
              <a:rPr lang="en-US" sz="950">
                <a:solidFill>
                  <a:srgbClr val="FFFFFF"/>
                </a:solidFill>
                <a:latin typeface="Clarendon" charset="0"/>
              </a:rPr>
              <a:t> Rice, Naan Bread Finger &amp; Mixed Vegetables 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E8941E-2FB3-AF11-D38C-F29194CC07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33599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Loaded Half potato skin Filled with Bacon &amp; Cheese  served with Baked Beans &amp; Salad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E784B-C201-7061-9607-2CBF1CBD7A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33599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latin typeface="Clarendon" charset="0"/>
              </a:rPr>
              <a:t>Beef Bolognaise served with Penne Pasta, Garlic &amp; Herb Bread, Seasonal Vegetables or Mixed Salad </a:t>
            </a:r>
            <a:endParaRPr lang="en-GB" sz="90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D15C6C-5324-7855-F26A-E51BF2E74E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234713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Clarendon" charset="0"/>
              </a:rPr>
              <a:t>Vegan Sausage Roll served with Chips, Garden Peas or Baked Beans </a:t>
            </a:r>
          </a:p>
          <a:p>
            <a:pPr algn="ctr"/>
            <a:r>
              <a:rPr lang="en-GB" sz="1800">
                <a:solidFill>
                  <a:srgbClr val="FFFFFF"/>
                </a:solidFill>
                <a:latin typeface=""/>
              </a:rPr>
              <a:t> 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A54D84-8C4B-E3B5-50E7-EFF5B10F57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234713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Quorn Sausage  served with Potatoes, Yorkshire Pudding, Carrots &amp; Broccoli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97AE5-0CB6-8660-B8D1-BFC724D46A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234713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Cheese &amp; Tomato Pinwheel served with </a:t>
            </a:r>
            <a:r>
              <a:rPr lang="en-US" sz="950" err="1">
                <a:solidFill>
                  <a:srgbClr val="FFFFFF"/>
                </a:solidFill>
                <a:latin typeface="Clarendon" charset="0"/>
              </a:rPr>
              <a:t>Wholemeal</a:t>
            </a:r>
            <a:r>
              <a:rPr lang="en-US" sz="950">
                <a:solidFill>
                  <a:srgbClr val="FFFFFF"/>
                </a:solidFill>
                <a:latin typeface="Clarendon" charset="0"/>
              </a:rPr>
              <a:t> Vegetable Rice &amp; Mixed Salad 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20C472-5A3D-3798-E067-C51EB0E285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234713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47500" lnSpcReduction="20000"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Clarendon" charset="0"/>
              </a:rPr>
              <a:t>Loaded Half potato skin filled with Cheese &amp; Onions served with Baked Beans &amp; Salad</a:t>
            </a:r>
          </a:p>
          <a:p>
            <a:pPr algn="ctr"/>
            <a:r>
              <a:rPr lang="en-GB" sz="2000">
                <a:solidFill>
                  <a:srgbClr val="FFFFFF"/>
                </a:solidFill>
                <a:latin typeface="Clarendon" charset="0"/>
              </a:rPr>
              <a:t> </a:t>
            </a:r>
          </a:p>
          <a:p>
            <a:pPr algn="ctr"/>
            <a:r>
              <a:rPr lang="en-GB" sz="1800">
                <a:solidFill>
                  <a:srgbClr val="FFFFFF"/>
                </a:solidFill>
                <a:latin typeface=""/>
              </a:rPr>
              <a:t> 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3F139-487D-85D9-D9E8-200A9E44C5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234713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/>
          <a:p>
            <a:pPr algn="ctr"/>
            <a:r>
              <a:rPr lang="en-US" sz="1000">
                <a:solidFill>
                  <a:srgbClr val="FFFFFF"/>
                </a:solidFill>
                <a:latin typeface="Clarendon" charset="0"/>
              </a:rPr>
              <a:t>Vegetable Bolognaise served with Penne Pasta, Garlic &amp; Herb Bread, Seasonal Vegetables or Mixed Salad </a:t>
            </a:r>
            <a:endParaRPr lang="en-GB" sz="100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A94571-AA1C-42EA-A5B8-2D4D1F61BA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3350610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Jacket Potato with Choice of Toppings served with</a:t>
            </a:r>
          </a:p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 Fresh Salad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ACE37C-9B78-8A84-86CB-EF64FE7488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3350610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Jacket Potato with Choice of Toppings served with </a:t>
            </a:r>
          </a:p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Fresh Salad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35A27A-36B6-E970-134B-3AD90E6837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3350610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Jacket Potato with Choice of Toppings served with </a:t>
            </a:r>
          </a:p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Fresh Salad</a:t>
            </a:r>
            <a:endParaRPr lang="en-GB" sz="950">
              <a:solidFill>
                <a:schemeClr val="bg1"/>
              </a:solidFill>
              <a:latin typeface="Clarendon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F3A70-645E-5819-321C-2061AE02BD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3350610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Jacket Potato with Choice of Toppings served with </a:t>
            </a:r>
          </a:p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Fresh Salad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BF1A70-8204-B34A-AAF0-D423FB4F93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3350610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Jacket Potato with Choice of Toppings served with </a:t>
            </a:r>
          </a:p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Fresh Salad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2591DF-9CF3-5FAA-9462-372E357D14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435408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Cheese or Tuna Sandwich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Tortilla Chips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Duo of Salad Sticks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Choose one of our Fabulous Desserts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697A5E-AB19-02FD-7C69-55535BDD24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435408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Cheese or Tuna Sandwich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Cheese Straw 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Duo of Salad Sticks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Choose one of our Fabulous Desserts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B9C1E1-7B15-547C-BA91-1FD96E4566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435408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Cheese or Tuna Sandwich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Tortilla Chips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Duo of Salad Sticks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Choose one of our Fabulous Desserts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AAF0EA-AC74-6EB0-3F1C-01611A4551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435408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Cheese or Tuna Sandwich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 Pizza Finger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Duo of Salad Sticks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Choose one of our Fabulous Desserts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48D7B7-F2C6-283A-AAA3-0CE3AC0F4E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435408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Cheese or Tuna Sandwich</a:t>
            </a:r>
          </a:p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Tortilla Chips </a:t>
            </a:r>
          </a:p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Duo of Salad Sticks</a:t>
            </a:r>
          </a:p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Choose one of our Fabulous Desserts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FA2CD4-EFFE-7C08-EF41-74CF886260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535784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Iced School Cake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174DFB-4E58-EDF7-9E3E-27E98A0D72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535784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Chocolate Oat Cake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 Yogurt &amp; Coulis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Fresh Fruit Pott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447CD-10E8-B8EA-381F-8C0C946B90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535784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Sticky Toffee Apple Cake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08FACE-6ED5-7764-6A67-CD3F9A58F3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535784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Cornflake Tart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 Yogurt &amp; Coulis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50428A-24D3-61F1-C566-BE0BD35ACA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535784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Choose One Dessert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Chocolate Shortbread with Orange Wedge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EC7136F3-9ED5-5B56-C969-E3D6A865758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81" y="846502"/>
            <a:ext cx="974965" cy="136495"/>
          </a:xfrm>
          <a:prstGeom prst="rect">
            <a:avLst/>
          </a:prstGeom>
        </p:spPr>
      </p:pic>
      <p:pic>
        <p:nvPicPr>
          <p:cNvPr id="6" name="Picture Placeholder 5" descr="A logo of a school&#10;&#10;Description automatically generated">
            <a:extLst>
              <a:ext uri="{FF2B5EF4-FFF2-40B4-BE49-F238E27FC236}">
                <a16:creationId xmlns:a16="http://schemas.microsoft.com/office/drawing/2014/main" id="{FB2F82A7-E935-612F-83E4-821BB58E36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7" name="Picture Placeholder 46" descr="A logo of a school&#10;&#10;Description automatically generated">
            <a:extLst>
              <a:ext uri="{FF2B5EF4-FFF2-40B4-BE49-F238E27FC236}">
                <a16:creationId xmlns:a16="http://schemas.microsoft.com/office/drawing/2014/main" id="{C710A78E-39FD-04EC-1A42-B30944BFAA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6" name="Picture Placeholder 55" descr="A logo of a school&#10;&#10;Description automatically generated">
            <a:extLst>
              <a:ext uri="{FF2B5EF4-FFF2-40B4-BE49-F238E27FC236}">
                <a16:creationId xmlns:a16="http://schemas.microsoft.com/office/drawing/2014/main" id="{988A3E71-A039-1669-C0AC-97FA32EF99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777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E552A3-0BC3-323A-3A6A-E00531B89D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133599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Fish Fingers  served with Chips, Garden Peas or Baked Beans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0227F-9A17-0FCC-AB5C-64C21E0EC2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MONDAY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C680B-7CC4-0EA3-FB0C-38458263E0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TUESDAY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5D1AE-E7B1-F767-68C4-A98B1702DD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WEDNESDAY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89FF8-9FAE-FA2A-9F18-67185C1AEB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THURSDAY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18F04-C50F-85DB-F3B1-23C02F07C1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FRIDAY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F5DB4-3911-70AC-12B7-77259A2404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145666"/>
            <a:ext cx="273744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>
                <a:solidFill>
                  <a:schemeClr val="bg1"/>
                </a:solidFill>
                <a:latin typeface="Riffic" panose="02000A03030000020004" pitchFamily="2" charset="0"/>
              </a:rPr>
              <a:t>WEEK 3 MENU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A4743-E28F-5993-3176-8A8DCF2EE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4602461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US" sz="1600">
                <a:solidFill>
                  <a:schemeClr val="bg1"/>
                </a:solidFill>
                <a:latin typeface="Riffic" panose="02000A03030000020004" pitchFamily="2" charset="0"/>
              </a:rPr>
              <a:t>LUNCHTIME</a:t>
            </a:r>
          </a:p>
          <a:p>
            <a:pPr algn="ctr">
              <a:lnSpc>
                <a:spcPts val="1400"/>
              </a:lnSpc>
            </a:pPr>
            <a:r>
              <a:rPr lang="en-US" sz="1600">
                <a:solidFill>
                  <a:schemeClr val="bg1"/>
                </a:solidFill>
                <a:latin typeface="Riffic" panose="02000A03030000020004" pitchFamily="2" charset="0"/>
              </a:rPr>
              <a:t>LUNCHBOX</a:t>
            </a:r>
            <a:endParaRPr lang="en-GB" sz="1600">
              <a:solidFill>
                <a:schemeClr val="bg1"/>
              </a:solidFill>
              <a:latin typeface="Riffic" panose="02000A0303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38512-4308-AE1F-7368-2860A9DBAE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3593700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JACKETS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4E4178-EB5E-B470-DDE4-41B076EBF2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3" y="2584933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MEAT</a:t>
            </a:r>
          </a:p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FREE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C92DB-9D9E-1CB1-4010-DA10DD967A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2" y="1576168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MEAL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2E5DF-37BA-CD44-6348-F47889F2AF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512153"/>
            <a:ext cx="39192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iffic" panose="02000A03030000020004" pitchFamily="2" charset="0"/>
              </a:rPr>
              <a:t>WEEKS: 29/04, 20/05, 17/06, 08/07, 09/09, 30/09. 21/10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E49EA0-8F53-FF11-06D2-2AD2B2E2AF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1" y="5611222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DESSERTS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C15990-E77D-292E-B94E-2CD76A8613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33599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47500" lnSpcReduction="20000"/>
          </a:bodyPr>
          <a:lstStyle/>
          <a:p>
            <a:pPr algn="ctr"/>
            <a:endParaRPr lang="en-US" sz="170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1900">
                <a:solidFill>
                  <a:srgbClr val="FFFFFF"/>
                </a:solidFill>
                <a:latin typeface="Clarendon" charset="0"/>
              </a:rPr>
              <a:t>Roast Chicken served with Roast Potatoes, Carrots, Cabbage, Stuffing Ball and Gravy</a:t>
            </a:r>
          </a:p>
          <a:p>
            <a:pPr algn="ctr"/>
            <a:r>
              <a:rPr lang="en-GB" sz="1800">
                <a:solidFill>
                  <a:srgbClr val="FFFFFF"/>
                </a:solidFill>
                <a:latin typeface=""/>
              </a:rPr>
              <a:t> </a:t>
            </a:r>
            <a:endParaRPr lang="en-GB" sz="950">
              <a:solidFill>
                <a:schemeClr val="bg1"/>
              </a:solidFill>
              <a:latin typeface="Clarendon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13E3B-7147-1D83-9BA6-18A8C290A9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33599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900">
                <a:solidFill>
                  <a:srgbClr val="FFFFFF"/>
                </a:solidFill>
                <a:latin typeface="Clarendon" charset="0"/>
              </a:rPr>
              <a:t>Creamy Chicken Carbonara </a:t>
            </a:r>
          </a:p>
          <a:p>
            <a:pPr algn="ctr"/>
            <a:r>
              <a:rPr lang="en-US" sz="900">
                <a:solidFill>
                  <a:srgbClr val="FFFFFF"/>
                </a:solidFill>
                <a:latin typeface="Clarendon" charset="0"/>
              </a:rPr>
              <a:t>Served with Garlic &amp; Herb Bread, Seasonal Vegetables or </a:t>
            </a:r>
          </a:p>
          <a:p>
            <a:pPr algn="ctr"/>
            <a:r>
              <a:rPr lang="en-US" sz="900">
                <a:solidFill>
                  <a:srgbClr val="FFFFFF"/>
                </a:solidFill>
                <a:latin typeface="Clarendon" charset="0"/>
              </a:rPr>
              <a:t>Mixed Salad</a:t>
            </a:r>
            <a:endParaRPr lang="en-GB" sz="90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E8941E-2FB3-AF11-D38C-F29194CC07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33599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latin typeface="Clarendon" charset="0"/>
              </a:rPr>
              <a:t>Meat Feast </a:t>
            </a:r>
            <a:r>
              <a:rPr lang="en-US" sz="900" err="1">
                <a:solidFill>
                  <a:srgbClr val="FFFFFF"/>
                </a:solidFill>
                <a:latin typeface="Clarendon" charset="0"/>
              </a:rPr>
              <a:t>Wholemeal</a:t>
            </a:r>
            <a:r>
              <a:rPr lang="en-US" sz="900">
                <a:solidFill>
                  <a:srgbClr val="FFFFFF"/>
                </a:solidFill>
                <a:latin typeface="Clarendon" charset="0"/>
              </a:rPr>
              <a:t> Pizza Served with Baked Potato Wedges, Peas &amp; Sweetcorn or Mixed Salad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E784B-C201-7061-9607-2CBF1CBD7A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33599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Chicken </a:t>
            </a:r>
            <a:r>
              <a:rPr lang="en-US" sz="950">
                <a:solidFill>
                  <a:srgbClr val="FFFFFF"/>
                </a:solidFill>
                <a:latin typeface="Clarendon" charset="0"/>
              </a:rPr>
              <a:t>Sausage Served with Herby Diced potatoes &amp; baked Beans or Fresh Salad</a:t>
            </a:r>
            <a:endParaRPr lang="en-GB" sz="95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D15C6C-5324-7855-F26A-E51BF2E74E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234713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Vegetable Nuggets served with Chips, Garden Peas</a:t>
            </a:r>
          </a:p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 or Baked Beans 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A54D84-8C4B-E3B5-50E7-EFF5B10F57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234713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Baked Lentil Roast served with Roast Potatoes, Carrots, Cabbage, Stuffing Ball and Gravy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97AE5-0CB6-8660-B8D1-BFC724D46A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234713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Roasted Vegetable &amp; Bean Pasta Bakes Served with Garlic &amp; Herb Bread, </a:t>
            </a:r>
          </a:p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Mixed Salad 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20C472-5A3D-3798-E067-C51EB0E285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234713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latin typeface="Clarendon" charset="0"/>
              </a:rPr>
              <a:t>Margarita </a:t>
            </a:r>
            <a:r>
              <a:rPr lang="en-US" sz="900" err="1">
                <a:solidFill>
                  <a:srgbClr val="FFFFFF"/>
                </a:solidFill>
                <a:latin typeface="Clarendon" charset="0"/>
              </a:rPr>
              <a:t>Wholemeal</a:t>
            </a:r>
            <a:r>
              <a:rPr lang="en-US" sz="900">
                <a:solidFill>
                  <a:srgbClr val="FFFFFF"/>
                </a:solidFill>
                <a:latin typeface="Clarendon" charset="0"/>
              </a:rPr>
              <a:t> Pizza Served with Baked Potato Wedges, Peas &amp; Sweetcorn or Mixed Salad</a:t>
            </a:r>
          </a:p>
          <a:p>
            <a:pPr algn="ctr"/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3F139-487D-85D9-D9E8-200A9E44C5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234713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Vegan Quorn Sausage Served with Herby Diced potatoes &amp; baked Beans or Fresh Salad</a:t>
            </a:r>
            <a:r>
              <a:rPr lang="en-GB" sz="950">
                <a:solidFill>
                  <a:srgbClr val="FFFFFF"/>
                </a:solidFill>
                <a:latin typeface="Clarendon" charset="0"/>
              </a:rPr>
              <a:t> 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A94571-AA1C-42EA-A5B8-2D4D1F61BA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3350610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Jacket Potato with Choice of Toppings served with</a:t>
            </a:r>
          </a:p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 Fresh Salad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ACE37C-9B78-8A84-86CB-EF64FE7488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3350610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Jacket Potato with Choice of Toppings served with </a:t>
            </a:r>
          </a:p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Fresh Salad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35A27A-36B6-E970-134B-3AD90E6837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3350610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Jacket Potato with Choice of Toppings served with </a:t>
            </a:r>
          </a:p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Fresh Salad</a:t>
            </a:r>
            <a:endParaRPr lang="en-GB" sz="950">
              <a:solidFill>
                <a:schemeClr val="bg1"/>
              </a:solidFill>
              <a:latin typeface="Clarendon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F3A70-645E-5819-321C-2061AE02BD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3350610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Jacket Potato with Choice of Toppings served with </a:t>
            </a:r>
          </a:p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Fresh Salad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BF1A70-8204-B34A-AAF0-D423FB4F93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3350610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Jacket Potato with Choice of Toppings served with </a:t>
            </a:r>
          </a:p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Fresh Salad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2591DF-9CF3-5FAA-9462-372E357D14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435408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Cheese or Tuna Sandwich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Tortilla Chips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Duo of Salad Sticks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Choose one of our Fabulous Desserts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697A5E-AB19-02FD-7C69-55535BDD24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435408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Cheese or Tuna Sandwich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Cheese Straw 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Duo of Salad Sticks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Choose one of our Fabulous Desserts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B9C1E1-7B15-547C-BA91-1FD96E4566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435408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Cheese or Tuna Sandwich</a:t>
            </a:r>
          </a:p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Tortilla Chips </a:t>
            </a:r>
            <a:endParaRPr lang="en-US" sz="95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Duo of Salad Sticks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Choose one of our Fabulous Desserts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AAF0EA-AC74-6EB0-3F1C-01611A4551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435408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Cheese or Tuna Sandwich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 Pizza Finger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Duo of Salad Sticks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Choose one of our Fabulous Desserts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48D7B7-F2C6-283A-AAA3-0CE3AC0F4E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435408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Cheese or Tuna Sandwich</a:t>
            </a:r>
          </a:p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Tortilla Chips </a:t>
            </a:r>
          </a:p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Duo of Salad Sticks</a:t>
            </a:r>
          </a:p>
          <a:p>
            <a:pPr algn="ctr"/>
            <a:r>
              <a:rPr lang="en-US" sz="950">
                <a:solidFill>
                  <a:schemeClr val="bg1"/>
                </a:solidFill>
                <a:latin typeface="Clarendon" charset="0"/>
              </a:rPr>
              <a:t>Choose one of our Fabulous Desserts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FA2CD4-EFFE-7C08-EF41-74CF886260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535784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Jaffa Sponge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174DFB-4E58-EDF7-9E3E-27E98A0D72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535784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Choose One Dessert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Vanilla Ice-Cream 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&amp; Fruit Sauce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 Yogurt &amp; Coulis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447CD-10E8-B8EA-381F-8C0C946B90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535784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Peach Sponge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08FACE-6ED5-7764-6A67-CD3F9A58F3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535784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 Muesli Bar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 Yogurt &amp; Coulis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50428A-24D3-61F1-C566-BE0BD35ACA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535784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Chocolate Brownie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>
              <a:solidFill>
                <a:schemeClr val="bg1"/>
              </a:solidFill>
              <a:latin typeface="Clarendon" charset="0"/>
            </a:endParaRPr>
          </a:p>
        </p:txBody>
      </p:sp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EC7136F3-9ED5-5B56-C969-E3D6A865758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81" y="846502"/>
            <a:ext cx="974965" cy="136495"/>
          </a:xfrm>
          <a:prstGeom prst="rect">
            <a:avLst/>
          </a:prstGeom>
        </p:spPr>
      </p:pic>
      <p:pic>
        <p:nvPicPr>
          <p:cNvPr id="6" name="Picture Placeholder 5" descr="A logo of a school&#10;&#10;Description automatically generated">
            <a:extLst>
              <a:ext uri="{FF2B5EF4-FFF2-40B4-BE49-F238E27FC236}">
                <a16:creationId xmlns:a16="http://schemas.microsoft.com/office/drawing/2014/main" id="{009F44EC-2FF3-6712-25EE-1C6768A4EA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7" name="Picture Placeholder 46" descr="A logo of a school&#10;&#10;Description automatically generated">
            <a:extLst>
              <a:ext uri="{FF2B5EF4-FFF2-40B4-BE49-F238E27FC236}">
                <a16:creationId xmlns:a16="http://schemas.microsoft.com/office/drawing/2014/main" id="{427FF1BE-E9CD-D7BE-C568-0F4912A5399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4" name="Picture Placeholder 53" descr="A logo of a school&#10;&#10;Description automatically generated">
            <a:extLst>
              <a:ext uri="{FF2B5EF4-FFF2-40B4-BE49-F238E27FC236}">
                <a16:creationId xmlns:a16="http://schemas.microsoft.com/office/drawing/2014/main" id="{1DB51801-4C6D-3F40-CE7C-2176EFBA5D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014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40af0d-12b1-4d41-86e7-c9f06a49e14a" xsi:nil="true"/>
    <_Flow_SignoffStatus xmlns="a0b65cb2-d32f-4c0d-b44a-126cb78e1dc2" xsi:nil="true"/>
    <lcf76f155ced4ddcb4097134ff3c332f xmlns="a0b65cb2-d32f-4c0d-b44a-126cb78e1dc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BACC85A334940874E8AFC53D7D30A" ma:contentTypeVersion="16" ma:contentTypeDescription="Create a new document." ma:contentTypeScope="" ma:versionID="41d5014651d4780bd7ee5b09452ffd0e">
  <xsd:schema xmlns:xsd="http://www.w3.org/2001/XMLSchema" xmlns:xs="http://www.w3.org/2001/XMLSchema" xmlns:p="http://schemas.microsoft.com/office/2006/metadata/properties" xmlns:ns2="a0b65cb2-d32f-4c0d-b44a-126cb78e1dc2" xmlns:ns3="5d40af0d-12b1-4d41-86e7-c9f06a49e14a" targetNamespace="http://schemas.microsoft.com/office/2006/metadata/properties" ma:root="true" ma:fieldsID="292f17c7b0924c2f66dee369b41f808c" ns2:_="" ns3:_="">
    <xsd:import namespace="a0b65cb2-d32f-4c0d-b44a-126cb78e1dc2"/>
    <xsd:import namespace="5d40af0d-12b1-4d41-86e7-c9f06a49e1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65cb2-d32f-4c0d-b44a-126cb78e1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a88302f-f043-42a2-9268-165d43ae66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0af0d-12b1-4d41-86e7-c9f06a49e14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c7369a4-ab23-48b9-bbb7-42e620f7b251}" ma:internalName="TaxCatchAll" ma:showField="CatchAllData" ma:web="5d40af0d-12b1-4d41-86e7-c9f06a49e1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0C61BD-7176-4B88-B1B9-AB00F6C25FF9}">
  <ds:schemaRefs>
    <ds:schemaRef ds:uri="a0b65cb2-d32f-4c0d-b44a-126cb78e1dc2"/>
    <ds:schemaRef ds:uri="http://purl.org/dc/dcmitype/"/>
    <ds:schemaRef ds:uri="http://schemas.microsoft.com/office/infopath/2007/PartnerControls"/>
    <ds:schemaRef ds:uri="http://purl.org/dc/terms/"/>
    <ds:schemaRef ds:uri="5d40af0d-12b1-4d41-86e7-c9f06a49e14a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02AB7B1-D071-4BA0-9F1F-A52D49926D7D}">
  <ds:schemaRefs>
    <ds:schemaRef ds:uri="5d40af0d-12b1-4d41-86e7-c9f06a49e14a"/>
    <ds:schemaRef ds:uri="a0b65cb2-d32f-4c0d-b44a-126cb78e1d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03E697-307E-4B12-960E-F134629972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88</TotalTime>
  <Words>1142</Words>
  <Application>Microsoft Office PowerPoint</Application>
  <PresentationFormat>A4 Paper (210x297 mm)</PresentationFormat>
  <Paragraphs>255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 Light</vt:lpstr>
      <vt:lpstr>Clarendon</vt:lpstr>
      <vt:lpstr>Riffic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Hawkins</dc:creator>
  <cp:lastModifiedBy>Julie Cumberland</cp:lastModifiedBy>
  <cp:revision>1</cp:revision>
  <cp:lastPrinted>2024-03-21T13:45:33Z</cp:lastPrinted>
  <dcterms:created xsi:type="dcterms:W3CDTF">2023-12-31T20:34:35Z</dcterms:created>
  <dcterms:modified xsi:type="dcterms:W3CDTF">2024-03-21T15:12:00Z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0x010100062BACC85A334940874E8AFC53D7D30A</vt:lpwstr>
  </property>
  <property fmtid="{D5CDD505-2E9C-101B-9397-08002B2CF9AE}" pid="3" name="MediaServiceImageTags">
    <vt:lpwstr/>
  </property>
</Properties>
</file>