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199313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3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995312"/>
            <a:ext cx="6119416" cy="4244622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6403623"/>
            <a:ext cx="5399485" cy="294357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2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1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649111"/>
            <a:ext cx="1552352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649111"/>
            <a:ext cx="456706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19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40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3039537"/>
            <a:ext cx="6209407" cy="5071532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8159048"/>
            <a:ext cx="6209407" cy="266699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73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3245556"/>
            <a:ext cx="3059708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3245556"/>
            <a:ext cx="3059708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07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649114"/>
            <a:ext cx="6209407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988734"/>
            <a:ext cx="3045646" cy="1464732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4453467"/>
            <a:ext cx="3045646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988734"/>
            <a:ext cx="3060646" cy="1464732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4453467"/>
            <a:ext cx="3060646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68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4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78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812800"/>
            <a:ext cx="2321966" cy="284480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755425"/>
            <a:ext cx="3644652" cy="8664222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657600"/>
            <a:ext cx="2321966" cy="6776156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812800"/>
            <a:ext cx="2321966" cy="284480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755425"/>
            <a:ext cx="3644652" cy="8664222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657600"/>
            <a:ext cx="2321966" cy="6776156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65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649114"/>
            <a:ext cx="6209407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3245556"/>
            <a:ext cx="6209407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11300181"/>
            <a:ext cx="161984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BEC66-0D1B-4DB3-82DD-102791A40ACE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11300181"/>
            <a:ext cx="2429768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11300181"/>
            <a:ext cx="161984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ADD5B-BA88-470A-9752-6CC74AC0F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4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E00ABE-A35D-E260-8B2B-E0BF00E972D6}"/>
              </a:ext>
            </a:extLst>
          </p:cNvPr>
          <p:cNvSpPr/>
          <p:nvPr/>
        </p:nvSpPr>
        <p:spPr>
          <a:xfrm>
            <a:off x="1801901" y="-179056"/>
            <a:ext cx="3586389" cy="1758921"/>
          </a:xfrm>
          <a:prstGeom prst="rect">
            <a:avLst/>
          </a:prstGeom>
          <a:noFill/>
        </p:spPr>
        <p:txBody>
          <a:bodyPr wrap="none" lIns="95991" tIns="47995" rIns="95991" bIns="47995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Welcome to</a:t>
            </a:r>
          </a:p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Foxes Class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B0B1EC-18A3-E22E-509D-42B759DD1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110" y="1"/>
            <a:ext cx="1151176" cy="1647566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C22691-4210-AA18-AF94-4CF46EDF7AB0}"/>
              </a:ext>
            </a:extLst>
          </p:cNvPr>
          <p:cNvSpPr txBox="1"/>
          <p:nvPr/>
        </p:nvSpPr>
        <p:spPr>
          <a:xfrm>
            <a:off x="108376" y="1472374"/>
            <a:ext cx="6796771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9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In Foxes class we work hard to develop our confidence, responsibility and independence so we are well prepared for the next stage of our learning journey.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4EF6D-4082-CE67-497A-66DD712C332A}"/>
              </a:ext>
            </a:extLst>
          </p:cNvPr>
          <p:cNvSpPr txBox="1"/>
          <p:nvPr/>
        </p:nvSpPr>
        <p:spPr>
          <a:xfrm>
            <a:off x="108376" y="2728102"/>
            <a:ext cx="2740384" cy="2968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90" b="1" u="sng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Routines</a:t>
            </a:r>
          </a:p>
          <a:p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Homework</a:t>
            </a:r>
            <a:r>
              <a:rPr lang="en-GB" sz="1680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en-GB" sz="1680" dirty="0">
                <a:latin typeface="Bookman Old Style" panose="02050604050505020204" pitchFamily="18" charset="0"/>
              </a:rPr>
              <a:t>will be set on a Thursday to come in the following week.</a:t>
            </a:r>
          </a:p>
          <a:p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PE</a:t>
            </a:r>
            <a:r>
              <a:rPr lang="en-GB" sz="1680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en-GB" sz="1680" dirty="0">
                <a:latin typeface="Bookman Old Style" panose="02050604050505020204" pitchFamily="18" charset="0"/>
              </a:rPr>
              <a:t>will be Mondays and Wednesday. Full PE should be worn in school with no jewellery.</a:t>
            </a:r>
          </a:p>
          <a:p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Equipment</a:t>
            </a:r>
            <a:r>
              <a:rPr lang="en-GB" sz="1680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en-GB" sz="1680" dirty="0">
                <a:latin typeface="Bookman Old Style" panose="02050604050505020204" pitchFamily="18" charset="0"/>
              </a:rPr>
              <a:t>Diaries and  reading books should be in school every day.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8E65FD-A56E-19E7-8A25-3D0E376E5B8C}"/>
              </a:ext>
            </a:extLst>
          </p:cNvPr>
          <p:cNvSpPr txBox="1"/>
          <p:nvPr/>
        </p:nvSpPr>
        <p:spPr>
          <a:xfrm>
            <a:off x="3065268" y="2727424"/>
            <a:ext cx="3941018" cy="2451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90" b="1" u="sng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Homework</a:t>
            </a:r>
          </a:p>
          <a:p>
            <a:r>
              <a:rPr lang="en-GB" sz="1680" dirty="0">
                <a:latin typeface="Bookman Old Style" panose="02050604050505020204" pitchFamily="18" charset="0"/>
              </a:rPr>
              <a:t>Maths and English will be set weekly. Children are also expected to complete their 5 reads and log this in their diaries. </a:t>
            </a:r>
            <a:r>
              <a:rPr lang="en-GB" sz="1680" dirty="0" err="1">
                <a:latin typeface="Bookman Old Style" panose="02050604050505020204" pitchFamily="18" charset="0"/>
              </a:rPr>
              <a:t>TTRock</a:t>
            </a:r>
            <a:r>
              <a:rPr lang="en-GB" sz="1680" dirty="0">
                <a:latin typeface="Bookman Old Style" panose="02050604050505020204" pitchFamily="18" charset="0"/>
              </a:rPr>
              <a:t> Stars should be used daily. Please do support your child with their homework but please make sure they are doing the work.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AE8C0E-CC76-D1C7-07D4-7942DE2BEFCC}"/>
              </a:ext>
            </a:extLst>
          </p:cNvPr>
          <p:cNvSpPr txBox="1"/>
          <p:nvPr/>
        </p:nvSpPr>
        <p:spPr>
          <a:xfrm>
            <a:off x="108376" y="5710244"/>
            <a:ext cx="3041543" cy="5036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90" b="1" u="sng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A day in the life</a:t>
            </a:r>
          </a:p>
          <a:p>
            <a:r>
              <a:rPr lang="en-GB" sz="1680" dirty="0">
                <a:latin typeface="Bookman Old Style" panose="02050604050505020204" pitchFamily="18" charset="0"/>
              </a:rPr>
              <a:t>Children will practise their </a:t>
            </a:r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English and maths skills </a:t>
            </a:r>
            <a:r>
              <a:rPr lang="en-GB" sz="1680" dirty="0">
                <a:latin typeface="Bookman Old Style" panose="02050604050505020204" pitchFamily="18" charset="0"/>
              </a:rPr>
              <a:t>every morning during the register and prior to lunch to embed their learning.</a:t>
            </a:r>
          </a:p>
          <a:p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English lessons </a:t>
            </a:r>
            <a:r>
              <a:rPr lang="en-GB" sz="1680" dirty="0">
                <a:latin typeface="Bookman Old Style" panose="02050604050505020204" pitchFamily="18" charset="0"/>
              </a:rPr>
              <a:t>will include spellings, grammar, reading and writing and handwriting.</a:t>
            </a:r>
          </a:p>
          <a:p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Maths lessons </a:t>
            </a:r>
            <a:r>
              <a:rPr lang="en-GB" sz="1680" dirty="0">
                <a:latin typeface="Bookman Old Style" panose="02050604050505020204" pitchFamily="18" charset="0"/>
              </a:rPr>
              <a:t>include fluency, reasoning and problem solving</a:t>
            </a:r>
          </a:p>
          <a:p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Topic learning is history, geography, PE, science, PSHE, RE and art</a:t>
            </a:r>
          </a:p>
          <a:p>
            <a:r>
              <a:rPr lang="en-GB" sz="1680" dirty="0">
                <a:latin typeface="Bookman Old Style" panose="02050604050505020204" pitchFamily="18" charset="0"/>
              </a:rPr>
              <a:t>We will also develop our thinking skills through some philosophy. 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A3833-DE22-06ED-15CC-0ED9433A42D6}"/>
              </a:ext>
            </a:extLst>
          </p:cNvPr>
          <p:cNvSpPr txBox="1"/>
          <p:nvPr/>
        </p:nvSpPr>
        <p:spPr>
          <a:xfrm>
            <a:off x="3149919" y="5396289"/>
            <a:ext cx="3755228" cy="5553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90" b="1" u="sng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Mrs Windmill </a:t>
            </a:r>
          </a:p>
          <a:p>
            <a:r>
              <a:rPr lang="en-GB" sz="1680" dirty="0">
                <a:latin typeface="Bookman Old Style" panose="02050604050505020204" pitchFamily="18" charset="0"/>
              </a:rPr>
              <a:t>I</a:t>
            </a:r>
            <a:r>
              <a:rPr lang="en-GB" sz="1680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GB" sz="1680" dirty="0">
                <a:latin typeface="Bookman Old Style" panose="02050604050505020204" pitchFamily="18" charset="0"/>
              </a:rPr>
              <a:t>have been at Copdock School since 2005. I worked as an HLTA in Foxes class before starting teaching in Woodpeckers before coming back to Foxes. I love the characters of the older children and love to challenge them to achieve their best. In my free time I love to go to the beach or for long walks and I love to read. I have 2 adult daughters and believe that family is essential to a happy life.</a:t>
            </a:r>
          </a:p>
          <a:p>
            <a:r>
              <a:rPr lang="en-GB" sz="1680" dirty="0">
                <a:latin typeface="Bookman Old Style" panose="02050604050505020204" pitchFamily="18" charset="0"/>
              </a:rPr>
              <a:t>We are supported by </a:t>
            </a:r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Mrs </a:t>
            </a:r>
            <a:r>
              <a:rPr lang="en-GB" sz="1680" b="1" dirty="0" err="1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Lankester</a:t>
            </a:r>
            <a:r>
              <a:rPr lang="en-GB" sz="168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en-GB" sz="1680" dirty="0">
                <a:latin typeface="Bookman Old Style" panose="02050604050505020204" pitchFamily="18" charset="0"/>
              </a:rPr>
              <a:t>who has been at </a:t>
            </a:r>
            <a:r>
              <a:rPr lang="en-GB" sz="1680" dirty="0" err="1">
                <a:latin typeface="Bookman Old Style" panose="02050604050505020204" pitchFamily="18" charset="0"/>
              </a:rPr>
              <a:t>Copdock</a:t>
            </a:r>
            <a:r>
              <a:rPr lang="en-GB" sz="1680" dirty="0">
                <a:latin typeface="Bookman Old Style" panose="02050604050505020204" pitchFamily="18" charset="0"/>
              </a:rPr>
              <a:t> School for two years and  has extensive experience working in a mixed year 5/6 class.</a:t>
            </a:r>
          </a:p>
          <a:p>
            <a:r>
              <a:rPr lang="en-GB" sz="1680" dirty="0">
                <a:latin typeface="Bookman Old Style" panose="02050604050505020204" pitchFamily="18" charset="0"/>
              </a:rPr>
              <a:t>Together we aim to support every child to achieve their best.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C09746-3E06-5002-10A4-30F2742A80CE}"/>
              </a:ext>
            </a:extLst>
          </p:cNvPr>
          <p:cNvSpPr txBox="1"/>
          <p:nvPr/>
        </p:nvSpPr>
        <p:spPr>
          <a:xfrm>
            <a:off x="193027" y="10679388"/>
            <a:ext cx="6897910" cy="1403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Thoughts</a:t>
            </a:r>
          </a:p>
          <a:p>
            <a:r>
              <a:rPr lang="en-GB" sz="1680" dirty="0">
                <a:latin typeface="Bookman Old Style" panose="02050604050505020204" pitchFamily="18" charset="0"/>
              </a:rPr>
              <a:t>I believe that successful children come from a positive and supportive relationship between school, home and the child. If you have any concerns or questions, please feel free to make an appointment to speak with me.</a:t>
            </a:r>
          </a:p>
        </p:txBody>
      </p:sp>
    </p:spTree>
    <p:extLst>
      <p:ext uri="{BB962C8B-B14F-4D97-AF65-F5344CB8AC3E}">
        <p14:creationId xmlns:p14="http://schemas.microsoft.com/office/powerpoint/2010/main" val="212139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43</TotalTime>
  <Words>375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Windmill</dc:creator>
  <cp:lastModifiedBy>Wendy Saunders</cp:lastModifiedBy>
  <cp:revision>2</cp:revision>
  <dcterms:created xsi:type="dcterms:W3CDTF">2023-09-05T19:14:18Z</dcterms:created>
  <dcterms:modified xsi:type="dcterms:W3CDTF">2025-09-11T15:06:50Z</dcterms:modified>
</cp:coreProperties>
</file>