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8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6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assoon Infant Md" panose="02000603050000020003" charset="0"/>
      <p:regular r:id="rId34"/>
    </p:embeddedFont>
    <p:embeddedFont>
      <p:font typeface="Sassoon Infant Rg" panose="02000503030000020003" charset="0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17">
          <p15:clr>
            <a:srgbClr val="A4A3A4"/>
          </p15:clr>
        </p15:guide>
        <p15:guide id="8" pos="5443">
          <p15:clr>
            <a:srgbClr val="A4A3A4"/>
          </p15:clr>
        </p15:guide>
        <p15:guide id="9" pos="47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4F8A0-FAAC-D951-C811-14D2E61491B7}" v="92" dt="2021-11-03T13:15:41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>
        <p:scale>
          <a:sx n="86" d="100"/>
          <a:sy n="86" d="100"/>
        </p:scale>
        <p:origin x="-792" y="-24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Veney" userId="S::s.veney@northwayprimary.co.uk::f8dc7c71-95c4-42c3-9749-69916b74280c" providerId="AD" clId="Web-{F394F8A0-FAAC-D951-C811-14D2E61491B7}"/>
    <pc:docChg chg="modSld">
      <pc:chgData name="Sarah Veney" userId="S::s.veney@northwayprimary.co.uk::f8dc7c71-95c4-42c3-9749-69916b74280c" providerId="AD" clId="Web-{F394F8A0-FAAC-D951-C811-14D2E61491B7}" dt="2021-11-03T13:15:41.594" v="81" actId="20577"/>
      <pc:docMkLst>
        <pc:docMk/>
      </pc:docMkLst>
      <pc:sldChg chg="modSp">
        <pc:chgData name="Sarah Veney" userId="S::s.veney@northwayprimary.co.uk::f8dc7c71-95c4-42c3-9749-69916b74280c" providerId="AD" clId="Web-{F394F8A0-FAAC-D951-C811-14D2E61491B7}" dt="2021-11-03T13:11:24.089" v="2" actId="20577"/>
        <pc:sldMkLst>
          <pc:docMk/>
          <pc:sldMk cId="0" sldId="268"/>
        </pc:sldMkLst>
        <pc:spChg chg="mod">
          <ac:chgData name="Sarah Veney" userId="S::s.veney@northwayprimary.co.uk::f8dc7c71-95c4-42c3-9749-69916b74280c" providerId="AD" clId="Web-{F394F8A0-FAAC-D951-C811-14D2E61491B7}" dt="2021-11-03T13:11:24.089" v="2" actId="20577"/>
          <ac:spMkLst>
            <pc:docMk/>
            <pc:sldMk cId="0" sldId="268"/>
            <ac:spMk id="16387" creationId="{A6AF6A33-4A9F-4F15-A1E3-E9BB99AF7CCF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1:37.542" v="8" actId="20577"/>
        <pc:sldMkLst>
          <pc:docMk/>
          <pc:sldMk cId="0" sldId="269"/>
        </pc:sldMkLst>
        <pc:spChg chg="mod">
          <ac:chgData name="Sarah Veney" userId="S::s.veney@northwayprimary.co.uk::f8dc7c71-95c4-42c3-9749-69916b74280c" providerId="AD" clId="Web-{F394F8A0-FAAC-D951-C811-14D2E61491B7}" dt="2021-11-03T13:11:37.542" v="8" actId="20577"/>
          <ac:spMkLst>
            <pc:docMk/>
            <pc:sldMk cId="0" sldId="269"/>
            <ac:spMk id="17411" creationId="{D9A109AE-D444-431E-AC26-B6CDB56312EA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1:52.558" v="11" actId="20577"/>
        <pc:sldMkLst>
          <pc:docMk/>
          <pc:sldMk cId="0" sldId="270"/>
        </pc:sldMkLst>
        <pc:spChg chg="mod">
          <ac:chgData name="Sarah Veney" userId="S::s.veney@northwayprimary.co.uk::f8dc7c71-95c4-42c3-9749-69916b74280c" providerId="AD" clId="Web-{F394F8A0-FAAC-D951-C811-14D2E61491B7}" dt="2021-11-03T13:11:52.558" v="11" actId="20577"/>
          <ac:spMkLst>
            <pc:docMk/>
            <pc:sldMk cId="0" sldId="270"/>
            <ac:spMk id="18435" creationId="{1C0EBFC8-A9BD-4A31-8198-10897F376A48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2:25.746" v="14" actId="20577"/>
        <pc:sldMkLst>
          <pc:docMk/>
          <pc:sldMk cId="0" sldId="271"/>
        </pc:sldMkLst>
        <pc:spChg chg="mod">
          <ac:chgData name="Sarah Veney" userId="S::s.veney@northwayprimary.co.uk::f8dc7c71-95c4-42c3-9749-69916b74280c" providerId="AD" clId="Web-{F394F8A0-FAAC-D951-C811-14D2E61491B7}" dt="2021-11-03T13:12:25.746" v="14" actId="20577"/>
          <ac:spMkLst>
            <pc:docMk/>
            <pc:sldMk cId="0" sldId="271"/>
            <ac:spMk id="19458" creationId="{F47D2C51-E607-4D57-B075-68A1F88E8D23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2:35.575" v="16" actId="20577"/>
        <pc:sldMkLst>
          <pc:docMk/>
          <pc:sldMk cId="0" sldId="272"/>
        </pc:sldMkLst>
        <pc:spChg chg="mod">
          <ac:chgData name="Sarah Veney" userId="S::s.veney@northwayprimary.co.uk::f8dc7c71-95c4-42c3-9749-69916b74280c" providerId="AD" clId="Web-{F394F8A0-FAAC-D951-C811-14D2E61491B7}" dt="2021-11-03T13:12:35.575" v="16" actId="20577"/>
          <ac:spMkLst>
            <pc:docMk/>
            <pc:sldMk cId="0" sldId="272"/>
            <ac:spMk id="20482" creationId="{4876CDD9-AFFF-4C97-AF11-EEC640D57743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3:10.638" v="27" actId="20577"/>
        <pc:sldMkLst>
          <pc:docMk/>
          <pc:sldMk cId="0" sldId="273"/>
        </pc:sldMkLst>
        <pc:spChg chg="mod">
          <ac:chgData name="Sarah Veney" userId="S::s.veney@northwayprimary.co.uk::f8dc7c71-95c4-42c3-9749-69916b74280c" providerId="AD" clId="Web-{F394F8A0-FAAC-D951-C811-14D2E61491B7}" dt="2021-11-03T13:13:10.638" v="27" actId="20577"/>
          <ac:spMkLst>
            <pc:docMk/>
            <pc:sldMk cId="0" sldId="273"/>
            <ac:spMk id="21506" creationId="{B6200A2A-05B6-4277-97F5-13711DF14B88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3:44.045" v="32" actId="20577"/>
        <pc:sldMkLst>
          <pc:docMk/>
          <pc:sldMk cId="0" sldId="276"/>
        </pc:sldMkLst>
        <pc:spChg chg="mod">
          <ac:chgData name="Sarah Veney" userId="S::s.veney@northwayprimary.co.uk::f8dc7c71-95c4-42c3-9749-69916b74280c" providerId="AD" clId="Web-{F394F8A0-FAAC-D951-C811-14D2E61491B7}" dt="2021-11-03T13:13:44.045" v="32" actId="20577"/>
          <ac:spMkLst>
            <pc:docMk/>
            <pc:sldMk cId="0" sldId="276"/>
            <ac:spMk id="24578" creationId="{99DD4A05-2B53-4052-B837-A229C64BF4EB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4:19.030" v="46" actId="20577"/>
        <pc:sldMkLst>
          <pc:docMk/>
          <pc:sldMk cId="0" sldId="279"/>
        </pc:sldMkLst>
        <pc:spChg chg="mod">
          <ac:chgData name="Sarah Veney" userId="S::s.veney@northwayprimary.co.uk::f8dc7c71-95c4-42c3-9749-69916b74280c" providerId="AD" clId="Web-{F394F8A0-FAAC-D951-C811-14D2E61491B7}" dt="2021-11-03T13:14:19.030" v="46" actId="20577"/>
          <ac:spMkLst>
            <pc:docMk/>
            <pc:sldMk cId="0" sldId="279"/>
            <ac:spMk id="27650" creationId="{9E93CCF8-C75E-4315-873B-AB49C0704013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4:58.859" v="65" actId="20577"/>
        <pc:sldMkLst>
          <pc:docMk/>
          <pc:sldMk cId="0" sldId="280"/>
        </pc:sldMkLst>
        <pc:spChg chg="mod">
          <ac:chgData name="Sarah Veney" userId="S::s.veney@northwayprimary.co.uk::f8dc7c71-95c4-42c3-9749-69916b74280c" providerId="AD" clId="Web-{F394F8A0-FAAC-D951-C811-14D2E61491B7}" dt="2021-11-03T13:14:58.859" v="65" actId="20577"/>
          <ac:spMkLst>
            <pc:docMk/>
            <pc:sldMk cId="0" sldId="280"/>
            <ac:spMk id="28674" creationId="{E351E722-88A7-453A-BB05-4F54D8BC4039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4:53.031" v="55" actId="20577"/>
        <pc:sldMkLst>
          <pc:docMk/>
          <pc:sldMk cId="0" sldId="284"/>
        </pc:sldMkLst>
        <pc:spChg chg="mod">
          <ac:chgData name="Sarah Veney" userId="S::s.veney@northwayprimary.co.uk::f8dc7c71-95c4-42c3-9749-69916b74280c" providerId="AD" clId="Web-{F394F8A0-FAAC-D951-C811-14D2E61491B7}" dt="2021-11-03T13:14:53.031" v="55" actId="20577"/>
          <ac:spMkLst>
            <pc:docMk/>
            <pc:sldMk cId="0" sldId="284"/>
            <ac:spMk id="31746" creationId="{116B21EA-F352-4BD8-9987-4DCF4B05356F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5:29.360" v="80" actId="20577"/>
        <pc:sldMkLst>
          <pc:docMk/>
          <pc:sldMk cId="0" sldId="286"/>
        </pc:sldMkLst>
        <pc:spChg chg="mod">
          <ac:chgData name="Sarah Veney" userId="S::s.veney@northwayprimary.co.uk::f8dc7c71-95c4-42c3-9749-69916b74280c" providerId="AD" clId="Web-{F394F8A0-FAAC-D951-C811-14D2E61491B7}" dt="2021-11-03T13:15:29.360" v="80" actId="20577"/>
          <ac:spMkLst>
            <pc:docMk/>
            <pc:sldMk cId="0" sldId="286"/>
            <ac:spMk id="33794" creationId="{4A9B2F10-11F6-4506-8670-3B43CEFBB5E3}"/>
          </ac:spMkLst>
        </pc:spChg>
      </pc:sldChg>
      <pc:sldChg chg="modSp">
        <pc:chgData name="Sarah Veney" userId="S::s.veney@northwayprimary.co.uk::f8dc7c71-95c4-42c3-9749-69916b74280c" providerId="AD" clId="Web-{F394F8A0-FAAC-D951-C811-14D2E61491B7}" dt="2021-11-03T13:15:41.594" v="81" actId="20577"/>
        <pc:sldMkLst>
          <pc:docMk/>
          <pc:sldMk cId="0" sldId="288"/>
        </pc:sldMkLst>
        <pc:spChg chg="mod">
          <ac:chgData name="Sarah Veney" userId="S::s.veney@northwayprimary.co.uk::f8dc7c71-95c4-42c3-9749-69916b74280c" providerId="AD" clId="Web-{F394F8A0-FAAC-D951-C811-14D2E61491B7}" dt="2021-11-03T13:15:41.594" v="81" actId="20577"/>
          <ac:spMkLst>
            <pc:docMk/>
            <pc:sldMk cId="0" sldId="288"/>
            <ac:spMk id="35842" creationId="{3929E6E0-DAFC-4F33-A944-780F8A2845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1FD03-D1DC-4C95-BCD4-673FBCA07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D35DD-2086-49F3-AFEC-9E3D6170E6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95CEF8-5AE1-4AF3-8A60-A806CDF72B32}" type="datetimeFigureOut">
              <a:rPr lang="en-GB"/>
              <a:pPr>
                <a:defRPr/>
              </a:pPr>
              <a:t>03/11/2021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6FDEA-8A90-4230-A21A-64D6CFAD4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15D41-0691-422E-B052-47EBE6C83A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5517005-2A2C-40A2-9DD7-25608E2AF0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CABD8-DF55-44EF-BC37-8F5B96AED6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3F416-95BD-42D5-8820-10C1245AC7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DA843B-5AEB-45CB-85E2-8BF80E723469}" type="datetimeFigureOut">
              <a:rPr lang="en-GB"/>
              <a:pPr>
                <a:defRPr/>
              </a:pPr>
              <a:t>03/11/2021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79A903-1F7F-4147-AD71-0C8F2146A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58D520-5762-4116-8DDC-EDE5E281A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898F-AEE6-4BDA-8A44-050085C61B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43B28-D606-4E2C-A4B0-03C40FBAB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5C8E5D9-7434-4C65-88CC-C514B53D10D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FAB42814-A16B-434B-BBE3-2D9BB9FA73B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002FD0EF-6DE2-4218-8E43-E22CEBF75B7C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8B0C1295-3E15-42FD-9234-A2F9CB157498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715108C-C118-406B-886F-A92258745C3E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CBF16E1B-A79D-4826-B3CE-6E685C806E04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B8C69438-A813-4E66-ABC1-14C75401702A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43C379C1-7050-4C11-9583-2AFFD69886F5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26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5DA06C7-A73E-4851-884C-4325041737B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02B49-AAB7-4E6A-B9F7-93B50B665610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87E9F0-E380-4AD2-AEC1-7B651FA4A352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B2D9C2-16D4-4745-9AC0-68CF142FA592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EE52D-31F5-46C8-B179-7240415C1BE4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E306F6-4388-4566-83C9-E4FEE8C195B0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A9225C-DCAC-418E-9EC3-DFFE80B828C5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21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9F43B78-416F-4F91-B603-8AAB3680523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0AA1FD-2B0C-4AE6-9B1E-884DB88BD07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2EB919-2496-45D5-9555-99E16A0BEED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30DF44-8E0C-4836-9F1B-C55E8AF44CC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92E53C5D-50A6-41BE-8DDA-9C1D1A03607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42664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9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2AF6D1-082F-4D14-8CFF-F7BDB5D9A8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3125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43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A9B9B43-568F-4821-A058-B0244DED3C3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8CF5D-1B8B-40ED-9C1A-087FA0F2704D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64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72348865-BFAE-466A-8276-DE7A65C3AC0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4304B-5110-4238-9C01-2E9FA6634D92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E2E7AF9-081A-4C65-8097-469B035141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6240FA-ED61-488E-8984-976F8D49F5CA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07DD6E-2548-4854-8D81-043C2F95E281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61BC5E-C148-4C50-9265-A719D3B8C4BE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42782F7-7F91-4192-B5C7-15F327F34B07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35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C66B5BF-B4DB-4AB7-819C-AA1BFBC8C5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1316BB-8DB5-4575-857A-9C7C9CD3472D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B2AAC-FE95-4EB7-9E2E-3E13D59168D8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727574-2B57-45AB-8CC6-BDEB6295334E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D52B83-4537-428C-BE79-DE28C975E214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D38D73-70AD-46C7-94F7-417A79D991B1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6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A1D39D7-A62E-45B8-A63E-EDB171645EF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7FEB5-4989-4E5B-88DA-2AD0ECFF8AF1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64298E-C59B-4082-9BD9-0A7038EC7332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FA716-B720-4227-BFE6-2E3FCB677D26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88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03D21BC-80A8-49DF-BA69-1F375E357D1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DD64B-8B5F-4AE6-B8B4-BE41A320DA89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2C3499-4345-4507-9D30-FC1219BDBDDA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F5840D-19BA-42DD-86C4-017B85388508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220AB-251C-4422-BDBD-98650B065207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96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20E6800-534A-4572-B29E-64DDF4BECE1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6EC7C-8BF0-433F-AD15-DEC48AE92C60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C699BF-4C7E-4B8E-9920-EF290AD1ACDD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19B87-826D-43EE-B087-70141762CC74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452EA-9830-4943-923D-23776EE1583E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98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A30F6A3-2DDF-475E-AD09-7FC4B64B0BB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6BE90-661F-4979-B1DC-C3CF30CDC00F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8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CE00F2A-5146-4B6E-A68A-7BAE23E06E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70CBC9-10CB-4806-BF20-3C0A23ABB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592891F7-0050-4B8E-BE8A-1D76A0F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Jack decided to go inside; all the furniture was huge!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82FF1E8D-7622-4966-80E0-349B2503D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290638"/>
            <a:ext cx="679767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99DD4A05-2B53-4052-B837-A229C64B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Suddenly, Jack heard a loud noise.</a:t>
            </a:r>
            <a:br>
              <a:rPr lang="en-GB" altLang="en-US" sz="2000" dirty="0"/>
            </a:br>
            <a:r>
              <a:rPr lang="en-GB" altLang="en-US" sz="2000" dirty="0">
                <a:latin typeface="Sassoon Infant Md"/>
              </a:rPr>
              <a:t>He ran and hid.</a:t>
            </a:r>
            <a:endParaRPr lang="en-GB" altLang="en-US" sz="2000" dirty="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EC670A1-4694-4614-8013-ABDEA317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30338"/>
            <a:ext cx="65944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D5954AF1-D3E4-4ACA-B75D-1E0E0B60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An enormous giant came into the room.</a:t>
            </a:r>
            <a:br>
              <a:rPr lang="en-GB" altLang="en-US" sz="2000"/>
            </a:br>
            <a:r>
              <a:rPr lang="en-GB" altLang="en-US" sz="2000"/>
              <a:t>“Fee, Fi, Fo, Fum, I smell the blood of an Englishman!” he bellowed.</a:t>
            </a: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2B91E4C3-CFF7-4D1C-986E-4D757D024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430338"/>
            <a:ext cx="65944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>
            <a:extLst>
              <a:ext uri="{FF2B5EF4-FFF2-40B4-BE49-F238E27FC236}">
                <a16:creationId xmlns:a16="http://schemas.microsoft.com/office/drawing/2014/main" id="{A3122C52-F754-46EC-8D12-D4719950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The giant sat down at the table. </a:t>
            </a:r>
            <a:br>
              <a:rPr lang="en-GB" altLang="en-US" sz="2000"/>
            </a:br>
            <a:r>
              <a:rPr lang="en-GB" altLang="en-US" sz="2000"/>
              <a:t>On the table was a hen and a golden harp.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D2A0A7AF-D040-4D56-84C8-1BBF16AB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30338"/>
            <a:ext cx="65944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>
            <a:extLst>
              <a:ext uri="{FF2B5EF4-FFF2-40B4-BE49-F238E27FC236}">
                <a16:creationId xmlns:a16="http://schemas.microsoft.com/office/drawing/2014/main" id="{9E93CCF8-C75E-4315-873B-AB49C070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“Lay!” said the giant.</a:t>
            </a:r>
            <a:br>
              <a:rPr lang="en-GB" altLang="en-US" sz="2000" dirty="0"/>
            </a:br>
            <a:r>
              <a:rPr lang="en-GB" altLang="en-US" sz="2000" dirty="0">
                <a:latin typeface="Sassoon Infant Md"/>
              </a:rPr>
              <a:t>The hen laid a solid, golden egg.</a:t>
            </a: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94158C79-D9E2-4A52-8759-72FF3ABDC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30338"/>
            <a:ext cx="65944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0">
            <a:extLst>
              <a:ext uri="{FF2B5EF4-FFF2-40B4-BE49-F238E27FC236}">
                <a16:creationId xmlns:a16="http://schemas.microsoft.com/office/drawing/2014/main" id="{E351E722-88A7-453A-BB05-4F54D8BC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“Sing!” said the giant.</a:t>
            </a:r>
            <a:br>
              <a:rPr lang="en-GB" altLang="en-US" sz="2000" dirty="0"/>
            </a:br>
            <a:r>
              <a:rPr lang="en-GB" altLang="en-US" sz="2000" dirty="0">
                <a:latin typeface="Sassoon Infant Md"/>
              </a:rPr>
              <a:t>The harp sang and the giant fell asleep.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A43F5A1-FA86-4A53-9584-8D8AF722F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30338"/>
            <a:ext cx="65944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>
            <a:extLst>
              <a:ext uri="{FF2B5EF4-FFF2-40B4-BE49-F238E27FC236}">
                <a16:creationId xmlns:a16="http://schemas.microsoft.com/office/drawing/2014/main" id="{42832CF6-B9D3-459C-9E08-55E37D67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Jack jumped out of the cupboard and took the hen and the harp.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E648C0DA-BF65-490C-9839-4AF002F7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7453" r="20534" b="1862"/>
          <a:stretch>
            <a:fillRect/>
          </a:stretch>
        </p:blipFill>
        <p:spPr bwMode="auto">
          <a:xfrm>
            <a:off x="1276350" y="1430338"/>
            <a:ext cx="65817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>
            <a:extLst>
              <a:ext uri="{FF2B5EF4-FFF2-40B4-BE49-F238E27FC236}">
                <a16:creationId xmlns:a16="http://schemas.microsoft.com/office/drawing/2014/main" id="{9322ED81-DEFE-4150-86AE-4A5571E4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The giant woke up and called, “Fee, Fi, Fo, Fum, I smell the blood of an Englishman!” He chased Jack to the top of the beanstalk.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17614D42-56DC-4F5E-83F0-7B4D6AFB1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404938"/>
            <a:ext cx="6632575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0">
            <a:extLst>
              <a:ext uri="{FF2B5EF4-FFF2-40B4-BE49-F238E27FC236}">
                <a16:creationId xmlns:a16="http://schemas.microsoft.com/office/drawing/2014/main" id="{116B21EA-F352-4BD8-9987-4DCF4B05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/>
              <a:t>Jack climbed down the beanstalk</a:t>
            </a:r>
            <a:r>
              <a:rPr lang="en-GB" altLang="en-US" sz="2000"/>
              <a:t> and the giant followed him</a:t>
            </a:r>
            <a:r>
              <a:rPr lang="en-GB" altLang="en-US" sz="2000" dirty="0"/>
              <a:t>.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3FF12089-0360-4573-9CA4-46EA1F770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4741" r="8385" b="1714"/>
          <a:stretch>
            <a:fillRect/>
          </a:stretch>
        </p:blipFill>
        <p:spPr bwMode="auto">
          <a:xfrm>
            <a:off x="1254125" y="1404938"/>
            <a:ext cx="663575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0">
            <a:extLst>
              <a:ext uri="{FF2B5EF4-FFF2-40B4-BE49-F238E27FC236}">
                <a16:creationId xmlns:a16="http://schemas.microsoft.com/office/drawing/2014/main" id="{73282A25-0650-466F-8F80-302E5A6E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As Jack got to the bottom of the beanstalk he shouted, “Help!”</a:t>
            </a: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02720E16-F5A3-477F-A2E6-F6F70C60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01763"/>
            <a:ext cx="66357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C4D592A4-7171-40BB-9E99-38C479A3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000"/>
              <a:t>Once upon a time there was a boy called Jack.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9A847319-0B1E-4235-A7EB-D6E4B87B0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0213"/>
            <a:ext cx="13620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0">
            <a:extLst>
              <a:ext uri="{FF2B5EF4-FFF2-40B4-BE49-F238E27FC236}">
                <a16:creationId xmlns:a16="http://schemas.microsoft.com/office/drawing/2014/main" id="{4A9B2F10-11F6-4506-8670-3B43CEFB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Jack’s mother came out with an axe and cut the beanstalk down.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6B11F674-806C-4C58-983D-A6D66435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473200"/>
            <a:ext cx="6537325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0">
            <a:extLst>
              <a:ext uri="{FF2B5EF4-FFF2-40B4-BE49-F238E27FC236}">
                <a16:creationId xmlns:a16="http://schemas.microsoft.com/office/drawing/2014/main" id="{EC6E1BFB-2BAD-4A1C-A3AA-E7093B14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The giant fell and crashed to the ground.</a:t>
            </a:r>
            <a:br>
              <a:rPr lang="en-GB" altLang="en-US" sz="2000"/>
            </a:br>
            <a:r>
              <a:rPr lang="en-GB" altLang="en-US" sz="2000"/>
              <a:t>He was never seen again.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DAF3B9BF-D094-4F6B-9189-C8DB9AF0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1344" r="2425" b="7625"/>
          <a:stretch>
            <a:fillRect/>
          </a:stretch>
        </p:blipFill>
        <p:spPr bwMode="auto">
          <a:xfrm>
            <a:off x="1295400" y="1473200"/>
            <a:ext cx="65436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0">
            <a:extLst>
              <a:ext uri="{FF2B5EF4-FFF2-40B4-BE49-F238E27FC236}">
                <a16:creationId xmlns:a16="http://schemas.microsoft.com/office/drawing/2014/main" id="{3929E6E0-DAFC-4F33-A944-780F8A28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 Jack and his mother lived happily ever after.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7628225E-3E95-47E1-816E-9E73A8CB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8881" r="8282" b="2748"/>
          <a:stretch>
            <a:fillRect/>
          </a:stretch>
        </p:blipFill>
        <p:spPr bwMode="auto">
          <a:xfrm>
            <a:off x="1135063" y="1473200"/>
            <a:ext cx="68738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9C76BB8B-4679-4866-9D89-7B5A9965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547813"/>
            <a:ext cx="565626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0">
            <a:extLst>
              <a:ext uri="{FF2B5EF4-FFF2-40B4-BE49-F238E27FC236}">
                <a16:creationId xmlns:a16="http://schemas.microsoft.com/office/drawing/2014/main" id="{A6AF6A33-4A9F-4F15-A1E3-E9BB99AF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Jack lived in a cottage with his mother.</a:t>
            </a:r>
            <a:br>
              <a:rPr lang="en-GB" altLang="en-US" sz="2000" dirty="0"/>
            </a:br>
            <a:r>
              <a:rPr lang="en-GB" altLang="en-US" sz="2000" dirty="0">
                <a:latin typeface="Sassoon Infant Md"/>
              </a:rPr>
              <a:t>They were very poor.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14840BC8-6E89-4997-B25C-966EC9D7F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016250"/>
            <a:ext cx="952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78746F17-BBC1-4CCA-8855-A32E747EE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312988"/>
            <a:ext cx="14224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04AAD6D7-26E5-4FF6-8EF1-A6FA6153E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75"/>
            <a:ext cx="40544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F8E8A17-3BB0-4432-B32F-649B3164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363663"/>
            <a:ext cx="565626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0">
            <a:extLst>
              <a:ext uri="{FF2B5EF4-FFF2-40B4-BE49-F238E27FC236}">
                <a16:creationId xmlns:a16="http://schemas.microsoft.com/office/drawing/2014/main" id="{D9A109AE-D444-431E-AC26-B6CDB563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One day, Jack’s mother asked him to take the cow to market.</a:t>
            </a:r>
            <a:endParaRPr lang="en-GB" altLang="en-US" sz="2000" dirty="0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CB2A0933-09A9-4CDA-ADDF-9A0F8967F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36800"/>
            <a:ext cx="10779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FF1309D1-297C-4E52-8CC3-D84CD92EE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46413"/>
            <a:ext cx="54419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2F51E1B-9A00-4EA4-83EF-D27FBAD7C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371600"/>
            <a:ext cx="66770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20">
            <a:extLst>
              <a:ext uri="{FF2B5EF4-FFF2-40B4-BE49-F238E27FC236}">
                <a16:creationId xmlns:a16="http://schemas.microsoft.com/office/drawing/2014/main" id="{1C0EBFC8-A9BD-4A31-8198-10897F37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On the way, Jack met a man who gave him some magic beans in exchange for the cow.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5A5C74F5-2690-46B4-9D3F-BD8386D65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159125"/>
            <a:ext cx="379888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0C708845-E9D1-4498-83FE-F03E07DD1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097088"/>
            <a:ext cx="1392237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F47D2C51-E607-4D57-B075-68A1F88E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When Jack came home his mother was angry. </a:t>
            </a:r>
            <a:br>
              <a:rPr lang="en-GB" altLang="en-US" sz="2000" dirty="0"/>
            </a:br>
            <a:r>
              <a:rPr lang="en-GB" altLang="en-US" sz="2000" dirty="0">
                <a:latin typeface="Sassoon Infant Md"/>
              </a:rPr>
              <a:t>She threw the beans out of the window and sent him to bed.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535BF660-D870-48B3-8203-D75901E4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6960" r="8385" b="2521"/>
          <a:stretch>
            <a:fillRect/>
          </a:stretch>
        </p:blipFill>
        <p:spPr bwMode="auto">
          <a:xfrm>
            <a:off x="1196975" y="1473200"/>
            <a:ext cx="67500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4876CDD9-AFFF-4C97-AF11-EEC640D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The next morning, Jack looked out of the window.</a:t>
            </a:r>
            <a:br>
              <a:rPr lang="en-GB" altLang="en-US" sz="2000" dirty="0"/>
            </a:br>
            <a:r>
              <a:rPr lang="en-GB" altLang="en-US" sz="2000" dirty="0">
                <a:latin typeface="Sassoon Infant Md"/>
              </a:rPr>
              <a:t>A giant beanstalk had grown.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C9E04A40-655A-4464-872A-21CC5BEFC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3551" r="1312" b="7329"/>
          <a:stretch>
            <a:fillRect/>
          </a:stretch>
        </p:blipFill>
        <p:spPr bwMode="auto">
          <a:xfrm>
            <a:off x="963613" y="1570038"/>
            <a:ext cx="72072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B6200A2A-05B6-4277-97F5-13711DF1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 dirty="0">
                <a:latin typeface="Sassoon Infant Md"/>
              </a:rPr>
              <a:t>Jack decided to climb the beanstalk. It was so tall it went right up to the sky.</a:t>
            </a:r>
            <a:endParaRPr lang="en-US" dirty="0"/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1F9C7EFC-5574-483E-B77B-00BB009C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2379" r="1212" b="7475"/>
          <a:stretch>
            <a:fillRect/>
          </a:stretch>
        </p:blipFill>
        <p:spPr bwMode="auto">
          <a:xfrm>
            <a:off x="969963" y="1546225"/>
            <a:ext cx="7194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0670BCE8-23AA-4485-8324-DF6EFC78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000"/>
              <a:t>When Jack finally reached the top, he saw an enormous castle.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EA984222-DBBC-449A-BE7B-0A5E25F9A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3265" r="1718" b="7475"/>
          <a:stretch>
            <a:fillRect/>
          </a:stretch>
        </p:blipFill>
        <p:spPr bwMode="auto">
          <a:xfrm>
            <a:off x="969963" y="1538288"/>
            <a:ext cx="71945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8E2CD65980B419146FE913F69E48D" ma:contentTypeVersion="13" ma:contentTypeDescription="Create a new document." ma:contentTypeScope="" ma:versionID="53c7e3da91de42b71356e44d036d3a31">
  <xsd:schema xmlns:xsd="http://www.w3.org/2001/XMLSchema" xmlns:xs="http://www.w3.org/2001/XMLSchema" xmlns:p="http://schemas.microsoft.com/office/2006/metadata/properties" xmlns:ns2="23d426f6-6fbe-4e92-9e24-f0540e1cb8bc" xmlns:ns3="a9ed8c34-54c4-4316-94f8-d2636e86bdf6" targetNamespace="http://schemas.microsoft.com/office/2006/metadata/properties" ma:root="true" ma:fieldsID="593cc0656253067fe81eb26425b5cca4" ns2:_="" ns3:_="">
    <xsd:import namespace="23d426f6-6fbe-4e92-9e24-f0540e1cb8bc"/>
    <xsd:import namespace="a9ed8c34-54c4-4316-94f8-d2636e86bd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426f6-6fbe-4e92-9e24-f0540e1cb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d8c34-54c4-4316-94f8-d2636e86bd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34A5607-41BF-4741-AAE5-CBA078E11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54857C-B3E7-4323-9F0F-55986443F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426f6-6fbe-4e92-9e24-f0540e1cb8bc"/>
    <ds:schemaRef ds:uri="a9ed8c34-54c4-4316-94f8-d2636e86b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C3DB84-942B-40E7-B9B2-8DE39DA6E7B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273</Words>
  <Application>Microsoft Office PowerPoint</Application>
  <PresentationFormat>On-screen Show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Once upon a time there was a boy called Jack.</vt:lpstr>
      <vt:lpstr>Jack lived in a cottage with his mother. They were very poor.</vt:lpstr>
      <vt:lpstr>One day, Jack’s mother asked him to take the cow to market.</vt:lpstr>
      <vt:lpstr>On the way, Jack met a man who gave him some magic beans in exchange for the cow.</vt:lpstr>
      <vt:lpstr>When Jack came home his mother was angry.  She threw the beans out of the window and sent him to bed.</vt:lpstr>
      <vt:lpstr>The next morning, Jack looked out of the window. A giant beanstalk had grown.</vt:lpstr>
      <vt:lpstr>Jack decided to climb the beanstalk. It was so tall it went right up to the sky.</vt:lpstr>
      <vt:lpstr>When Jack finally reached the top, he saw an enormous castle.</vt:lpstr>
      <vt:lpstr>Jack decided to go inside; all the furniture was huge!</vt:lpstr>
      <vt:lpstr>Suddenly, Jack heard a loud noise. He ran and hid.</vt:lpstr>
      <vt:lpstr>An enormous giant came into the room. “Fee, Fi, Fo, Fum, I smell the blood of an Englishman!” he bellowed.</vt:lpstr>
      <vt:lpstr>The giant sat down at the table.  On the table was a hen and a golden harp.</vt:lpstr>
      <vt:lpstr>“Lay!” said the giant. The hen laid a solid, golden egg.</vt:lpstr>
      <vt:lpstr>“Sing!” said the giant. The harp sang and the giant fell asleep.</vt:lpstr>
      <vt:lpstr>Jack jumped out of the cupboard and took the hen and the harp.</vt:lpstr>
      <vt:lpstr>The giant woke up and called, “Fee, Fi, Fo, Fum, I smell the blood of an Englishman!” He chased Jack to the top of the beanstalk.</vt:lpstr>
      <vt:lpstr>Jack climbed down the beanstalk and the giant followed him.</vt:lpstr>
      <vt:lpstr>As Jack got to the bottom of the beanstalk he shouted, “Help!”</vt:lpstr>
      <vt:lpstr>Jack’s mother came out with an axe and cut the beanstalk down.</vt:lpstr>
      <vt:lpstr>The giant fell and crashed to the ground. He was never seen again.</vt:lpstr>
      <vt:lpstr> Jack and his mother lived happily ever after.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Sarah</cp:lastModifiedBy>
  <cp:revision>132</cp:revision>
  <dcterms:created xsi:type="dcterms:W3CDTF">2014-10-01T16:09:27Z</dcterms:created>
  <dcterms:modified xsi:type="dcterms:W3CDTF">2021-11-03T13:16:06Z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Claire Harwood</vt:lpwstr>
  </property>
  <property fmtid="{D5CDD505-2E9C-101B-9397-08002B2CF9AE}" pid="3" name="Order">
    <vt:lpwstr>8900.00000000000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display_urn:schemas-microsoft-com:office:office#Author">
    <vt:lpwstr>Claire Harwood</vt:lpwstr>
  </property>
  <property fmtid="{D5CDD505-2E9C-101B-9397-08002B2CF9AE}" pid="7" name="TriggerFlowInfo">
    <vt:lpwstr/>
  </property>
  <property fmtid="{D5CDD505-2E9C-101B-9397-08002B2CF9AE}" pid="8" name="ContentTypeId">
    <vt:lpwstr>0x01010012B6AFEC7DB5B048AD0D5DD8C52CB5D0</vt:lpwstr>
  </property>
  <property fmtid="{D5CDD505-2E9C-101B-9397-08002B2CF9AE}" pid="9" name="_SourceUrl">
    <vt:lpwstr/>
  </property>
  <property fmtid="{D5CDD505-2E9C-101B-9397-08002B2CF9AE}" pid="10" name="_SharedFileIndex">
    <vt:lpwstr/>
  </property>
</Properties>
</file>