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C64EC-1808-4A4E-9C63-8F7523F44DC3}" type="datetimeFigureOut">
              <a:rPr lang="en-GB" smtClean="0"/>
              <a:t>09/07/2020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15A-367B-46C6-A420-0B2F1D4107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5593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C64EC-1808-4A4E-9C63-8F7523F44DC3}" type="datetimeFigureOut">
              <a:rPr lang="en-GB" smtClean="0"/>
              <a:t>09/07/2020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15A-367B-46C6-A420-0B2F1D4107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0850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C64EC-1808-4A4E-9C63-8F7523F44DC3}" type="datetimeFigureOut">
              <a:rPr lang="en-GB" smtClean="0"/>
              <a:t>09/07/2020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15A-367B-46C6-A420-0B2F1D4107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8925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C64EC-1808-4A4E-9C63-8F7523F44DC3}" type="datetimeFigureOut">
              <a:rPr lang="en-GB" smtClean="0"/>
              <a:t>09/07/2020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15A-367B-46C6-A420-0B2F1D4107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492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C64EC-1808-4A4E-9C63-8F7523F44DC3}" type="datetimeFigureOut">
              <a:rPr lang="en-GB" smtClean="0"/>
              <a:t>09/07/2020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15A-367B-46C6-A420-0B2F1D4107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2154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C64EC-1808-4A4E-9C63-8F7523F44DC3}" type="datetimeFigureOut">
              <a:rPr lang="en-GB" smtClean="0"/>
              <a:t>09/07/2020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15A-367B-46C6-A420-0B2F1D4107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870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C64EC-1808-4A4E-9C63-8F7523F44DC3}" type="datetimeFigureOut">
              <a:rPr lang="en-GB" smtClean="0"/>
              <a:t>09/07/2020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15A-367B-46C6-A420-0B2F1D4107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9649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C64EC-1808-4A4E-9C63-8F7523F44DC3}" type="datetimeFigureOut">
              <a:rPr lang="en-GB" smtClean="0"/>
              <a:t>09/07/2020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15A-367B-46C6-A420-0B2F1D4107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2906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C64EC-1808-4A4E-9C63-8F7523F44DC3}" type="datetimeFigureOut">
              <a:rPr lang="en-GB" smtClean="0"/>
              <a:t>09/07/2020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15A-367B-46C6-A420-0B2F1D4107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7197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C64EC-1808-4A4E-9C63-8F7523F44DC3}" type="datetimeFigureOut">
              <a:rPr lang="en-GB" smtClean="0"/>
              <a:t>09/07/2020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15A-367B-46C6-A420-0B2F1D4107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2534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C64EC-1808-4A4E-9C63-8F7523F44DC3}" type="datetimeFigureOut">
              <a:rPr lang="en-GB" smtClean="0"/>
              <a:t>09/07/2020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15A-367B-46C6-A420-0B2F1D4107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040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C64EC-1808-4A4E-9C63-8F7523F44DC3}" type="datetimeFigureOut">
              <a:rPr lang="en-GB" smtClean="0"/>
              <a:t>09/07/2020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52915A-367B-46C6-A420-0B2F1D4107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5507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AutoShape 4" descr="Lifestyle He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30" name="Picture 6" descr="Lifestyle He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591071"/>
            <a:ext cx="8444127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771288" y="5517232"/>
            <a:ext cx="58223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STAY HEART SMART</a:t>
            </a:r>
          </a:p>
        </p:txBody>
      </p:sp>
    </p:spTree>
    <p:extLst>
      <p:ext uri="{BB962C8B-B14F-4D97-AF65-F5344CB8AC3E}">
        <p14:creationId xmlns:p14="http://schemas.microsoft.com/office/powerpoint/2010/main" val="1981663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AutoShape 4" descr="Lifestyle He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30" name="Picture 6" descr="Lifestyle He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4" y="332656"/>
            <a:ext cx="8444127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971600" y="5132606"/>
            <a:ext cx="70567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FF0000"/>
                </a:solidFill>
              </a:rPr>
              <a:t>How do you keep your heart healthy?</a:t>
            </a:r>
          </a:p>
        </p:txBody>
      </p:sp>
    </p:spTree>
    <p:extLst>
      <p:ext uri="{BB962C8B-B14F-4D97-AF65-F5344CB8AC3E}">
        <p14:creationId xmlns:p14="http://schemas.microsoft.com/office/powerpoint/2010/main" val="1389547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AutoShape 4" descr="Lifestyle He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30" name="Picture 6" descr="Lifestyle He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908954"/>
            <a:ext cx="2580587" cy="1452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55574" y="130074"/>
            <a:ext cx="85928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>
                <a:solidFill>
                  <a:srgbClr val="FF0000"/>
                </a:solidFill>
              </a:rPr>
              <a:t>How do you keep your heart healthy?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FEBED2C-3934-4931-869B-2135B5CE0F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3005600"/>
              </p:ext>
            </p:extLst>
          </p:nvPr>
        </p:nvGraphicFramePr>
        <p:xfrm>
          <a:off x="227581" y="2494596"/>
          <a:ext cx="8520882" cy="40307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0441">
                  <a:extLst>
                    <a:ext uri="{9D8B030D-6E8A-4147-A177-3AD203B41FA5}">
                      <a16:colId xmlns:a16="http://schemas.microsoft.com/office/drawing/2014/main" val="1631755200"/>
                    </a:ext>
                  </a:extLst>
                </a:gridCol>
                <a:gridCol w="4260441">
                  <a:extLst>
                    <a:ext uri="{9D8B030D-6E8A-4147-A177-3AD203B41FA5}">
                      <a16:colId xmlns:a16="http://schemas.microsoft.com/office/drawing/2014/main" val="4241318284"/>
                    </a:ext>
                  </a:extLst>
                </a:gridCol>
              </a:tblGrid>
              <a:tr h="906561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solidFill>
                            <a:srgbClr val="FF0000"/>
                          </a:solidFill>
                        </a:rPr>
                        <a:t>Dos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solidFill>
                            <a:srgbClr val="FF0000"/>
                          </a:solidFill>
                        </a:rPr>
                        <a:t>Don’ts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92248"/>
                  </a:ext>
                </a:extLst>
              </a:tr>
              <a:tr h="3124187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4219798"/>
                  </a:ext>
                </a:extLst>
              </a:tr>
            </a:tbl>
          </a:graphicData>
        </a:graphic>
      </p:graphicFrame>
      <p:sp>
        <p:nvSpPr>
          <p:cNvPr id="7" name="Thought Bubble: Cloud 6">
            <a:extLst>
              <a:ext uri="{FF2B5EF4-FFF2-40B4-BE49-F238E27FC236}">
                <a16:creationId xmlns:a16="http://schemas.microsoft.com/office/drawing/2014/main" id="{127205D6-2D5E-41DB-B1BE-630B1CF0E563}"/>
              </a:ext>
            </a:extLst>
          </p:cNvPr>
          <p:cNvSpPr/>
          <p:nvPr/>
        </p:nvSpPr>
        <p:spPr>
          <a:xfrm>
            <a:off x="611560" y="837960"/>
            <a:ext cx="4968552" cy="1523401"/>
          </a:xfrm>
          <a:prstGeom prst="cloudCallout">
            <a:avLst>
              <a:gd name="adj1" fmla="val 59941"/>
              <a:gd name="adj2" fmla="val 19585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F0CE2F7-45B8-4045-A957-1DD2A9737942}"/>
              </a:ext>
            </a:extLst>
          </p:cNvPr>
          <p:cNvSpPr txBox="1"/>
          <p:nvPr/>
        </p:nvSpPr>
        <p:spPr>
          <a:xfrm>
            <a:off x="1371600" y="1268760"/>
            <a:ext cx="31283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HINT: Think of everything you have done this week.</a:t>
            </a:r>
          </a:p>
        </p:txBody>
      </p:sp>
    </p:spTree>
    <p:extLst>
      <p:ext uri="{BB962C8B-B14F-4D97-AF65-F5344CB8AC3E}">
        <p14:creationId xmlns:p14="http://schemas.microsoft.com/office/powerpoint/2010/main" val="2197222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AutoShape 4" descr="Lifestyle He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30" name="Picture 6" descr="Lifestyle He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908954"/>
            <a:ext cx="2580587" cy="1452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55574" y="130074"/>
            <a:ext cx="85928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>
                <a:solidFill>
                  <a:srgbClr val="FF0000"/>
                </a:solidFill>
              </a:rPr>
              <a:t>How do you keep your heart healthy?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FEBED2C-3934-4931-869B-2135B5CE0F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9147720"/>
              </p:ext>
            </p:extLst>
          </p:nvPr>
        </p:nvGraphicFramePr>
        <p:xfrm>
          <a:off x="227581" y="2494596"/>
          <a:ext cx="8520882" cy="47470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0441">
                  <a:extLst>
                    <a:ext uri="{9D8B030D-6E8A-4147-A177-3AD203B41FA5}">
                      <a16:colId xmlns:a16="http://schemas.microsoft.com/office/drawing/2014/main" val="1631755200"/>
                    </a:ext>
                  </a:extLst>
                </a:gridCol>
                <a:gridCol w="4260441">
                  <a:extLst>
                    <a:ext uri="{9D8B030D-6E8A-4147-A177-3AD203B41FA5}">
                      <a16:colId xmlns:a16="http://schemas.microsoft.com/office/drawing/2014/main" val="4241318284"/>
                    </a:ext>
                  </a:extLst>
                </a:gridCol>
              </a:tblGrid>
              <a:tr h="906561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solidFill>
                            <a:srgbClr val="FF0000"/>
                          </a:solidFill>
                        </a:rPr>
                        <a:t>Dos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solidFill>
                            <a:srgbClr val="FF0000"/>
                          </a:solidFill>
                        </a:rPr>
                        <a:t>Don’ts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92248"/>
                  </a:ext>
                </a:extLst>
              </a:tr>
              <a:tr h="3124187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3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Eat a balanced diet</a:t>
                      </a:r>
                      <a:r>
                        <a:rPr lang="en-GB" sz="3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· 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3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Cut down on sugar and salt.</a:t>
                      </a:r>
                      <a:endParaRPr lang="en-GB" sz="3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3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Drink lots of water.</a:t>
                      </a:r>
                      <a:endParaRPr lang="en-GB" sz="3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3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Exercise frequently.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3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Get enough sleep.</a:t>
                      </a:r>
                      <a:endParaRPr lang="en-GB" sz="3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·  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3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Drink too much alcohol.</a:t>
                      </a:r>
                      <a:endParaRPr lang="en-GB" sz="3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GB" sz="3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Smoke 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GB" sz="3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Take harmful drugs.</a:t>
                      </a:r>
                      <a:endParaRPr lang="en-GB" sz="3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4219798"/>
                  </a:ext>
                </a:extLst>
              </a:tr>
            </a:tbl>
          </a:graphicData>
        </a:graphic>
      </p:graphicFrame>
      <p:sp>
        <p:nvSpPr>
          <p:cNvPr id="7" name="Thought Bubble: Cloud 6">
            <a:extLst>
              <a:ext uri="{FF2B5EF4-FFF2-40B4-BE49-F238E27FC236}">
                <a16:creationId xmlns:a16="http://schemas.microsoft.com/office/drawing/2014/main" id="{127205D6-2D5E-41DB-B1BE-630B1CF0E563}"/>
              </a:ext>
            </a:extLst>
          </p:cNvPr>
          <p:cNvSpPr/>
          <p:nvPr/>
        </p:nvSpPr>
        <p:spPr>
          <a:xfrm>
            <a:off x="611560" y="837960"/>
            <a:ext cx="4968552" cy="1523401"/>
          </a:xfrm>
          <a:prstGeom prst="cloudCallout">
            <a:avLst>
              <a:gd name="adj1" fmla="val 59941"/>
              <a:gd name="adj2" fmla="val 19585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F0CE2F7-45B8-4045-A957-1DD2A9737942}"/>
              </a:ext>
            </a:extLst>
          </p:cNvPr>
          <p:cNvSpPr txBox="1"/>
          <p:nvPr/>
        </p:nvSpPr>
        <p:spPr>
          <a:xfrm>
            <a:off x="1371600" y="1268760"/>
            <a:ext cx="31283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HINT: Think of everything you have done this week.</a:t>
            </a:r>
          </a:p>
        </p:txBody>
      </p:sp>
    </p:spTree>
    <p:extLst>
      <p:ext uri="{BB962C8B-B14F-4D97-AF65-F5344CB8AC3E}">
        <p14:creationId xmlns:p14="http://schemas.microsoft.com/office/powerpoint/2010/main" val="1723515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AutoShape 4" descr="Lifestyle He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30" name="Picture 6" descr="Lifestyle He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4" y="332656"/>
            <a:ext cx="8444127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07975" y="5132606"/>
            <a:ext cx="859652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srgbClr val="FF0000"/>
                </a:solidFill>
              </a:rPr>
              <a:t>Design an information booklet to explain how you  can keep your heart healthy</a:t>
            </a:r>
            <a:r>
              <a:rPr lang="en-GB" sz="4800" b="1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269736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82</Words>
  <Application>Microsoft Office PowerPoint</Application>
  <PresentationFormat>On-screen Show (4:3)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Alison Hope</dc:creator>
  <cp:lastModifiedBy>Alison Hope</cp:lastModifiedBy>
  <cp:revision>4</cp:revision>
  <dcterms:created xsi:type="dcterms:W3CDTF">2018-07-03T19:56:23Z</dcterms:created>
  <dcterms:modified xsi:type="dcterms:W3CDTF">2020-07-09T15:45:42Z</dcterms:modified>
</cp:coreProperties>
</file>