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9753600" cy="4876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798125"/>
            <a:ext cx="7315200" cy="1697849"/>
          </a:xfrm>
        </p:spPr>
        <p:txBody>
          <a:bodyPr anchor="b"/>
          <a:lstStyle>
            <a:lvl1pPr algn="ctr"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561449"/>
            <a:ext cx="7315200" cy="1177431"/>
          </a:xfrm>
        </p:spPr>
        <p:txBody>
          <a:bodyPr/>
          <a:lstStyle>
            <a:lvl1pPr marL="0" indent="0" algn="ctr">
              <a:buNone/>
              <a:defRPr sz="1707"/>
            </a:lvl1pPr>
            <a:lvl2pPr marL="325115" indent="0" algn="ctr">
              <a:buNone/>
              <a:defRPr sz="1422"/>
            </a:lvl2pPr>
            <a:lvl3pPr marL="650230" indent="0" algn="ctr">
              <a:buNone/>
              <a:defRPr sz="1280"/>
            </a:lvl3pPr>
            <a:lvl4pPr marL="975345" indent="0" algn="ctr">
              <a:buNone/>
              <a:defRPr sz="1138"/>
            </a:lvl4pPr>
            <a:lvl5pPr marL="1300460" indent="0" algn="ctr">
              <a:buNone/>
              <a:defRPr sz="1138"/>
            </a:lvl5pPr>
            <a:lvl6pPr marL="1625575" indent="0" algn="ctr">
              <a:buNone/>
              <a:defRPr sz="1138"/>
            </a:lvl6pPr>
            <a:lvl7pPr marL="1950690" indent="0" algn="ctr">
              <a:buNone/>
              <a:defRPr sz="1138"/>
            </a:lvl7pPr>
            <a:lvl8pPr marL="2275804" indent="0" algn="ctr">
              <a:buNone/>
              <a:defRPr sz="1138"/>
            </a:lvl8pPr>
            <a:lvl9pPr marL="2600919" indent="0" algn="ctr">
              <a:buNone/>
              <a:defRPr sz="113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8B9-3533-4A55-BA49-98828D37D444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3850-A243-4052-BE18-C3FD0A1A6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96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8B9-3533-4A55-BA49-98828D37D444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3850-A243-4052-BE18-C3FD0A1A6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24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9920" y="259644"/>
            <a:ext cx="2103120" cy="4132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259644"/>
            <a:ext cx="6187440" cy="4132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8B9-3533-4A55-BA49-98828D37D444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3850-A243-4052-BE18-C3FD0A1A6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05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8B9-3533-4A55-BA49-98828D37D444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3850-A243-4052-BE18-C3FD0A1A6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09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80" y="1215814"/>
            <a:ext cx="8412480" cy="2028613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80" y="3263618"/>
            <a:ext cx="8412480" cy="1066800"/>
          </a:xfrm>
        </p:spPr>
        <p:txBody>
          <a:bodyPr/>
          <a:lstStyle>
            <a:lvl1pPr marL="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1pPr>
            <a:lvl2pPr marL="325115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2pPr>
            <a:lvl3pPr marL="65023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97534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30046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6255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195069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275804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600919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8B9-3533-4A55-BA49-98828D37D444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3850-A243-4052-BE18-C3FD0A1A6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52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298222"/>
            <a:ext cx="4145280" cy="3094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1298222"/>
            <a:ext cx="4145280" cy="3094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8B9-3533-4A55-BA49-98828D37D444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3850-A243-4052-BE18-C3FD0A1A6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25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" y="259645"/>
            <a:ext cx="8412480" cy="9426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831" y="1195494"/>
            <a:ext cx="4126230" cy="585893"/>
          </a:xfrm>
        </p:spPr>
        <p:txBody>
          <a:bodyPr anchor="b"/>
          <a:lstStyle>
            <a:lvl1pPr marL="0" indent="0">
              <a:buNone/>
              <a:defRPr sz="1707" b="1"/>
            </a:lvl1pPr>
            <a:lvl2pPr marL="325115" indent="0">
              <a:buNone/>
              <a:defRPr sz="1422" b="1"/>
            </a:lvl2pPr>
            <a:lvl3pPr marL="650230" indent="0">
              <a:buNone/>
              <a:defRPr sz="1280" b="1"/>
            </a:lvl3pPr>
            <a:lvl4pPr marL="975345" indent="0">
              <a:buNone/>
              <a:defRPr sz="1138" b="1"/>
            </a:lvl4pPr>
            <a:lvl5pPr marL="1300460" indent="0">
              <a:buNone/>
              <a:defRPr sz="1138" b="1"/>
            </a:lvl5pPr>
            <a:lvl6pPr marL="1625575" indent="0">
              <a:buNone/>
              <a:defRPr sz="1138" b="1"/>
            </a:lvl6pPr>
            <a:lvl7pPr marL="1950690" indent="0">
              <a:buNone/>
              <a:defRPr sz="1138" b="1"/>
            </a:lvl7pPr>
            <a:lvl8pPr marL="2275804" indent="0">
              <a:buNone/>
              <a:defRPr sz="1138" b="1"/>
            </a:lvl8pPr>
            <a:lvl9pPr marL="2600919" indent="0">
              <a:buNone/>
              <a:defRPr sz="11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831" y="1781387"/>
            <a:ext cx="4126230" cy="26201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760" y="1195494"/>
            <a:ext cx="4146550" cy="585893"/>
          </a:xfrm>
        </p:spPr>
        <p:txBody>
          <a:bodyPr anchor="b"/>
          <a:lstStyle>
            <a:lvl1pPr marL="0" indent="0">
              <a:buNone/>
              <a:defRPr sz="1707" b="1"/>
            </a:lvl1pPr>
            <a:lvl2pPr marL="325115" indent="0">
              <a:buNone/>
              <a:defRPr sz="1422" b="1"/>
            </a:lvl2pPr>
            <a:lvl3pPr marL="650230" indent="0">
              <a:buNone/>
              <a:defRPr sz="1280" b="1"/>
            </a:lvl3pPr>
            <a:lvl4pPr marL="975345" indent="0">
              <a:buNone/>
              <a:defRPr sz="1138" b="1"/>
            </a:lvl4pPr>
            <a:lvl5pPr marL="1300460" indent="0">
              <a:buNone/>
              <a:defRPr sz="1138" b="1"/>
            </a:lvl5pPr>
            <a:lvl6pPr marL="1625575" indent="0">
              <a:buNone/>
              <a:defRPr sz="1138" b="1"/>
            </a:lvl6pPr>
            <a:lvl7pPr marL="1950690" indent="0">
              <a:buNone/>
              <a:defRPr sz="1138" b="1"/>
            </a:lvl7pPr>
            <a:lvl8pPr marL="2275804" indent="0">
              <a:buNone/>
              <a:defRPr sz="1138" b="1"/>
            </a:lvl8pPr>
            <a:lvl9pPr marL="2600919" indent="0">
              <a:buNone/>
              <a:defRPr sz="11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760" y="1781387"/>
            <a:ext cx="4146550" cy="26201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8B9-3533-4A55-BA49-98828D37D444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3850-A243-4052-BE18-C3FD0A1A6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53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8B9-3533-4A55-BA49-98828D37D444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3850-A243-4052-BE18-C3FD0A1A6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76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8B9-3533-4A55-BA49-98828D37D444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3850-A243-4052-BE18-C3FD0A1A6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36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1" y="325120"/>
            <a:ext cx="3145790" cy="1137920"/>
          </a:xfrm>
        </p:spPr>
        <p:txBody>
          <a:bodyPr anchor="b"/>
          <a:lstStyle>
            <a:lvl1pPr>
              <a:defRPr sz="22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550" y="702169"/>
            <a:ext cx="4937760" cy="3465689"/>
          </a:xfrm>
        </p:spPr>
        <p:txBody>
          <a:bodyPr/>
          <a:lstStyle>
            <a:lvl1pPr>
              <a:defRPr sz="2276"/>
            </a:lvl1pPr>
            <a:lvl2pPr>
              <a:defRPr sz="1991"/>
            </a:lvl2pPr>
            <a:lvl3pPr>
              <a:defRPr sz="1707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1" y="1463040"/>
            <a:ext cx="3145790" cy="2710463"/>
          </a:xfrm>
        </p:spPr>
        <p:txBody>
          <a:bodyPr/>
          <a:lstStyle>
            <a:lvl1pPr marL="0" indent="0">
              <a:buNone/>
              <a:defRPr sz="1138"/>
            </a:lvl1pPr>
            <a:lvl2pPr marL="325115" indent="0">
              <a:buNone/>
              <a:defRPr sz="996"/>
            </a:lvl2pPr>
            <a:lvl3pPr marL="650230" indent="0">
              <a:buNone/>
              <a:defRPr sz="853"/>
            </a:lvl3pPr>
            <a:lvl4pPr marL="975345" indent="0">
              <a:buNone/>
              <a:defRPr sz="711"/>
            </a:lvl4pPr>
            <a:lvl5pPr marL="1300460" indent="0">
              <a:buNone/>
              <a:defRPr sz="711"/>
            </a:lvl5pPr>
            <a:lvl6pPr marL="1625575" indent="0">
              <a:buNone/>
              <a:defRPr sz="711"/>
            </a:lvl6pPr>
            <a:lvl7pPr marL="1950690" indent="0">
              <a:buNone/>
              <a:defRPr sz="711"/>
            </a:lvl7pPr>
            <a:lvl8pPr marL="2275804" indent="0">
              <a:buNone/>
              <a:defRPr sz="711"/>
            </a:lvl8pPr>
            <a:lvl9pPr marL="2600919" indent="0">
              <a:buNone/>
              <a:defRPr sz="7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8B9-3533-4A55-BA49-98828D37D444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3850-A243-4052-BE18-C3FD0A1A6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32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1" y="325120"/>
            <a:ext cx="3145790" cy="1137920"/>
          </a:xfrm>
        </p:spPr>
        <p:txBody>
          <a:bodyPr anchor="b"/>
          <a:lstStyle>
            <a:lvl1pPr>
              <a:defRPr sz="22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6550" y="702169"/>
            <a:ext cx="4937760" cy="3465689"/>
          </a:xfrm>
        </p:spPr>
        <p:txBody>
          <a:bodyPr anchor="t"/>
          <a:lstStyle>
            <a:lvl1pPr marL="0" indent="0">
              <a:buNone/>
              <a:defRPr sz="2276"/>
            </a:lvl1pPr>
            <a:lvl2pPr marL="325115" indent="0">
              <a:buNone/>
              <a:defRPr sz="1991"/>
            </a:lvl2pPr>
            <a:lvl3pPr marL="650230" indent="0">
              <a:buNone/>
              <a:defRPr sz="1707"/>
            </a:lvl3pPr>
            <a:lvl4pPr marL="975345" indent="0">
              <a:buNone/>
              <a:defRPr sz="1422"/>
            </a:lvl4pPr>
            <a:lvl5pPr marL="1300460" indent="0">
              <a:buNone/>
              <a:defRPr sz="1422"/>
            </a:lvl5pPr>
            <a:lvl6pPr marL="1625575" indent="0">
              <a:buNone/>
              <a:defRPr sz="1422"/>
            </a:lvl6pPr>
            <a:lvl7pPr marL="1950690" indent="0">
              <a:buNone/>
              <a:defRPr sz="1422"/>
            </a:lvl7pPr>
            <a:lvl8pPr marL="2275804" indent="0">
              <a:buNone/>
              <a:defRPr sz="1422"/>
            </a:lvl8pPr>
            <a:lvl9pPr marL="2600919" indent="0">
              <a:buNone/>
              <a:defRPr sz="14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1" y="1463040"/>
            <a:ext cx="3145790" cy="2710463"/>
          </a:xfrm>
        </p:spPr>
        <p:txBody>
          <a:bodyPr/>
          <a:lstStyle>
            <a:lvl1pPr marL="0" indent="0">
              <a:buNone/>
              <a:defRPr sz="1138"/>
            </a:lvl1pPr>
            <a:lvl2pPr marL="325115" indent="0">
              <a:buNone/>
              <a:defRPr sz="996"/>
            </a:lvl2pPr>
            <a:lvl3pPr marL="650230" indent="0">
              <a:buNone/>
              <a:defRPr sz="853"/>
            </a:lvl3pPr>
            <a:lvl4pPr marL="975345" indent="0">
              <a:buNone/>
              <a:defRPr sz="711"/>
            </a:lvl4pPr>
            <a:lvl5pPr marL="1300460" indent="0">
              <a:buNone/>
              <a:defRPr sz="711"/>
            </a:lvl5pPr>
            <a:lvl6pPr marL="1625575" indent="0">
              <a:buNone/>
              <a:defRPr sz="711"/>
            </a:lvl6pPr>
            <a:lvl7pPr marL="1950690" indent="0">
              <a:buNone/>
              <a:defRPr sz="711"/>
            </a:lvl7pPr>
            <a:lvl8pPr marL="2275804" indent="0">
              <a:buNone/>
              <a:defRPr sz="711"/>
            </a:lvl8pPr>
            <a:lvl9pPr marL="2600919" indent="0">
              <a:buNone/>
              <a:defRPr sz="7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8B9-3533-4A55-BA49-98828D37D444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3850-A243-4052-BE18-C3FD0A1A6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02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560" y="259645"/>
            <a:ext cx="8412480" cy="942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1298222"/>
            <a:ext cx="8412480" cy="3094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560" y="4520072"/>
            <a:ext cx="2194560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2D8B9-3533-4A55-BA49-98828D37D444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0880" y="4520072"/>
            <a:ext cx="3291840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480" y="4520072"/>
            <a:ext cx="2194560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3850-A243-4052-BE18-C3FD0A1A6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62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50230" rtl="0" eaLnBrk="1" latinLnBrk="0" hangingPunct="1">
        <a:lnSpc>
          <a:spcPct val="90000"/>
        </a:lnSpc>
        <a:spcBef>
          <a:spcPct val="0"/>
        </a:spcBef>
        <a:buNone/>
        <a:defRPr sz="31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57" indent="-162557" algn="l" defTabSz="65023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1991" kern="1200">
          <a:solidFill>
            <a:schemeClr val="tx1"/>
          </a:solidFill>
          <a:latin typeface="+mn-lt"/>
          <a:ea typeface="+mn-ea"/>
          <a:cs typeface="+mn-cs"/>
        </a:defRPr>
      </a:lvl1pPr>
      <a:lvl2pPr marL="487672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12787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3pPr>
      <a:lvl4pPr marL="1137902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17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788132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2113247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438362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763477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1pPr>
      <a:lvl2pPr marL="32511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5023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97534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6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62557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195069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275804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600919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599" cy="4876800"/>
          </a:xfrm>
          <a:prstGeom prst="rect">
            <a:avLst/>
          </a:prstGeom>
        </p:spPr>
      </p:pic>
      <p:pic>
        <p:nvPicPr>
          <p:cNvPr id="5" name="Audio 5">
            <a:hlinkClick r:id="" action="ppaction://media"/>
            <a:extLst>
              <a:ext uri="{FF2B5EF4-FFF2-40B4-BE49-F238E27FC236}">
                <a16:creationId xmlns:a16="http://schemas.microsoft.com/office/drawing/2014/main" id="{A3F4241B-1D1E-4066-9CA4-E06A6EA6A9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80512" y="40593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2F57CF0B0D4B45BB0E7D9377853AD7" ma:contentTypeVersion="8" ma:contentTypeDescription="Create a new document." ma:contentTypeScope="" ma:versionID="075806c16bc9e960134e8755938cf5a8">
  <xsd:schema xmlns:xsd="http://www.w3.org/2001/XMLSchema" xmlns:xs="http://www.w3.org/2001/XMLSchema" xmlns:p="http://schemas.microsoft.com/office/2006/metadata/properties" xmlns:ns2="a09cf9b5-eddf-445b-9443-49e2cf59e84c" targetNamespace="http://schemas.microsoft.com/office/2006/metadata/properties" ma:root="true" ma:fieldsID="a2926d20f4c1cd9f249163f077a0777a" ns2:_="">
    <xsd:import namespace="a09cf9b5-eddf-445b-9443-49e2cf59e8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cf9b5-eddf-445b-9443-49e2cf59e8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B1ACCC-1DED-44B2-80AD-FDE68D6EA268}"/>
</file>

<file path=customXml/itemProps2.xml><?xml version="1.0" encoding="utf-8"?>
<ds:datastoreItem xmlns:ds="http://schemas.openxmlformats.org/officeDocument/2006/customXml" ds:itemID="{C7987C6E-A7FE-421C-887E-2463EC3450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BB361F-8B62-4DA4-806F-4D8411CBAC2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0</Words>
  <Application>Microsoft Office PowerPoint</Application>
  <PresentationFormat>Custom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Aimee Corbett</dc:creator>
  <cp:lastModifiedBy>Alison Hopper</cp:lastModifiedBy>
  <cp:revision>8</cp:revision>
  <dcterms:created xsi:type="dcterms:W3CDTF">2020-06-09T10:17:40Z</dcterms:created>
  <dcterms:modified xsi:type="dcterms:W3CDTF">2020-06-15T08:28:57Z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0x010100FD2F57CF0B0D4B45BB0E7D9377853AD7</vt:lpwstr>
  </property>
</Properties>
</file>