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0109-C762-4117-9810-24B380744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A6107-C784-4791-90DD-17775F2F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584D-9638-49AA-8006-D02A1CF4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060B5-6073-41E7-B779-1EBE851E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DF5B-E64D-443D-85A6-39D77974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0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0FF4-A453-4E0F-BCAE-97B61099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F51FC-8D1C-4FE2-A319-648C1A7D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1AABC-9CF6-451A-8A2E-08E3220B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0C41-62C1-4FF8-A77E-AAF86874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644B-542A-4497-9DBE-530DF763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5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0061D-D0AB-40AC-804B-6ED4B95F9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E53B-50B4-4EC7-AE29-DD224FF0E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2DAA-40B9-4AA3-ADED-3D11EF26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C0C6-CB40-4532-8BD4-91E3C411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B19D-B0C2-4BB5-8A89-16F79AE6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5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84E8-3C65-49BC-B6A3-E14F7FC2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511B-946F-4A95-BC5A-D675A336A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8E17-92C1-4F03-A33A-5EC32955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779C-A660-4146-A5F5-21DB1B7A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708C-0930-4851-8001-B3831665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3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320C-E553-485F-8203-2BFCFC65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06C26-C1C7-43B5-945E-1F4873EA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0CC5-14EC-4430-806B-5C1DEB3C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C427-7F21-4091-9BAC-49BF012C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C5B5-B2E5-4A32-9FB0-2E1323FE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0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751F-3349-47F1-86A1-01AB930D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BA85-944A-4A0D-BD10-8CDF34D0A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7A906-2517-42EE-AC70-0E01CD098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E53C9-9BF2-4F3A-861A-6D94F431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A09A-C821-4536-AE47-19A6A29B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ACF75-A40E-4798-A3C9-67DD8A6E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1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E3B2-F3E7-47C6-80BB-5FD422B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059E-52CA-4FFA-BFFB-D6090F9D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9A1C-2312-428D-86AE-75224FA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FE018-C319-4F4F-8B53-8F6E3E04D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1E491-13C9-4AAC-B582-DE3E3B8B1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3A2AD-67A1-45F6-B721-DDA2B025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2769D-F27C-4AD8-8136-4F61B444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515CA-13BF-4DE0-9EE3-FDA16F22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B34A-30CE-4871-96AE-D3A03D6B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6E2EF-693B-4817-8904-02586D04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571A6-3219-4266-9964-C827852C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2D83B-65F4-4E68-B92B-5A3CF4E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C6764-CD3C-45AC-B7EF-D2AE730F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E8A77-3D19-48B9-823B-F16FBB58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FC5BE-257E-42D6-915B-60F57507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E94C-077D-45A8-8E78-AEBA4AA6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CB8A-185B-48BE-9074-D63FB20B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D130A-C8E1-4ED0-A512-024F21C3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05412-779E-4F35-8549-53473CD2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8E5E3-5650-4EA0-9C49-2ED39575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66050-CC43-4BFF-85DD-9EFE9B31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3568-BBB5-44A1-834C-2B1C0615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FD425-3A3B-4CE8-99EF-A7D38A25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8B50-26B7-46E1-99E0-979979886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F8281-193E-4D0F-8E79-DCFACCCC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5CD99-0497-44BB-9A7C-CBE22FD1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4A199-1DD7-4B98-B4AA-B0066892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E8747-AD4F-4825-BE6D-6BCCDE72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82830-9DFE-499B-B5A7-800425EFD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0EBF-AE7E-46EC-980F-3B58E889A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1032-0D66-4CB0-882B-60B153730DA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02593-AF91-4495-AE4C-3DE63C3F7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53FB-F246-4CC8-861E-26FF673F3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B620-F7D7-486D-BD9E-341A74954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teracyshed.com/soa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F44A-681C-4D3A-923B-89EED4E51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B4748-231E-4CB6-867E-014F1BC57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73A8F-0386-4A0F-A2A5-1C1B8CAE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8"/>
            <a:ext cx="12192000" cy="68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A272-2208-4281-9DC5-20A2AEBD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D37B-E90D-4FB4-B01D-A5699727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19889-B51A-4BC0-9701-A26D3D934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5"/>
            <a:ext cx="12192000" cy="68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AF5D-05A9-46EA-B80C-FC5F548D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C3CCA6-3762-4CCC-AB93-5E5232DE7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18557"/>
              </p:ext>
            </p:extLst>
          </p:nvPr>
        </p:nvGraphicFramePr>
        <p:xfrm>
          <a:off x="838200" y="3925094"/>
          <a:ext cx="10515600" cy="42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54210400"/>
                    </a:ext>
                  </a:extLst>
                </a:gridCol>
              </a:tblGrid>
              <a:tr h="424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hlinkClick r:id="rId2"/>
                        </a:rPr>
                        <a:t>https://www.literacyshed.com/soar.html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89249461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8DC96B-9C4B-4100-B38F-F95E8EAF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8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0A374-5968-4E95-97AD-4D77FE81A7CF}"/>
              </a:ext>
            </a:extLst>
          </p:cNvPr>
          <p:cNvSpPr txBox="1"/>
          <p:nvPr/>
        </p:nvSpPr>
        <p:spPr>
          <a:xfrm>
            <a:off x="4625266" y="5273336"/>
            <a:ext cx="545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213B5C-D2FE-4B46-B5F1-A047AAAE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50217"/>
              </p:ext>
            </p:extLst>
          </p:nvPr>
        </p:nvGraphicFramePr>
        <p:xfrm>
          <a:off x="5996126" y="5381802"/>
          <a:ext cx="2446538" cy="15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6538">
                  <a:extLst>
                    <a:ext uri="{9D8B030D-6E8A-4147-A177-3AD203B41FA5}">
                      <a16:colId xmlns:a16="http://schemas.microsoft.com/office/drawing/2014/main" val="37496973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hlinkClick r:id="rId2"/>
                        </a:rPr>
                        <a:t>https://www.literacyshed.com/soar.html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7163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0340-8A0B-4027-9B17-29263FAC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3C4E-470A-4699-AB10-A7986CD3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54238-F6EE-4BDC-803B-8BE67573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4"/>
            <a:ext cx="12192000" cy="68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65DE-92ED-4A82-A212-023FB609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EEAE3-FEFE-4954-852C-8A2EC56D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C1964-B0AB-4372-9E2B-18B2851F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9"/>
            <a:ext cx="12192000" cy="68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9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85B8-0C93-44DE-A5BB-9790B5D0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C714-A03E-4F8E-A87F-F6F9E0254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1863C-ADA2-4267-A03E-674ACEBB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01"/>
            <a:ext cx="12192000" cy="66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Hope</dc:creator>
  <cp:lastModifiedBy>Alison Hope</cp:lastModifiedBy>
  <cp:revision>2</cp:revision>
  <dcterms:created xsi:type="dcterms:W3CDTF">2020-07-08T16:27:55Z</dcterms:created>
  <dcterms:modified xsi:type="dcterms:W3CDTF">2020-07-08T16:33:43Z</dcterms:modified>
</cp:coreProperties>
</file>