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embeddedFontLst>
    <p:embeddedFont>
      <p:font typeface="Twinkl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1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955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020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2" b="5974"/>
          <a:stretch/>
        </p:blipFill>
        <p:spPr>
          <a:xfrm>
            <a:off x="266700" y="225690"/>
            <a:ext cx="8619680" cy="4502910"/>
          </a:xfrm>
          <a:prstGeom prst="roundRect">
            <a:avLst>
              <a:gd name="adj" fmla="val 3129"/>
            </a:avLst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9536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2081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3572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063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045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554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0424" y="521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437724">
            <a:off x="839635" y="147717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o</a:t>
            </a:r>
          </a:p>
        </p:txBody>
      </p:sp>
      <p:sp>
        <p:nvSpPr>
          <p:cNvPr id="27" name="TextBox 26"/>
          <p:cNvSpPr txBox="1"/>
          <p:nvPr/>
        </p:nvSpPr>
        <p:spPr>
          <a:xfrm rot="437724">
            <a:off x="953936" y="1128564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29123" y="194102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  <p:sp>
        <p:nvSpPr>
          <p:cNvPr id="35" name="TextBox 34"/>
          <p:cNvSpPr txBox="1"/>
          <p:nvPr/>
        </p:nvSpPr>
        <p:spPr>
          <a:xfrm rot="21406497">
            <a:off x="2489221" y="365552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</a:t>
            </a:r>
          </a:p>
        </p:txBody>
      </p:sp>
      <p:sp>
        <p:nvSpPr>
          <p:cNvPr id="36" name="TextBox 35"/>
          <p:cNvSpPr txBox="1"/>
          <p:nvPr/>
        </p:nvSpPr>
        <p:spPr>
          <a:xfrm rot="437724">
            <a:off x="1665426" y="3924624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  <p:sp>
        <p:nvSpPr>
          <p:cNvPr id="37" name="TextBox 36"/>
          <p:cNvSpPr txBox="1"/>
          <p:nvPr/>
        </p:nvSpPr>
        <p:spPr>
          <a:xfrm rot="437724">
            <a:off x="4933167" y="397285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970242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3" b="2183"/>
          <a:stretch/>
        </p:blipFill>
        <p:spPr>
          <a:xfrm>
            <a:off x="261120" y="228599"/>
            <a:ext cx="8623404" cy="4515035"/>
          </a:xfrm>
          <a:prstGeom prst="roundRect">
            <a:avLst>
              <a:gd name="adj" fmla="val 2040"/>
            </a:avLst>
          </a:prstGeom>
        </p:spPr>
      </p:pic>
      <p:sp>
        <p:nvSpPr>
          <p:cNvPr id="13" name="Rectangle 12"/>
          <p:cNvSpPr/>
          <p:nvPr/>
        </p:nvSpPr>
        <p:spPr>
          <a:xfrm>
            <a:off x="82081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3572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063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045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554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0424" y="521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1406497">
            <a:off x="1179112" y="785321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  <p:sp>
        <p:nvSpPr>
          <p:cNvPr id="22" name="TextBox 21"/>
          <p:cNvSpPr txBox="1"/>
          <p:nvPr/>
        </p:nvSpPr>
        <p:spPr>
          <a:xfrm rot="21406497">
            <a:off x="4801021" y="187752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 rot="21406497">
            <a:off x="7579913" y="296972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 rot="1091187">
            <a:off x="1107225" y="1758980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y</a:t>
            </a:r>
          </a:p>
        </p:txBody>
      </p:sp>
      <p:sp>
        <p:nvSpPr>
          <p:cNvPr id="25" name="TextBox 24"/>
          <p:cNvSpPr txBox="1"/>
          <p:nvPr/>
        </p:nvSpPr>
        <p:spPr>
          <a:xfrm rot="21406497">
            <a:off x="7592614" y="668739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63046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1" b="17625"/>
          <a:stretch/>
        </p:blipFill>
        <p:spPr>
          <a:xfrm>
            <a:off x="261120" y="228599"/>
            <a:ext cx="8623404" cy="4515035"/>
          </a:xfrm>
          <a:prstGeom prst="roundRect">
            <a:avLst>
              <a:gd name="adj" fmla="val 2040"/>
            </a:avLst>
          </a:prstGeom>
        </p:spPr>
      </p:pic>
      <p:sp>
        <p:nvSpPr>
          <p:cNvPr id="13" name="Rectangle 12"/>
          <p:cNvSpPr/>
          <p:nvPr/>
        </p:nvSpPr>
        <p:spPr>
          <a:xfrm>
            <a:off x="82081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3572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063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045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554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0424" y="521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1406497">
            <a:off x="3658020" y="293162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 rot="20191620">
            <a:off x="1765721" y="3744423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i</a:t>
            </a:r>
            <a:endParaRPr lang="en-GB" sz="1600" b="1" dirty="0"/>
          </a:p>
        </p:txBody>
      </p:sp>
      <p:sp>
        <p:nvSpPr>
          <p:cNvPr id="28" name="TextBox 27"/>
          <p:cNvSpPr txBox="1"/>
          <p:nvPr/>
        </p:nvSpPr>
        <p:spPr>
          <a:xfrm rot="1438125">
            <a:off x="1749195" y="1293321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 rot="21406497">
            <a:off x="7680728" y="45512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 rot="21406497">
            <a:off x="3012850" y="241843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227825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 b="22189"/>
          <a:stretch/>
        </p:blipFill>
        <p:spPr>
          <a:xfrm>
            <a:off x="273820" y="228599"/>
            <a:ext cx="8598004" cy="4515035"/>
          </a:xfrm>
          <a:prstGeom prst="roundRect">
            <a:avLst>
              <a:gd name="adj" fmla="val 4009"/>
            </a:avLst>
          </a:prstGeom>
        </p:spPr>
      </p:pic>
      <p:sp>
        <p:nvSpPr>
          <p:cNvPr id="13" name="Rectangle 12"/>
          <p:cNvSpPr/>
          <p:nvPr/>
        </p:nvSpPr>
        <p:spPr>
          <a:xfrm>
            <a:off x="82081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3572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063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045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554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0424" y="521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12020" y="92502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u</a:t>
            </a:r>
          </a:p>
        </p:txBody>
      </p:sp>
      <p:sp>
        <p:nvSpPr>
          <p:cNvPr id="22" name="TextBox 21"/>
          <p:cNvSpPr txBox="1"/>
          <p:nvPr/>
        </p:nvSpPr>
        <p:spPr>
          <a:xfrm rot="21406497">
            <a:off x="4933165" y="243113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 rot="21406497">
            <a:off x="6528221" y="4358664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g</a:t>
            </a:r>
          </a:p>
        </p:txBody>
      </p:sp>
      <p:sp>
        <p:nvSpPr>
          <p:cNvPr id="24" name="TextBox 23"/>
          <p:cNvSpPr txBox="1"/>
          <p:nvPr/>
        </p:nvSpPr>
        <p:spPr>
          <a:xfrm rot="21406497">
            <a:off x="8555528" y="346502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r</a:t>
            </a:r>
          </a:p>
        </p:txBody>
      </p:sp>
      <p:sp>
        <p:nvSpPr>
          <p:cNvPr id="25" name="TextBox 24"/>
          <p:cNvSpPr txBox="1"/>
          <p:nvPr/>
        </p:nvSpPr>
        <p:spPr>
          <a:xfrm rot="21406497">
            <a:off x="1968919" y="626461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42570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r="1184"/>
          <a:stretch/>
        </p:blipFill>
        <p:spPr>
          <a:xfrm>
            <a:off x="286520" y="228599"/>
            <a:ext cx="8585304" cy="4515035"/>
          </a:xfrm>
          <a:prstGeom prst="roundRect">
            <a:avLst>
              <a:gd name="adj" fmla="val 3728"/>
            </a:avLst>
          </a:prstGeom>
        </p:spPr>
      </p:pic>
      <p:sp>
        <p:nvSpPr>
          <p:cNvPr id="13" name="Rectangle 12"/>
          <p:cNvSpPr/>
          <p:nvPr/>
        </p:nvSpPr>
        <p:spPr>
          <a:xfrm>
            <a:off x="82081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3572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063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554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0424" y="521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0352752">
            <a:off x="4514065" y="154213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y</a:t>
            </a:r>
          </a:p>
        </p:txBody>
      </p:sp>
      <p:sp>
        <p:nvSpPr>
          <p:cNvPr id="27" name="TextBox 26"/>
          <p:cNvSpPr txBox="1"/>
          <p:nvPr/>
        </p:nvSpPr>
        <p:spPr>
          <a:xfrm rot="21406497">
            <a:off x="7523966" y="3269337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 rot="21406497">
            <a:off x="780265" y="404403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m</a:t>
            </a:r>
          </a:p>
        </p:txBody>
      </p:sp>
      <p:sp>
        <p:nvSpPr>
          <p:cNvPr id="29" name="TextBox 28"/>
          <p:cNvSpPr txBox="1"/>
          <p:nvPr/>
        </p:nvSpPr>
        <p:spPr>
          <a:xfrm rot="20974790">
            <a:off x="881866" y="103413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744201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" b="36199"/>
          <a:stretch/>
        </p:blipFill>
        <p:spPr>
          <a:xfrm>
            <a:off x="273820" y="228599"/>
            <a:ext cx="8598004" cy="4515035"/>
          </a:xfrm>
          <a:prstGeom prst="roundRect">
            <a:avLst>
              <a:gd name="adj" fmla="val 4009"/>
            </a:avLst>
          </a:prstGeom>
        </p:spPr>
      </p:pic>
      <p:sp>
        <p:nvSpPr>
          <p:cNvPr id="13" name="Rectangle 12"/>
          <p:cNvSpPr/>
          <p:nvPr/>
        </p:nvSpPr>
        <p:spPr>
          <a:xfrm>
            <a:off x="82081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3572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063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045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554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0424" y="521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1332076">
            <a:off x="7885355" y="4404813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67261" y="678539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 rot="1455168">
            <a:off x="698487" y="2065989"/>
            <a:ext cx="307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 rot="155005">
            <a:off x="2240765" y="347253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i</a:t>
            </a:r>
            <a:endParaRPr lang="en-GB" sz="1600" b="1" dirty="0"/>
          </a:p>
        </p:txBody>
      </p:sp>
      <p:sp>
        <p:nvSpPr>
          <p:cNvPr id="30" name="TextBox 29"/>
          <p:cNvSpPr txBox="1"/>
          <p:nvPr/>
        </p:nvSpPr>
        <p:spPr>
          <a:xfrm rot="20352752">
            <a:off x="4363271" y="189938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73704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6" b="4221"/>
          <a:stretch/>
        </p:blipFill>
        <p:spPr>
          <a:xfrm>
            <a:off x="273820" y="228599"/>
            <a:ext cx="8598004" cy="4515035"/>
          </a:xfrm>
          <a:prstGeom prst="roundRect">
            <a:avLst>
              <a:gd name="adj" fmla="val 4009"/>
            </a:avLst>
          </a:prstGeom>
        </p:spPr>
      </p:pic>
      <p:sp>
        <p:nvSpPr>
          <p:cNvPr id="13" name="Rectangle 12"/>
          <p:cNvSpPr/>
          <p:nvPr/>
        </p:nvSpPr>
        <p:spPr>
          <a:xfrm>
            <a:off x="82081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3572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063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045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554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0424" y="521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22" y="1717546"/>
            <a:ext cx="1619678" cy="2544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24" y="2158999"/>
            <a:ext cx="977781" cy="2412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99" y="2000473"/>
            <a:ext cx="1314001" cy="2136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32" y="2171699"/>
            <a:ext cx="2914774" cy="25526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499320">
            <a:off x="2389415" y="274154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38337" y="2613360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t</a:t>
            </a:r>
          </a:p>
        </p:txBody>
      </p:sp>
      <p:sp>
        <p:nvSpPr>
          <p:cNvPr id="24" name="TextBox 23"/>
          <p:cNvSpPr txBox="1"/>
          <p:nvPr/>
        </p:nvSpPr>
        <p:spPr>
          <a:xfrm rot="221124">
            <a:off x="6973174" y="1117917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w</a:t>
            </a:r>
          </a:p>
        </p:txBody>
      </p:sp>
      <p:sp>
        <p:nvSpPr>
          <p:cNvPr id="25" name="TextBox 24"/>
          <p:cNvSpPr txBox="1"/>
          <p:nvPr/>
        </p:nvSpPr>
        <p:spPr>
          <a:xfrm rot="20352752">
            <a:off x="7906077" y="3771743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r</a:t>
            </a:r>
          </a:p>
        </p:txBody>
      </p:sp>
      <p:sp>
        <p:nvSpPr>
          <p:cNvPr id="31" name="TextBox 30"/>
          <p:cNvSpPr txBox="1"/>
          <p:nvPr/>
        </p:nvSpPr>
        <p:spPr>
          <a:xfrm rot="20352752">
            <a:off x="1619645" y="221404"/>
            <a:ext cx="29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5713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 b="13501"/>
          <a:stretch/>
        </p:blipFill>
        <p:spPr>
          <a:xfrm>
            <a:off x="254000" y="228600"/>
            <a:ext cx="8636000" cy="4515034"/>
          </a:xfrm>
          <a:prstGeom prst="roundRect">
            <a:avLst>
              <a:gd name="adj" fmla="val 3830"/>
            </a:avLst>
          </a:prstGeom>
        </p:spPr>
      </p:pic>
      <p:sp>
        <p:nvSpPr>
          <p:cNvPr id="4" name="TextBox 3"/>
          <p:cNvSpPr txBox="1"/>
          <p:nvPr/>
        </p:nvSpPr>
        <p:spPr>
          <a:xfrm rot="20315758">
            <a:off x="6438900" y="787400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</a:t>
            </a:r>
          </a:p>
        </p:txBody>
      </p:sp>
      <p:sp>
        <p:nvSpPr>
          <p:cNvPr id="5" name="TextBox 4"/>
          <p:cNvSpPr txBox="1"/>
          <p:nvPr/>
        </p:nvSpPr>
        <p:spPr>
          <a:xfrm rot="1782886">
            <a:off x="1879601" y="2762766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8950" y="4191000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8850" y="1318233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 rot="21007391">
            <a:off x="7124700" y="3045459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0800" y="4394391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3850" y="2555389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027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9536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2081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3572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063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045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554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0424" y="521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371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3" b="3952"/>
          <a:stretch/>
        </p:blipFill>
        <p:spPr>
          <a:xfrm>
            <a:off x="254000" y="228600"/>
            <a:ext cx="8627670" cy="4500000"/>
          </a:xfrm>
          <a:prstGeom prst="roundRect">
            <a:avLst>
              <a:gd name="adj" fmla="val 3237"/>
            </a:avLst>
          </a:prstGeom>
        </p:spPr>
      </p:pic>
      <p:sp>
        <p:nvSpPr>
          <p:cNvPr id="9" name="TextBox 8"/>
          <p:cNvSpPr txBox="1"/>
          <p:nvPr/>
        </p:nvSpPr>
        <p:spPr>
          <a:xfrm>
            <a:off x="6880800" y="4394391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536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2081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3572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063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045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554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0424" y="521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21038057">
            <a:off x="3087344" y="2109167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41265" y="3101745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</a:t>
            </a:r>
          </a:p>
        </p:txBody>
      </p:sp>
      <p:sp>
        <p:nvSpPr>
          <p:cNvPr id="24" name="TextBox 23"/>
          <p:cNvSpPr txBox="1"/>
          <p:nvPr/>
        </p:nvSpPr>
        <p:spPr>
          <a:xfrm rot="20765333">
            <a:off x="6035490" y="3557849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 rot="20950078">
            <a:off x="505706" y="2591297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i</a:t>
            </a:r>
            <a:endParaRPr lang="en-GB" sz="1600" b="1" dirty="0"/>
          </a:p>
        </p:txBody>
      </p:sp>
      <p:sp>
        <p:nvSpPr>
          <p:cNvPr id="26" name="TextBox 25"/>
          <p:cNvSpPr txBox="1"/>
          <p:nvPr/>
        </p:nvSpPr>
        <p:spPr>
          <a:xfrm rot="20322348">
            <a:off x="5360861" y="3787056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</a:t>
            </a:r>
          </a:p>
        </p:txBody>
      </p:sp>
      <p:sp>
        <p:nvSpPr>
          <p:cNvPr id="27" name="TextBox 26"/>
          <p:cNvSpPr txBox="1"/>
          <p:nvPr/>
        </p:nvSpPr>
        <p:spPr>
          <a:xfrm rot="832853">
            <a:off x="8314732" y="113339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39840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5" b="5959"/>
          <a:stretch/>
        </p:blipFill>
        <p:spPr>
          <a:xfrm>
            <a:off x="215900" y="241300"/>
            <a:ext cx="8743294" cy="4500000"/>
          </a:xfrm>
          <a:prstGeom prst="roundRect">
            <a:avLst>
              <a:gd name="adj" fmla="val 3967"/>
            </a:avLst>
          </a:prstGeom>
        </p:spPr>
      </p:pic>
      <p:sp>
        <p:nvSpPr>
          <p:cNvPr id="11" name="Rectangle 10"/>
          <p:cNvSpPr/>
          <p:nvPr/>
        </p:nvSpPr>
        <p:spPr>
          <a:xfrm>
            <a:off x="3837327" y="4936542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578935" y="4936543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287235" y="4936985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544519" y="4936545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801803" y="4936544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315669" y="4936544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58619" y="4937038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05886" y="5221123"/>
            <a:ext cx="278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093503" y="4936542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 rot="21053165">
            <a:off x="1806431" y="3879481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i</a:t>
            </a:r>
            <a:endParaRPr lang="en-GB" sz="1600" b="1" dirty="0"/>
          </a:p>
        </p:txBody>
      </p:sp>
      <p:sp>
        <p:nvSpPr>
          <p:cNvPr id="25" name="TextBox 24"/>
          <p:cNvSpPr txBox="1"/>
          <p:nvPr/>
        </p:nvSpPr>
        <p:spPr>
          <a:xfrm rot="20557655">
            <a:off x="2554548" y="1632891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09367" y="1371216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r</a:t>
            </a:r>
          </a:p>
        </p:txBody>
      </p:sp>
      <p:sp>
        <p:nvSpPr>
          <p:cNvPr id="27" name="TextBox 26"/>
          <p:cNvSpPr txBox="1"/>
          <p:nvPr/>
        </p:nvSpPr>
        <p:spPr>
          <a:xfrm rot="20416199">
            <a:off x="7204393" y="625245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 rot="20391619">
            <a:off x="5439765" y="2795514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 rot="20319864">
            <a:off x="7121094" y="3793413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</a:t>
            </a:r>
          </a:p>
        </p:txBody>
      </p:sp>
      <p:sp>
        <p:nvSpPr>
          <p:cNvPr id="30" name="TextBox 29"/>
          <p:cNvSpPr txBox="1"/>
          <p:nvPr/>
        </p:nvSpPr>
        <p:spPr>
          <a:xfrm rot="734375">
            <a:off x="7697308" y="3360091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15516" y="1895245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709287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t="2179" b="22896"/>
          <a:stretch/>
        </p:blipFill>
        <p:spPr>
          <a:xfrm>
            <a:off x="406400" y="211740"/>
            <a:ext cx="8331200" cy="4531894"/>
          </a:xfrm>
          <a:prstGeom prst="roundRect">
            <a:avLst>
              <a:gd name="adj" fmla="val 4897"/>
            </a:avLst>
          </a:prstGeom>
        </p:spPr>
      </p:pic>
      <p:sp>
        <p:nvSpPr>
          <p:cNvPr id="11" name="Rectangle 10"/>
          <p:cNvSpPr/>
          <p:nvPr/>
        </p:nvSpPr>
        <p:spPr>
          <a:xfrm>
            <a:off x="31027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9536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2081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3572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063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045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554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0424" y="521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327315">
            <a:off x="2216913" y="2716096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  <p:sp>
        <p:nvSpPr>
          <p:cNvPr id="23" name="TextBox 22"/>
          <p:cNvSpPr txBox="1"/>
          <p:nvPr/>
        </p:nvSpPr>
        <p:spPr>
          <a:xfrm rot="1170353">
            <a:off x="728064" y="407442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 rot="20391619">
            <a:off x="1103191" y="1093713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r</a:t>
            </a:r>
          </a:p>
        </p:txBody>
      </p:sp>
      <p:sp>
        <p:nvSpPr>
          <p:cNvPr id="25" name="TextBox 24"/>
          <p:cNvSpPr txBox="1"/>
          <p:nvPr/>
        </p:nvSpPr>
        <p:spPr>
          <a:xfrm rot="1328215">
            <a:off x="6406762" y="238016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i</a:t>
            </a:r>
            <a:endParaRPr lang="en-GB" sz="1600" b="1" dirty="0"/>
          </a:p>
        </p:txBody>
      </p:sp>
      <p:sp>
        <p:nvSpPr>
          <p:cNvPr id="26" name="TextBox 25"/>
          <p:cNvSpPr txBox="1"/>
          <p:nvPr/>
        </p:nvSpPr>
        <p:spPr>
          <a:xfrm rot="1610537">
            <a:off x="7114984" y="757445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 rot="761457">
            <a:off x="8444577" y="330757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v</a:t>
            </a:r>
          </a:p>
        </p:txBody>
      </p:sp>
      <p:sp>
        <p:nvSpPr>
          <p:cNvPr id="28" name="TextBox 27"/>
          <p:cNvSpPr txBox="1"/>
          <p:nvPr/>
        </p:nvSpPr>
        <p:spPr>
          <a:xfrm rot="20391619">
            <a:off x="3423664" y="434956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384864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r="262" b="26045"/>
          <a:stretch/>
        </p:blipFill>
        <p:spPr>
          <a:xfrm>
            <a:off x="223125" y="228599"/>
            <a:ext cx="8658546" cy="4515035"/>
          </a:xfrm>
          <a:prstGeom prst="roundRect">
            <a:avLst>
              <a:gd name="adj" fmla="val 3765"/>
            </a:avLst>
          </a:prstGeom>
        </p:spPr>
      </p:pic>
      <p:sp>
        <p:nvSpPr>
          <p:cNvPr id="13" name="Rectangle 12"/>
          <p:cNvSpPr/>
          <p:nvPr/>
        </p:nvSpPr>
        <p:spPr>
          <a:xfrm>
            <a:off x="82081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3572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063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045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554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0424" y="521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1348357">
            <a:off x="972563" y="2112411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  <p:sp>
        <p:nvSpPr>
          <p:cNvPr id="29" name="TextBox 28"/>
          <p:cNvSpPr txBox="1"/>
          <p:nvPr/>
        </p:nvSpPr>
        <p:spPr>
          <a:xfrm rot="20391619">
            <a:off x="2465688" y="1735646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</a:t>
            </a:r>
          </a:p>
        </p:txBody>
      </p:sp>
      <p:sp>
        <p:nvSpPr>
          <p:cNvPr id="30" name="TextBox 29"/>
          <p:cNvSpPr txBox="1"/>
          <p:nvPr/>
        </p:nvSpPr>
        <p:spPr>
          <a:xfrm rot="1265000">
            <a:off x="7657176" y="59036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o</a:t>
            </a:r>
          </a:p>
        </p:txBody>
      </p:sp>
      <p:sp>
        <p:nvSpPr>
          <p:cNvPr id="31" name="TextBox 30"/>
          <p:cNvSpPr txBox="1"/>
          <p:nvPr/>
        </p:nvSpPr>
        <p:spPr>
          <a:xfrm rot="788192">
            <a:off x="3871533" y="2218089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</a:t>
            </a:r>
          </a:p>
        </p:txBody>
      </p:sp>
      <p:sp>
        <p:nvSpPr>
          <p:cNvPr id="32" name="TextBox 31"/>
          <p:cNvSpPr txBox="1"/>
          <p:nvPr/>
        </p:nvSpPr>
        <p:spPr>
          <a:xfrm rot="1047813">
            <a:off x="2153664" y="3925049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255955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13379" r="156" b="13489"/>
          <a:stretch/>
        </p:blipFill>
        <p:spPr>
          <a:xfrm>
            <a:off x="189581" y="220715"/>
            <a:ext cx="8753308" cy="4520201"/>
          </a:xfrm>
          <a:prstGeom prst="roundRect">
            <a:avLst>
              <a:gd name="adj" fmla="val 4305"/>
            </a:avLst>
          </a:prstGeom>
        </p:spPr>
      </p:pic>
      <p:sp>
        <p:nvSpPr>
          <p:cNvPr id="11" name="Rectangle 10"/>
          <p:cNvSpPr/>
          <p:nvPr/>
        </p:nvSpPr>
        <p:spPr>
          <a:xfrm>
            <a:off x="3837327" y="4936542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578935" y="4936543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287235" y="4936985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544519" y="4936545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801803" y="4936544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315669" y="4936544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58619" y="4937038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05886" y="4952001"/>
            <a:ext cx="197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093503" y="4936542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592142" y="4158686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44103" y="4936541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 rot="1047813">
            <a:off x="4015516" y="4351089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v</a:t>
            </a:r>
          </a:p>
        </p:txBody>
      </p:sp>
      <p:sp>
        <p:nvSpPr>
          <p:cNvPr id="33" name="TextBox 32"/>
          <p:cNvSpPr txBox="1"/>
          <p:nvPr/>
        </p:nvSpPr>
        <p:spPr>
          <a:xfrm rot="1047813">
            <a:off x="7164142" y="3707360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</a:t>
            </a:r>
          </a:p>
        </p:txBody>
      </p:sp>
      <p:sp>
        <p:nvSpPr>
          <p:cNvPr id="34" name="TextBox 33"/>
          <p:cNvSpPr txBox="1"/>
          <p:nvPr/>
        </p:nvSpPr>
        <p:spPr>
          <a:xfrm rot="20285521">
            <a:off x="3364395" y="3456834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o</a:t>
            </a:r>
          </a:p>
        </p:txBody>
      </p:sp>
      <p:sp>
        <p:nvSpPr>
          <p:cNvPr id="35" name="TextBox 34"/>
          <p:cNvSpPr txBox="1"/>
          <p:nvPr/>
        </p:nvSpPr>
        <p:spPr>
          <a:xfrm rot="20425377">
            <a:off x="704160" y="471426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  <p:sp>
        <p:nvSpPr>
          <p:cNvPr id="36" name="TextBox 35"/>
          <p:cNvSpPr txBox="1"/>
          <p:nvPr/>
        </p:nvSpPr>
        <p:spPr>
          <a:xfrm rot="1047813">
            <a:off x="6987352" y="215769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r</a:t>
            </a:r>
          </a:p>
        </p:txBody>
      </p:sp>
      <p:sp>
        <p:nvSpPr>
          <p:cNvPr id="37" name="TextBox 36"/>
          <p:cNvSpPr txBox="1"/>
          <p:nvPr/>
        </p:nvSpPr>
        <p:spPr>
          <a:xfrm rot="718264">
            <a:off x="8484118" y="1029286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/>
              <a:t>b</a:t>
            </a:r>
            <a:endParaRPr lang="en-GB" sz="1600" b="1" dirty="0"/>
          </a:p>
        </p:txBody>
      </p:sp>
      <p:sp>
        <p:nvSpPr>
          <p:cNvPr id="38" name="TextBox 37"/>
          <p:cNvSpPr txBox="1"/>
          <p:nvPr/>
        </p:nvSpPr>
        <p:spPr>
          <a:xfrm rot="318244">
            <a:off x="1331791" y="276395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  <p:sp>
        <p:nvSpPr>
          <p:cNvPr id="39" name="TextBox 38"/>
          <p:cNvSpPr txBox="1"/>
          <p:nvPr/>
        </p:nvSpPr>
        <p:spPr>
          <a:xfrm rot="20887206">
            <a:off x="1982408" y="47632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375720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" b="21552"/>
          <a:stretch/>
        </p:blipFill>
        <p:spPr>
          <a:xfrm>
            <a:off x="202281" y="220714"/>
            <a:ext cx="8737003" cy="4516385"/>
          </a:xfrm>
          <a:prstGeom prst="roundRect">
            <a:avLst>
              <a:gd name="adj" fmla="val 3169"/>
            </a:avLst>
          </a:prstGeom>
        </p:spPr>
      </p:pic>
      <p:sp>
        <p:nvSpPr>
          <p:cNvPr id="11" name="Rectangle 10"/>
          <p:cNvSpPr/>
          <p:nvPr/>
        </p:nvSpPr>
        <p:spPr>
          <a:xfrm>
            <a:off x="3837327" y="4936542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578935" y="4936543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287235" y="4936985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544519" y="4936545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801803" y="4936544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315669" y="4936544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58619" y="4937038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05886" y="4952001"/>
            <a:ext cx="197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093503" y="4936542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344103" y="4936541"/>
            <a:ext cx="571889" cy="5718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 rot="1275427">
            <a:off x="3752436" y="1780435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u</a:t>
            </a:r>
          </a:p>
        </p:txBody>
      </p:sp>
      <p:sp>
        <p:nvSpPr>
          <p:cNvPr id="26" name="TextBox 25"/>
          <p:cNvSpPr txBox="1"/>
          <p:nvPr/>
        </p:nvSpPr>
        <p:spPr>
          <a:xfrm rot="1275427">
            <a:off x="2711765" y="3152035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i</a:t>
            </a:r>
            <a:endParaRPr lang="en-GB" sz="1600" b="1" dirty="0"/>
          </a:p>
        </p:txBody>
      </p:sp>
      <p:sp>
        <p:nvSpPr>
          <p:cNvPr id="27" name="TextBox 26"/>
          <p:cNvSpPr txBox="1"/>
          <p:nvPr/>
        </p:nvSpPr>
        <p:spPr>
          <a:xfrm rot="437724">
            <a:off x="475836" y="268107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 rot="348146">
            <a:off x="2524210" y="30324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</a:t>
            </a:r>
          </a:p>
        </p:txBody>
      </p:sp>
      <p:sp>
        <p:nvSpPr>
          <p:cNvPr id="29" name="TextBox 28"/>
          <p:cNvSpPr txBox="1"/>
          <p:nvPr/>
        </p:nvSpPr>
        <p:spPr>
          <a:xfrm rot="20544940">
            <a:off x="7029755" y="267866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 rot="21208633">
            <a:off x="8385487" y="3193777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f</a:t>
            </a:r>
          </a:p>
        </p:txBody>
      </p:sp>
      <p:sp>
        <p:nvSpPr>
          <p:cNvPr id="40" name="TextBox 39"/>
          <p:cNvSpPr txBox="1"/>
          <p:nvPr/>
        </p:nvSpPr>
        <p:spPr>
          <a:xfrm rot="703709">
            <a:off x="4657299" y="4089309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t</a:t>
            </a:r>
          </a:p>
        </p:txBody>
      </p:sp>
      <p:sp>
        <p:nvSpPr>
          <p:cNvPr id="41" name="TextBox 40"/>
          <p:cNvSpPr txBox="1"/>
          <p:nvPr/>
        </p:nvSpPr>
        <p:spPr>
          <a:xfrm rot="21368025">
            <a:off x="3774120" y="3640451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</a:t>
            </a:r>
          </a:p>
        </p:txBody>
      </p:sp>
      <p:sp>
        <p:nvSpPr>
          <p:cNvPr id="42" name="TextBox 41"/>
          <p:cNvSpPr txBox="1"/>
          <p:nvPr/>
        </p:nvSpPr>
        <p:spPr>
          <a:xfrm rot="168150">
            <a:off x="6919313" y="2481870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/>
              <a:t>u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688705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" b="25797"/>
          <a:stretch/>
        </p:blipFill>
        <p:spPr>
          <a:xfrm>
            <a:off x="266700" y="228600"/>
            <a:ext cx="8605124" cy="4500000"/>
          </a:xfrm>
          <a:prstGeom prst="roundRect">
            <a:avLst>
              <a:gd name="adj" fmla="val 2838"/>
            </a:avLst>
          </a:prstGeom>
        </p:spPr>
      </p:pic>
      <p:sp>
        <p:nvSpPr>
          <p:cNvPr id="12" name="Rectangle 11"/>
          <p:cNvSpPr/>
          <p:nvPr/>
        </p:nvSpPr>
        <p:spPr>
          <a:xfrm>
            <a:off x="39536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2081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3572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5063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045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655409" y="4936985"/>
            <a:ext cx="651015" cy="6510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0424" y="52186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found the letters…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424" y="60630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word must be…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153446" y="6431487"/>
            <a:ext cx="561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6085">
            <a:off x="373183" y="1634123"/>
            <a:ext cx="868849" cy="1020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31" y="965201"/>
            <a:ext cx="1267264" cy="2791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51" y="3276600"/>
            <a:ext cx="1838749" cy="1298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53" y="1143000"/>
            <a:ext cx="1030835" cy="1874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90" y="2373446"/>
            <a:ext cx="1476226" cy="2163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06" y="2537263"/>
            <a:ext cx="1424294" cy="189253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437724">
            <a:off x="1804835" y="2309322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/>
              <a:t>d</a:t>
            </a:r>
            <a:endParaRPr lang="en-GB" sz="1600" b="1" dirty="0"/>
          </a:p>
        </p:txBody>
      </p:sp>
      <p:sp>
        <p:nvSpPr>
          <p:cNvPr id="29" name="TextBox 28"/>
          <p:cNvSpPr txBox="1"/>
          <p:nvPr/>
        </p:nvSpPr>
        <p:spPr>
          <a:xfrm rot="437724">
            <a:off x="2992139" y="4242017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</a:t>
            </a:r>
          </a:p>
        </p:txBody>
      </p:sp>
      <p:sp>
        <p:nvSpPr>
          <p:cNvPr id="30" name="TextBox 29"/>
          <p:cNvSpPr txBox="1"/>
          <p:nvPr/>
        </p:nvSpPr>
        <p:spPr>
          <a:xfrm rot="437724">
            <a:off x="6023405" y="2191469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o</a:t>
            </a:r>
          </a:p>
        </p:txBody>
      </p:sp>
      <p:sp>
        <p:nvSpPr>
          <p:cNvPr id="31" name="TextBox 30"/>
          <p:cNvSpPr txBox="1"/>
          <p:nvPr/>
        </p:nvSpPr>
        <p:spPr>
          <a:xfrm rot="437724">
            <a:off x="7143363" y="3873411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u</a:t>
            </a:r>
          </a:p>
        </p:txBody>
      </p:sp>
      <p:sp>
        <p:nvSpPr>
          <p:cNvPr id="32" name="TextBox 31"/>
          <p:cNvSpPr txBox="1"/>
          <p:nvPr/>
        </p:nvSpPr>
        <p:spPr>
          <a:xfrm rot="437724">
            <a:off x="5775996" y="3736061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</a:t>
            </a:r>
          </a:p>
        </p:txBody>
      </p:sp>
      <p:sp>
        <p:nvSpPr>
          <p:cNvPr id="33" name="TextBox 32"/>
          <p:cNvSpPr txBox="1"/>
          <p:nvPr/>
        </p:nvSpPr>
        <p:spPr>
          <a:xfrm rot="437724">
            <a:off x="8567656" y="4174398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847774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212</TotalTime>
  <Words>258</Words>
  <Application>Microsoft Office PowerPoint</Application>
  <PresentationFormat>On-screen Show (4:3)</PresentationFormat>
  <Paragraphs>123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Twinkl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Kelly Reid</cp:lastModifiedBy>
  <cp:revision>15</cp:revision>
  <dcterms:created xsi:type="dcterms:W3CDTF">2019-10-20T11:09:53Z</dcterms:created>
  <dcterms:modified xsi:type="dcterms:W3CDTF">2020-07-07T18:28:23Z</dcterms:modified>
</cp:coreProperties>
</file>