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23" r:id="rId2"/>
  </p:sldMasterIdLst>
  <p:notesMasterIdLst>
    <p:notesMasterId r:id="rId14"/>
  </p:notesMasterIdLst>
  <p:handoutMasterIdLst>
    <p:handoutMasterId r:id="rId15"/>
  </p:handoutMasterIdLst>
  <p:sldIdLst>
    <p:sldId id="275" r:id="rId3"/>
    <p:sldId id="294" r:id="rId4"/>
    <p:sldId id="287" r:id="rId5"/>
    <p:sldId id="282" r:id="rId6"/>
    <p:sldId id="284" r:id="rId7"/>
    <p:sldId id="293" r:id="rId8"/>
    <p:sldId id="295" r:id="rId9"/>
    <p:sldId id="296" r:id="rId10"/>
    <p:sldId id="297" r:id="rId11"/>
    <p:sldId id="298" r:id="rId12"/>
    <p:sldId id="266"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illy Hillier" initials="JH" lastIdx="8" clrIdx="0">
    <p:extLst>
      <p:ext uri="{19B8F6BF-5375-455C-9EA6-DF929625EA0E}">
        <p15:presenceInfo xmlns:p15="http://schemas.microsoft.com/office/powerpoint/2012/main" userId="S::jillyh@unicef.org.uk::82b61e6a-a53c-4ccc-ac9f-e8375da6c586" providerId="AD"/>
      </p:ext>
    </p:extLst>
  </p:cmAuthor>
  <p:cmAuthor id="2" name="Jenny Price" initials="JP" lastIdx="12" clrIdx="1">
    <p:extLst>
      <p:ext uri="{19B8F6BF-5375-455C-9EA6-DF929625EA0E}">
        <p15:presenceInfo xmlns:p15="http://schemas.microsoft.com/office/powerpoint/2012/main" userId="rQdEagGjWjAiQOtiN/6rbjmeSVB4E9gMYjVmx07AeNA=" providerId="None"/>
      </p:ext>
    </p:extLst>
  </p:cmAuthor>
  <p:cmAuthor id="3" name="Frances Bestley" initials="FB" lastIdx="4" clrIdx="2">
    <p:extLst>
      <p:ext uri="{19B8F6BF-5375-455C-9EA6-DF929625EA0E}">
        <p15:presenceInfo xmlns:p15="http://schemas.microsoft.com/office/powerpoint/2012/main" userId="S::francesb@unicef.org.uk::dd36c30e-9d53-45de-a66b-9f7025672797" providerId="AD"/>
      </p:ext>
    </p:extLst>
  </p:cmAuthor>
  <p:cmAuthor id="4" name="Gerry McMurtrie" initials="GM" lastIdx="4" clrIdx="3">
    <p:extLst>
      <p:ext uri="{19B8F6BF-5375-455C-9EA6-DF929625EA0E}">
        <p15:presenceInfo xmlns:p15="http://schemas.microsoft.com/office/powerpoint/2012/main" userId="S::GerryM@unicef.org.uk::60beaec8-b4b2-4b10-9e7c-dbbf0e8519b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00AEEF"/>
    <a:srgbClr val="FF9933"/>
    <a:srgbClr val="CCCCCC"/>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3792" autoAdjust="0"/>
  </p:normalViewPr>
  <p:slideViewPr>
    <p:cSldViewPr snapToGrid="0">
      <p:cViewPr varScale="1">
        <p:scale>
          <a:sx n="90" d="100"/>
          <a:sy n="90" d="100"/>
        </p:scale>
        <p:origin x="528" y="90"/>
      </p:cViewPr>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varScale="1">
        <p:scale>
          <a:sx n="97" d="100"/>
          <a:sy n="97" d="100"/>
        </p:scale>
        <p:origin x="3120" y="20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viewProps" Target="viewProps.xml"/><Relationship Id="rId3" Type="http://schemas.openxmlformats.org/officeDocument/2006/relationships/slide" Target="slides/slide1.xml"/><Relationship Id="rId21" Type="http://schemas.microsoft.com/office/2015/10/relationships/revisionInfo" Target="revisionInfo.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commentAuthors" Target="commentAuthors.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handoutMaster" Target="handoutMasters/handoutMaster1.xml"/><Relationship Id="rId10" Type="http://schemas.openxmlformats.org/officeDocument/2006/relationships/slide" Target="slides/slide8.xml"/><Relationship Id="rId19"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70A84E4-A479-C44D-B923-21635A6660B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974CC891-2903-1742-A4D0-816C56D9BB5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F1075A7-0CD8-3C45-A5C6-38333FC04F38}" type="datetimeFigureOut">
              <a:rPr lang="en-US" smtClean="0"/>
              <a:t>7/3/2020</a:t>
            </a:fld>
            <a:endParaRPr lang="en-US"/>
          </a:p>
        </p:txBody>
      </p:sp>
      <p:sp>
        <p:nvSpPr>
          <p:cNvPr id="4" name="Footer Placeholder 3">
            <a:extLst>
              <a:ext uri="{FF2B5EF4-FFF2-40B4-BE49-F238E27FC236}">
                <a16:creationId xmlns:a16="http://schemas.microsoft.com/office/drawing/2014/main" id="{5B34AA94-94B7-F446-A906-4D69558D7F1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D5FA549C-6104-4848-99C9-7A288F77077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A6F43A9-B9E3-E74D-8B69-1D978EA9F876}" type="slidenum">
              <a:rPr lang="en-US" smtClean="0"/>
              <a:t>‹#›</a:t>
            </a:fld>
            <a:endParaRPr lang="en-US"/>
          </a:p>
        </p:txBody>
      </p:sp>
    </p:spTree>
    <p:extLst>
      <p:ext uri="{BB962C8B-B14F-4D97-AF65-F5344CB8AC3E}">
        <p14:creationId xmlns:p14="http://schemas.microsoft.com/office/powerpoint/2010/main" val="64608602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4453176-EF19-D841-BC46-8E06030978CC}" type="datetimeFigureOut">
              <a:rPr lang="en-US" smtClean="0"/>
              <a:t>7/3/2020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301C135-8ECD-234C-BECE-154CA43012B9}" type="slidenum">
              <a:rPr lang="en-US" smtClean="0"/>
              <a:t>‹#›</a:t>
            </a:fld>
            <a:endParaRPr lang="en-US"/>
          </a:p>
        </p:txBody>
      </p:sp>
    </p:spTree>
    <p:extLst>
      <p:ext uri="{BB962C8B-B14F-4D97-AF65-F5344CB8AC3E}">
        <p14:creationId xmlns:p14="http://schemas.microsoft.com/office/powerpoint/2010/main" val="23742521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dirty="0" err="1">
                <a:solidFill>
                  <a:schemeClr val="tx1"/>
                </a:solidFill>
                <a:effectLst/>
                <a:latin typeface="+mn-lt"/>
                <a:ea typeface="+mn-ea"/>
                <a:cs typeface="+mn-cs"/>
              </a:rPr>
              <a:t>Mosharef</a:t>
            </a:r>
            <a:r>
              <a:rPr lang="en-GB" sz="1200" b="0" i="0" kern="1200" dirty="0">
                <a:solidFill>
                  <a:schemeClr val="tx1"/>
                </a:solidFill>
                <a:effectLst/>
                <a:latin typeface="+mn-lt"/>
                <a:ea typeface="+mn-ea"/>
                <a:cs typeface="+mn-cs"/>
              </a:rPr>
              <a:t> , a teacher dancing with students at </a:t>
            </a:r>
            <a:r>
              <a:rPr lang="en-GB" sz="1200" b="0" i="0" kern="1200" dirty="0" err="1">
                <a:solidFill>
                  <a:schemeClr val="tx1"/>
                </a:solidFill>
                <a:effectLst/>
                <a:latin typeface="+mn-lt"/>
                <a:ea typeface="+mn-ea"/>
                <a:cs typeface="+mn-cs"/>
              </a:rPr>
              <a:t>Ambag</a:t>
            </a:r>
            <a:r>
              <a:rPr lang="en-GB" sz="1200" b="0" i="0" kern="1200" dirty="0">
                <a:solidFill>
                  <a:schemeClr val="tx1"/>
                </a:solidFill>
                <a:effectLst/>
                <a:latin typeface="+mn-lt"/>
                <a:ea typeface="+mn-ea"/>
                <a:cs typeface="+mn-cs"/>
              </a:rPr>
              <a:t> Primary School Gazipur, Bangladesh. March 2019.</a:t>
            </a:r>
          </a:p>
          <a:p>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Unicef/</a:t>
            </a:r>
            <a:r>
              <a:rPr lang="en-GB" sz="1200" b="0" i="0" kern="1200" dirty="0" err="1">
                <a:solidFill>
                  <a:schemeClr val="tx1"/>
                </a:solidFill>
                <a:effectLst/>
                <a:latin typeface="+mn-lt"/>
                <a:ea typeface="+mn-ea"/>
                <a:cs typeface="+mn-cs"/>
              </a:rPr>
              <a:t>Mawa</a:t>
            </a:r>
            <a:endParaRPr lang="en-GB" dirty="0"/>
          </a:p>
        </p:txBody>
      </p:sp>
      <p:sp>
        <p:nvSpPr>
          <p:cNvPr id="4" name="Slide Number Placeholder 3"/>
          <p:cNvSpPr>
            <a:spLocks noGrp="1"/>
          </p:cNvSpPr>
          <p:nvPr>
            <p:ph type="sldNum" sz="quarter" idx="5"/>
          </p:nvPr>
        </p:nvSpPr>
        <p:spPr/>
        <p:txBody>
          <a:bodyPr/>
          <a:lstStyle/>
          <a:p>
            <a:fld id="{6301C135-8ECD-234C-BECE-154CA43012B9}" type="slidenum">
              <a:rPr lang="en-US" smtClean="0"/>
              <a:t>1</a:t>
            </a:fld>
            <a:endParaRPr lang="en-US"/>
          </a:p>
        </p:txBody>
      </p:sp>
    </p:spTree>
    <p:extLst>
      <p:ext uri="{BB962C8B-B14F-4D97-AF65-F5344CB8AC3E}">
        <p14:creationId xmlns:p14="http://schemas.microsoft.com/office/powerpoint/2010/main" val="22910039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From left to right:</a:t>
            </a:r>
          </a:p>
          <a:p>
            <a:r>
              <a:rPr lang="en-GB" dirty="0"/>
              <a:t>1. Mumbai, India, December 2018: Members of the transgender community in India and allies protesting against the regressive provisions of the Transgender (Protection of Rights) Bill. </a:t>
            </a:r>
            <a:r>
              <a:rPr lang="en-GB" dirty="0" err="1"/>
              <a:t>Wikicommons</a:t>
            </a:r>
            <a:endParaRPr lang="en-GB" dirty="0"/>
          </a:p>
          <a:p>
            <a:r>
              <a:rPr lang="en-GB" dirty="0"/>
              <a:t>2. Recently married couples leaving the City Hall in Seattle are greeted by well-wishers on the first day of same-sex marriage in Washington state after enactment of Washington Referendum 74 Dennis Bratland/</a:t>
            </a:r>
            <a:r>
              <a:rPr lang="en-GB" dirty="0" err="1"/>
              <a:t>Wikicommons</a:t>
            </a:r>
            <a:endParaRPr lang="en-GB" dirty="0"/>
          </a:p>
          <a:p>
            <a:r>
              <a:rPr lang="en-GB" dirty="0"/>
              <a:t>3. Baltimore, US, July 2016: An image from a Black Lives Matter march through downtown Baltimore City. John Lucia/</a:t>
            </a:r>
            <a:r>
              <a:rPr lang="en-GB" dirty="0" err="1"/>
              <a:t>Wikicommons</a:t>
            </a:r>
            <a:r>
              <a:rPr lang="en-GB" dirty="0"/>
              <a:t> – licence: https://creativecommons.org/licenses/by/2.0/deed.en</a:t>
            </a:r>
          </a:p>
          <a:p>
            <a:endParaRPr lang="en-GB" dirty="0"/>
          </a:p>
        </p:txBody>
      </p:sp>
      <p:sp>
        <p:nvSpPr>
          <p:cNvPr id="4" name="Slide Number Placeholder 3"/>
          <p:cNvSpPr>
            <a:spLocks noGrp="1"/>
          </p:cNvSpPr>
          <p:nvPr>
            <p:ph type="sldNum" sz="quarter" idx="5"/>
          </p:nvPr>
        </p:nvSpPr>
        <p:spPr/>
        <p:txBody>
          <a:bodyPr/>
          <a:lstStyle/>
          <a:p>
            <a:fld id="{6301C135-8ECD-234C-BECE-154CA43012B9}" type="slidenum">
              <a:rPr lang="en-US" smtClean="0"/>
              <a:t>2</a:t>
            </a:fld>
            <a:endParaRPr lang="en-US"/>
          </a:p>
        </p:txBody>
      </p:sp>
    </p:spTree>
    <p:extLst>
      <p:ext uri="{BB962C8B-B14F-4D97-AF65-F5344CB8AC3E}">
        <p14:creationId xmlns:p14="http://schemas.microsoft.com/office/powerpoint/2010/main" val="26264241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301C135-8ECD-234C-BECE-154CA43012B9}" type="slidenum">
              <a:rPr lang="en-US" smtClean="0"/>
              <a:t>6</a:t>
            </a:fld>
            <a:endParaRPr lang="en-US"/>
          </a:p>
        </p:txBody>
      </p:sp>
    </p:spTree>
    <p:extLst>
      <p:ext uri="{BB962C8B-B14F-4D97-AF65-F5344CB8AC3E}">
        <p14:creationId xmlns:p14="http://schemas.microsoft.com/office/powerpoint/2010/main" val="11654010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301C135-8ECD-234C-BECE-154CA43012B9}" type="slidenum">
              <a:rPr lang="en-US" smtClean="0"/>
              <a:t>7</a:t>
            </a:fld>
            <a:endParaRPr lang="en-US"/>
          </a:p>
        </p:txBody>
      </p:sp>
    </p:spTree>
    <p:extLst>
      <p:ext uri="{BB962C8B-B14F-4D97-AF65-F5344CB8AC3E}">
        <p14:creationId xmlns:p14="http://schemas.microsoft.com/office/powerpoint/2010/main" val="20969296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6301C135-8ECD-234C-BECE-154CA43012B9}" type="slidenum">
              <a:rPr lang="en-US" smtClean="0"/>
              <a:t>8</a:t>
            </a:fld>
            <a:endParaRPr lang="en-US"/>
          </a:p>
        </p:txBody>
      </p:sp>
    </p:spTree>
    <p:extLst>
      <p:ext uri="{BB962C8B-B14F-4D97-AF65-F5344CB8AC3E}">
        <p14:creationId xmlns:p14="http://schemas.microsoft.com/office/powerpoint/2010/main" val="8753210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6301C135-8ECD-234C-BECE-154CA43012B9}" type="slidenum">
              <a:rPr lang="en-US" smtClean="0"/>
              <a:t>9</a:t>
            </a:fld>
            <a:endParaRPr lang="en-US"/>
          </a:p>
        </p:txBody>
      </p:sp>
    </p:spTree>
    <p:extLst>
      <p:ext uri="{BB962C8B-B14F-4D97-AF65-F5344CB8AC3E}">
        <p14:creationId xmlns:p14="http://schemas.microsoft.com/office/powerpoint/2010/main" val="32538045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301C135-8ECD-234C-BECE-154CA43012B9}" type="slidenum">
              <a:rPr lang="en-US" smtClean="0"/>
              <a:t>10</a:t>
            </a:fld>
            <a:endParaRPr lang="en-US"/>
          </a:p>
        </p:txBody>
      </p:sp>
    </p:spTree>
    <p:extLst>
      <p:ext uri="{BB962C8B-B14F-4D97-AF65-F5344CB8AC3E}">
        <p14:creationId xmlns:p14="http://schemas.microsoft.com/office/powerpoint/2010/main" val="405812989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8.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8.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5.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8.jpe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9.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1">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descr="A person in a blue shirt&#10;&#10;Description automatically generated">
            <a:extLst>
              <a:ext uri="{FF2B5EF4-FFF2-40B4-BE49-F238E27FC236}">
                <a16:creationId xmlns:a16="http://schemas.microsoft.com/office/drawing/2014/main" id="{8AF5FEB6-484B-45ED-B239-8BAA85DEEEBC}"/>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Title 1">
            <a:extLst>
              <a:ext uri="{FF2B5EF4-FFF2-40B4-BE49-F238E27FC236}">
                <a16:creationId xmlns:a16="http://schemas.microsoft.com/office/drawing/2014/main" id="{BF68B737-C81B-454A-B2AF-8074D3AA295C}"/>
              </a:ext>
            </a:extLst>
          </p:cNvPr>
          <p:cNvSpPr txBox="1">
            <a:spLocks/>
          </p:cNvSpPr>
          <p:nvPr userDrawn="1"/>
        </p:nvSpPr>
        <p:spPr>
          <a:xfrm>
            <a:off x="9525" y="5215350"/>
            <a:ext cx="9756058" cy="745571"/>
          </a:xfrm>
          <a:prstGeom prst="rect">
            <a:avLst/>
          </a:prstGeom>
          <a:solidFill>
            <a:srgbClr val="00AEEF"/>
          </a:solidFill>
        </p:spPr>
        <p:txBody>
          <a:bodyPr vert="horz" wrap="square" lIns="360000" tIns="144000" rIns="91440" bIns="45720" rtlCol="0" anchor="ctr" anchorCtr="0">
            <a:spAutoFit/>
          </a:bodyPr>
          <a:lstStyle>
            <a:lvl1pPr algn="l" defTabSz="914400" rtl="0" eaLnBrk="1" latinLnBrk="0" hangingPunct="1">
              <a:lnSpc>
                <a:spcPct val="90000"/>
              </a:lnSpc>
              <a:spcBef>
                <a:spcPct val="0"/>
              </a:spcBef>
              <a:buNone/>
              <a:defRPr sz="4000" kern="1200" cap="all" spc="600" baseline="0">
                <a:solidFill>
                  <a:schemeClr val="bg1"/>
                </a:solidFill>
                <a:latin typeface="Univers Next Pro Condensed" panose="020B0906030202020203" pitchFamily="34" charset="0"/>
                <a:ea typeface="+mj-ea"/>
                <a:cs typeface="+mj-cs"/>
              </a:defRPr>
            </a:lvl1pPr>
          </a:lstStyle>
          <a:p>
            <a:r>
              <a:rPr lang="en-US"/>
              <a:t>Click to edit title</a:t>
            </a:r>
            <a:endParaRPr lang="en-GB" dirty="0"/>
          </a:p>
        </p:txBody>
      </p:sp>
    </p:spTree>
    <p:extLst>
      <p:ext uri="{BB962C8B-B14F-4D97-AF65-F5344CB8AC3E}">
        <p14:creationId xmlns:p14="http://schemas.microsoft.com/office/powerpoint/2010/main" val="4980760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ransparent box 1">
    <p:spTree>
      <p:nvGrpSpPr>
        <p:cNvPr id="1" name=""/>
        <p:cNvGrpSpPr/>
        <p:nvPr/>
      </p:nvGrpSpPr>
      <p:grpSpPr>
        <a:xfrm>
          <a:off x="0" y="0"/>
          <a:ext cx="0" cy="0"/>
          <a:chOff x="0" y="0"/>
          <a:chExt cx="0" cy="0"/>
        </a:xfrm>
      </p:grpSpPr>
      <p:pic>
        <p:nvPicPr>
          <p:cNvPr id="3" name="Picture 2" descr="A person standing in front of a brick wall&#10;&#10;Description automatically generated">
            <a:extLst>
              <a:ext uri="{FF2B5EF4-FFF2-40B4-BE49-F238E27FC236}">
                <a16:creationId xmlns:a16="http://schemas.microsoft.com/office/drawing/2014/main" id="{356664BE-2FE0-4257-841A-27026C4DDECA}"/>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283623" cy="6858000"/>
          </a:xfrm>
          <a:prstGeom prst="rect">
            <a:avLst/>
          </a:prstGeom>
        </p:spPr>
      </p:pic>
      <p:sp>
        <p:nvSpPr>
          <p:cNvPr id="9" name="Subtitle 2">
            <a:extLst>
              <a:ext uri="{FF2B5EF4-FFF2-40B4-BE49-F238E27FC236}">
                <a16:creationId xmlns:a16="http://schemas.microsoft.com/office/drawing/2014/main" id="{0ADF5142-344E-49DE-89F0-00979C3B6CBB}"/>
              </a:ext>
            </a:extLst>
          </p:cNvPr>
          <p:cNvSpPr>
            <a:spLocks noGrp="1"/>
          </p:cNvSpPr>
          <p:nvPr>
            <p:ph type="subTitle" idx="1" hasCustomPrompt="1"/>
          </p:nvPr>
        </p:nvSpPr>
        <p:spPr>
          <a:xfrm>
            <a:off x="5332021" y="327727"/>
            <a:ext cx="6459728" cy="3311906"/>
          </a:xfrm>
          <a:solidFill>
            <a:srgbClr val="00AEEF">
              <a:alpha val="75000"/>
            </a:srgbClr>
          </a:solidFill>
        </p:spPr>
        <p:txBody>
          <a:bodyPr wrap="square" lIns="216000" tIns="1152000" bIns="72000">
            <a:spAutoFit/>
          </a:bodyPr>
          <a:lstStyle>
            <a:lvl1pPr marL="565200" indent="-457200" algn="l">
              <a:spcBef>
                <a:spcPts val="0"/>
              </a:spcBef>
              <a:buClr>
                <a:schemeClr val="tx1"/>
              </a:buClr>
              <a:buFont typeface="Wingdings" pitchFamily="2" charset="2"/>
              <a:buChar char="§"/>
              <a:defRPr sz="3200" baseline="0">
                <a:solidFill>
                  <a:schemeClr val="bg1"/>
                </a:solidFill>
                <a:latin typeface="Arial" panose="020B0604020202020204" pitchFamily="34" charset="0"/>
                <a:cs typeface="Arial" panose="020B0604020202020204" pitchFamily="34" charset="0"/>
              </a:defRPr>
            </a:lvl1pPr>
            <a:lvl2pPr marL="800100" indent="-342900" algn="l">
              <a:buClr>
                <a:schemeClr val="tx1"/>
              </a:buClr>
              <a:buFont typeface="Wingdings" panose="05000000000000000000" pitchFamily="2" charset="2"/>
              <a:buChar char="§"/>
              <a:defRPr sz="2800">
                <a:solidFill>
                  <a:schemeClr val="bg1"/>
                </a:solidFill>
              </a:defRPr>
            </a:lvl2pPr>
            <a:lvl3pPr marL="1200150" indent="-285750" algn="l">
              <a:buClr>
                <a:schemeClr val="tx1"/>
              </a:buClr>
              <a:buFont typeface="Wingdings" panose="05000000000000000000" pitchFamily="2" charset="2"/>
              <a:buChar char="§"/>
              <a:defRPr sz="2400">
                <a:solidFill>
                  <a:schemeClr val="bg1"/>
                </a:solidFill>
              </a:defRPr>
            </a:lvl3pPr>
            <a:lvl4pPr marL="1714500" indent="-342900" algn="l">
              <a:buClr>
                <a:schemeClr val="tx1"/>
              </a:buClr>
              <a:buFont typeface="Wingdings" pitchFamily="2" charset="2"/>
              <a:buChar char="§"/>
              <a:defRPr sz="2000">
                <a:solidFill>
                  <a:schemeClr val="bg1"/>
                </a:solidFill>
              </a:defRPr>
            </a:lvl4pPr>
            <a:lvl5pPr marL="2171700" indent="-342900" algn="l">
              <a:buClr>
                <a:schemeClr val="tx1"/>
              </a:buClr>
              <a:buFont typeface="Wingdings" pitchFamily="2" charset="2"/>
              <a:buChar char="§"/>
              <a:defRPr sz="2000">
                <a:solidFill>
                  <a:schemeClr val="bg1"/>
                </a:solidFill>
              </a:defRPr>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a:p>
            <a:pPr lvl="0"/>
            <a:endParaRPr lang="en-US" b="0" i="0" dirty="0">
              <a:latin typeface="Univers Next Pro" panose="020B0503030202020203" pitchFamily="34" charset="77"/>
              <a:cs typeface="Univers" panose="020F0502020204030204" pitchFamily="34" charset="0"/>
            </a:endParaRPr>
          </a:p>
        </p:txBody>
      </p:sp>
      <p:sp>
        <p:nvSpPr>
          <p:cNvPr id="10" name="Title 1">
            <a:extLst>
              <a:ext uri="{FF2B5EF4-FFF2-40B4-BE49-F238E27FC236}">
                <a16:creationId xmlns:a16="http://schemas.microsoft.com/office/drawing/2014/main" id="{ABC97E78-6D89-447C-A407-C3E1372B1437}"/>
              </a:ext>
            </a:extLst>
          </p:cNvPr>
          <p:cNvSpPr>
            <a:spLocks noGrp="1"/>
          </p:cNvSpPr>
          <p:nvPr>
            <p:ph type="ctrTitle" hasCustomPrompt="1"/>
          </p:nvPr>
        </p:nvSpPr>
        <p:spPr>
          <a:xfrm>
            <a:off x="5435148" y="655180"/>
            <a:ext cx="6279757" cy="810063"/>
          </a:xfrm>
          <a:noFill/>
        </p:spPr>
        <p:txBody>
          <a:bodyPr wrap="square" anchor="b">
            <a:normAutofit/>
          </a:bodyPr>
          <a:lstStyle>
            <a:lvl1pPr algn="l">
              <a:defRPr sz="5000" cap="all" spc="400" baseline="0">
                <a:solidFill>
                  <a:schemeClr val="tx1"/>
                </a:solidFill>
                <a:latin typeface="Univers Next Pro Condensed" panose="020B0906030202020203" pitchFamily="34" charset="0"/>
              </a:defRPr>
            </a:lvl1pPr>
          </a:lstStyle>
          <a:p>
            <a:r>
              <a:rPr lang="en-US" dirty="0"/>
              <a:t>Catchy headline</a:t>
            </a:r>
            <a:endParaRPr lang="en-GB" dirty="0"/>
          </a:p>
        </p:txBody>
      </p:sp>
      <p:pic>
        <p:nvPicPr>
          <p:cNvPr id="5" name="Picture 4" descr="A picture containing drawing&#10;&#10;Description automatically generated">
            <a:extLst>
              <a:ext uri="{FF2B5EF4-FFF2-40B4-BE49-F238E27FC236}">
                <a16:creationId xmlns:a16="http://schemas.microsoft.com/office/drawing/2014/main" id="{753E7A9D-DA31-4672-B8C3-769682EEDE38}"/>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315627" y="5561214"/>
            <a:ext cx="5967996" cy="1283211"/>
          </a:xfrm>
          <a:prstGeom prst="rect">
            <a:avLst/>
          </a:prstGeom>
        </p:spPr>
      </p:pic>
    </p:spTree>
    <p:extLst>
      <p:ext uri="{BB962C8B-B14F-4D97-AF65-F5344CB8AC3E}">
        <p14:creationId xmlns:p14="http://schemas.microsoft.com/office/powerpoint/2010/main" val="14736686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ransparent box 2">
    <p:spTree>
      <p:nvGrpSpPr>
        <p:cNvPr id="1" name=""/>
        <p:cNvGrpSpPr/>
        <p:nvPr/>
      </p:nvGrpSpPr>
      <p:grpSpPr>
        <a:xfrm>
          <a:off x="0" y="0"/>
          <a:ext cx="0" cy="0"/>
          <a:chOff x="0" y="0"/>
          <a:chExt cx="0" cy="0"/>
        </a:xfrm>
      </p:grpSpPr>
      <p:pic>
        <p:nvPicPr>
          <p:cNvPr id="3" name="Picture 2" descr="A person wearing a suit and tie&#10;&#10;Description automatically generated">
            <a:extLst>
              <a:ext uri="{FF2B5EF4-FFF2-40B4-BE49-F238E27FC236}">
                <a16:creationId xmlns:a16="http://schemas.microsoft.com/office/drawing/2014/main" id="{DF6CECDD-4B3C-4D19-81B6-4C1EB76CA6A2}"/>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flipH="1">
            <a:off x="0" y="12921"/>
            <a:ext cx="12296003" cy="6858000"/>
          </a:xfrm>
          <a:prstGeom prst="rect">
            <a:avLst/>
          </a:prstGeom>
        </p:spPr>
      </p:pic>
      <p:sp>
        <p:nvSpPr>
          <p:cNvPr id="12" name="Subtitle 2">
            <a:extLst>
              <a:ext uri="{FF2B5EF4-FFF2-40B4-BE49-F238E27FC236}">
                <a16:creationId xmlns:a16="http://schemas.microsoft.com/office/drawing/2014/main" id="{223EDDFD-1C76-4449-8C6F-4521C01460CB}"/>
              </a:ext>
            </a:extLst>
          </p:cNvPr>
          <p:cNvSpPr>
            <a:spLocks noGrp="1"/>
          </p:cNvSpPr>
          <p:nvPr>
            <p:ph type="subTitle" idx="1" hasCustomPrompt="1"/>
          </p:nvPr>
        </p:nvSpPr>
        <p:spPr>
          <a:xfrm>
            <a:off x="14747869" y="4578452"/>
            <a:ext cx="6459728" cy="3311906"/>
          </a:xfrm>
          <a:solidFill>
            <a:srgbClr val="00AEEF">
              <a:alpha val="50000"/>
            </a:srgbClr>
          </a:solidFill>
        </p:spPr>
        <p:txBody>
          <a:bodyPr wrap="square" lIns="216000" tIns="1152000" bIns="72000">
            <a:spAutoFit/>
          </a:bodyPr>
          <a:lstStyle>
            <a:lvl1pPr marL="565200" indent="-457200" algn="l">
              <a:spcBef>
                <a:spcPts val="0"/>
              </a:spcBef>
              <a:buClr>
                <a:schemeClr val="tx1"/>
              </a:buClr>
              <a:buFont typeface="Wingdings" pitchFamily="2" charset="2"/>
              <a:buChar char="§"/>
              <a:defRPr sz="3200" baseline="0">
                <a:solidFill>
                  <a:schemeClr val="bg1"/>
                </a:solidFill>
                <a:latin typeface="Arial" panose="020B0604020202020204" pitchFamily="34" charset="0"/>
                <a:cs typeface="Arial" panose="020B0604020202020204" pitchFamily="34" charset="0"/>
              </a:defRPr>
            </a:lvl1pPr>
            <a:lvl2pPr marL="800100" indent="-342900" algn="l">
              <a:buClr>
                <a:schemeClr val="tx1"/>
              </a:buClr>
              <a:buFont typeface="Wingdings" panose="05000000000000000000" pitchFamily="2" charset="2"/>
              <a:buChar char="§"/>
              <a:defRPr sz="2800">
                <a:solidFill>
                  <a:schemeClr val="bg1"/>
                </a:solidFill>
              </a:defRPr>
            </a:lvl2pPr>
            <a:lvl3pPr marL="1200150" indent="-285750" algn="l">
              <a:buClr>
                <a:schemeClr val="tx1"/>
              </a:buClr>
              <a:buFont typeface="Wingdings" panose="05000000000000000000" pitchFamily="2" charset="2"/>
              <a:buChar char="§"/>
              <a:defRPr sz="2400">
                <a:solidFill>
                  <a:schemeClr val="bg1"/>
                </a:solidFill>
              </a:defRPr>
            </a:lvl3pPr>
            <a:lvl4pPr marL="1714500" indent="-342900" algn="l">
              <a:buClr>
                <a:schemeClr val="tx1"/>
              </a:buClr>
              <a:buFont typeface="Wingdings" pitchFamily="2" charset="2"/>
              <a:buChar char="§"/>
              <a:defRPr sz="2000">
                <a:solidFill>
                  <a:schemeClr val="bg1"/>
                </a:solidFill>
              </a:defRPr>
            </a:lvl4pPr>
            <a:lvl5pPr marL="2171700" indent="-342900" algn="l">
              <a:buClr>
                <a:schemeClr val="tx1"/>
              </a:buClr>
              <a:buFont typeface="Wingdings" pitchFamily="2" charset="2"/>
              <a:buChar char="§"/>
              <a:defRPr sz="2000">
                <a:solidFill>
                  <a:schemeClr val="bg1"/>
                </a:solidFill>
              </a:defRPr>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a:p>
            <a:pPr lvl="0"/>
            <a:endParaRPr lang="en-US" b="0" i="0" dirty="0">
              <a:latin typeface="Univers Next Pro" panose="020B0503030202020203" pitchFamily="34" charset="77"/>
              <a:cs typeface="Univers" panose="020F0502020204030204" pitchFamily="34" charset="0"/>
            </a:endParaRPr>
          </a:p>
        </p:txBody>
      </p:sp>
      <p:sp>
        <p:nvSpPr>
          <p:cNvPr id="5" name="Subtitle 2">
            <a:extLst>
              <a:ext uri="{FF2B5EF4-FFF2-40B4-BE49-F238E27FC236}">
                <a16:creationId xmlns:a16="http://schemas.microsoft.com/office/drawing/2014/main" id="{1980D7A8-E0F7-4237-8135-08CD67F56BF0}"/>
              </a:ext>
            </a:extLst>
          </p:cNvPr>
          <p:cNvSpPr txBox="1">
            <a:spLocks/>
          </p:cNvSpPr>
          <p:nvPr userDrawn="1"/>
        </p:nvSpPr>
        <p:spPr>
          <a:xfrm>
            <a:off x="5484421" y="480127"/>
            <a:ext cx="6459728" cy="3311906"/>
          </a:xfrm>
          <a:prstGeom prst="rect">
            <a:avLst/>
          </a:prstGeom>
          <a:solidFill>
            <a:srgbClr val="00AEEF">
              <a:alpha val="50000"/>
            </a:srgbClr>
          </a:solidFill>
        </p:spPr>
        <p:txBody>
          <a:bodyPr vert="horz" wrap="square" lIns="216000" tIns="1152000" rIns="91440" bIns="72000" rtlCol="0">
            <a:spAutoFit/>
          </a:bodyPr>
          <a:lstStyle>
            <a:lvl1pPr marL="565200" indent="-457200" algn="l" defTabSz="914400" rtl="0" eaLnBrk="1" latinLnBrk="0" hangingPunct="1">
              <a:lnSpc>
                <a:spcPct val="90000"/>
              </a:lnSpc>
              <a:spcBef>
                <a:spcPts val="0"/>
              </a:spcBef>
              <a:buClr>
                <a:schemeClr val="tx1"/>
              </a:buClr>
              <a:buFont typeface="Wingdings" pitchFamily="2" charset="2"/>
              <a:buChar char="§"/>
              <a:defRPr sz="3200" kern="1200" baseline="0">
                <a:solidFill>
                  <a:schemeClr val="bg1"/>
                </a:solidFill>
                <a:latin typeface="Arial" panose="020B0604020202020204" pitchFamily="34" charset="0"/>
                <a:ea typeface="+mn-ea"/>
                <a:cs typeface="Arial" panose="020B0604020202020204" pitchFamily="34" charset="0"/>
              </a:defRPr>
            </a:lvl1pPr>
            <a:lvl2pPr marL="800100" indent="-342900" algn="l" defTabSz="914400" rtl="0" eaLnBrk="1" latinLnBrk="0" hangingPunct="1">
              <a:lnSpc>
                <a:spcPct val="90000"/>
              </a:lnSpc>
              <a:spcBef>
                <a:spcPts val="500"/>
              </a:spcBef>
              <a:buClr>
                <a:schemeClr val="tx1"/>
              </a:buClr>
              <a:buFont typeface="Wingdings" panose="05000000000000000000" pitchFamily="2" charset="2"/>
              <a:buChar char="§"/>
              <a:defRPr sz="2800" kern="1200">
                <a:solidFill>
                  <a:schemeClr val="bg1"/>
                </a:solidFill>
                <a:latin typeface="+mn-lt"/>
                <a:ea typeface="+mn-ea"/>
                <a:cs typeface="+mn-cs"/>
              </a:defRPr>
            </a:lvl2pPr>
            <a:lvl3pPr marL="1200150" indent="-285750" algn="l" defTabSz="914400" rtl="0" eaLnBrk="1" latinLnBrk="0" hangingPunct="1">
              <a:lnSpc>
                <a:spcPct val="90000"/>
              </a:lnSpc>
              <a:spcBef>
                <a:spcPts val="500"/>
              </a:spcBef>
              <a:buClr>
                <a:schemeClr val="tx1"/>
              </a:buClr>
              <a:buFont typeface="Wingdings" panose="05000000000000000000" pitchFamily="2" charset="2"/>
              <a:buChar char="§"/>
              <a:defRPr sz="2400" kern="1200">
                <a:solidFill>
                  <a:schemeClr val="bg1"/>
                </a:solidFill>
                <a:latin typeface="+mn-lt"/>
                <a:ea typeface="+mn-ea"/>
                <a:cs typeface="+mn-cs"/>
              </a:defRPr>
            </a:lvl3pPr>
            <a:lvl4pPr marL="1714500" indent="-342900" algn="l" defTabSz="914400" rtl="0" eaLnBrk="1" latinLnBrk="0" hangingPunct="1">
              <a:lnSpc>
                <a:spcPct val="90000"/>
              </a:lnSpc>
              <a:spcBef>
                <a:spcPts val="500"/>
              </a:spcBef>
              <a:buClr>
                <a:schemeClr val="tx1"/>
              </a:buClr>
              <a:buFont typeface="Wingdings" pitchFamily="2" charset="2"/>
              <a:buChar char="§"/>
              <a:defRPr sz="2000" kern="1200">
                <a:solidFill>
                  <a:schemeClr val="bg1"/>
                </a:solidFill>
                <a:latin typeface="+mn-lt"/>
                <a:ea typeface="+mn-ea"/>
                <a:cs typeface="+mn-cs"/>
              </a:defRPr>
            </a:lvl4pPr>
            <a:lvl5pPr marL="2171700" indent="-342900" algn="l" defTabSz="914400" rtl="0" eaLnBrk="1" latinLnBrk="0" hangingPunct="1">
              <a:lnSpc>
                <a:spcPct val="90000"/>
              </a:lnSpc>
              <a:spcBef>
                <a:spcPts val="500"/>
              </a:spcBef>
              <a:buClr>
                <a:schemeClr val="tx1"/>
              </a:buClr>
              <a:buFont typeface="Wingdings" pitchFamily="2" charset="2"/>
              <a:buChar char="§"/>
              <a:defRPr sz="2000" kern="1200">
                <a:solidFill>
                  <a:schemeClr val="bg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dirty="0">
                <a:latin typeface="Univers Next Pro" panose="020B0503030202020203" pitchFamily="34" charset="77"/>
                <a:cs typeface="Univers" panose="020F0502020204030204" pitchFamily="34" charset="0"/>
              </a:rPr>
              <a:t>Click to edit text</a:t>
            </a:r>
          </a:p>
          <a:p>
            <a:pPr lvl="1"/>
            <a:r>
              <a:rPr lang="en-US" dirty="0">
                <a:latin typeface="Univers Next Pro" panose="020B0503030202020203" pitchFamily="34" charset="77"/>
                <a:cs typeface="Univers" panose="020F0502020204030204" pitchFamily="34" charset="0"/>
              </a:rPr>
              <a:t>Second level</a:t>
            </a:r>
          </a:p>
          <a:p>
            <a:pPr lvl="2"/>
            <a:r>
              <a:rPr lang="en-US" dirty="0">
                <a:latin typeface="Univers Next Pro" panose="020B0503030202020203" pitchFamily="34" charset="77"/>
                <a:cs typeface="Univers" panose="020F0502020204030204" pitchFamily="34" charset="0"/>
              </a:rPr>
              <a:t>Third level</a:t>
            </a:r>
          </a:p>
          <a:p>
            <a:pPr lvl="3"/>
            <a:r>
              <a:rPr lang="en-US" dirty="0">
                <a:latin typeface="Univers Next Pro" panose="020B0503030202020203" pitchFamily="34" charset="77"/>
                <a:cs typeface="Univers" panose="020F0502020204030204" pitchFamily="34" charset="0"/>
              </a:rPr>
              <a:t>Fourth level</a:t>
            </a:r>
          </a:p>
          <a:p>
            <a:endParaRPr lang="en-US" dirty="0">
              <a:latin typeface="Univers Next Pro" panose="020B0503030202020203" pitchFamily="34" charset="77"/>
              <a:cs typeface="Univers" panose="020F0502020204030204" pitchFamily="34" charset="0"/>
            </a:endParaRPr>
          </a:p>
        </p:txBody>
      </p:sp>
      <p:sp>
        <p:nvSpPr>
          <p:cNvPr id="6" name="Title 1">
            <a:extLst>
              <a:ext uri="{FF2B5EF4-FFF2-40B4-BE49-F238E27FC236}">
                <a16:creationId xmlns:a16="http://schemas.microsoft.com/office/drawing/2014/main" id="{C1C93EB2-983F-47B4-960F-C5E94FBABECF}"/>
              </a:ext>
            </a:extLst>
          </p:cNvPr>
          <p:cNvSpPr txBox="1">
            <a:spLocks/>
          </p:cNvSpPr>
          <p:nvPr userDrawn="1"/>
        </p:nvSpPr>
        <p:spPr>
          <a:xfrm>
            <a:off x="5587548" y="807580"/>
            <a:ext cx="6279757" cy="810063"/>
          </a:xfrm>
          <a:prstGeom prst="rect">
            <a:avLst/>
          </a:prstGeom>
          <a:noFill/>
        </p:spPr>
        <p:txBody>
          <a:bodyPr vert="horz" wrap="square" lIns="91440" tIns="45720" rIns="91440" bIns="45720" rtlCol="0" anchor="b">
            <a:normAutofit/>
          </a:bodyPr>
          <a:lstStyle>
            <a:lvl1pPr algn="l" defTabSz="914400" rtl="0" eaLnBrk="1" latinLnBrk="0" hangingPunct="1">
              <a:lnSpc>
                <a:spcPct val="90000"/>
              </a:lnSpc>
              <a:spcBef>
                <a:spcPct val="0"/>
              </a:spcBef>
              <a:buNone/>
              <a:defRPr sz="5000" kern="1200" cap="all" spc="400" baseline="0">
                <a:solidFill>
                  <a:schemeClr val="tx1"/>
                </a:solidFill>
                <a:latin typeface="Univers Next Pro Condensed" panose="020B0906030202020203" pitchFamily="34" charset="0"/>
                <a:ea typeface="+mj-ea"/>
                <a:cs typeface="+mj-cs"/>
              </a:defRPr>
            </a:lvl1pPr>
          </a:lstStyle>
          <a:p>
            <a:r>
              <a:rPr lang="en-US"/>
              <a:t>Catchy headline</a:t>
            </a:r>
            <a:endParaRPr lang="en-GB" dirty="0"/>
          </a:p>
        </p:txBody>
      </p:sp>
    </p:spTree>
    <p:extLst>
      <p:ext uri="{BB962C8B-B14F-4D97-AF65-F5344CB8AC3E}">
        <p14:creationId xmlns:p14="http://schemas.microsoft.com/office/powerpoint/2010/main" val="18063483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ransparent box 3">
    <p:spTree>
      <p:nvGrpSpPr>
        <p:cNvPr id="1" name=""/>
        <p:cNvGrpSpPr/>
        <p:nvPr/>
      </p:nvGrpSpPr>
      <p:grpSpPr>
        <a:xfrm>
          <a:off x="0" y="0"/>
          <a:ext cx="0" cy="0"/>
          <a:chOff x="0" y="0"/>
          <a:chExt cx="0" cy="0"/>
        </a:xfrm>
      </p:grpSpPr>
      <p:sp>
        <p:nvSpPr>
          <p:cNvPr id="7" name="Subtitle 2">
            <a:extLst>
              <a:ext uri="{FF2B5EF4-FFF2-40B4-BE49-F238E27FC236}">
                <a16:creationId xmlns:a16="http://schemas.microsoft.com/office/drawing/2014/main" id="{3EAA7537-BB7E-5641-A98F-8B4B9F06952C}"/>
              </a:ext>
            </a:extLst>
          </p:cNvPr>
          <p:cNvSpPr>
            <a:spLocks noGrp="1"/>
          </p:cNvSpPr>
          <p:nvPr>
            <p:ph type="subTitle" idx="1" hasCustomPrompt="1"/>
          </p:nvPr>
        </p:nvSpPr>
        <p:spPr>
          <a:xfrm>
            <a:off x="5332021" y="327727"/>
            <a:ext cx="6459728" cy="3311906"/>
          </a:xfrm>
          <a:solidFill>
            <a:srgbClr val="00AEEF">
              <a:alpha val="50000"/>
            </a:srgbClr>
          </a:solidFill>
        </p:spPr>
        <p:txBody>
          <a:bodyPr wrap="square" lIns="216000" tIns="1152000" bIns="72000">
            <a:spAutoFit/>
          </a:bodyPr>
          <a:lstStyle>
            <a:lvl1pPr marL="565200" indent="-457200" algn="l">
              <a:spcBef>
                <a:spcPts val="0"/>
              </a:spcBef>
              <a:buClr>
                <a:schemeClr val="tx1"/>
              </a:buClr>
              <a:buFont typeface="Wingdings" pitchFamily="2" charset="2"/>
              <a:buChar char="§"/>
              <a:defRPr sz="3200" baseline="0">
                <a:solidFill>
                  <a:schemeClr val="bg1"/>
                </a:solidFill>
                <a:latin typeface="Arial" panose="020B0604020202020204" pitchFamily="34" charset="0"/>
                <a:cs typeface="Arial" panose="020B0604020202020204" pitchFamily="34" charset="0"/>
              </a:defRPr>
            </a:lvl1pPr>
            <a:lvl2pPr marL="800100" indent="-342900" algn="l">
              <a:buClr>
                <a:schemeClr val="tx1"/>
              </a:buClr>
              <a:buFont typeface="Wingdings" panose="05000000000000000000" pitchFamily="2" charset="2"/>
              <a:buChar char="§"/>
              <a:defRPr sz="2800">
                <a:solidFill>
                  <a:schemeClr val="bg1"/>
                </a:solidFill>
              </a:defRPr>
            </a:lvl2pPr>
            <a:lvl3pPr marL="1200150" indent="-285750" algn="l">
              <a:buClr>
                <a:schemeClr val="tx1"/>
              </a:buClr>
              <a:buFont typeface="Wingdings" panose="05000000000000000000" pitchFamily="2" charset="2"/>
              <a:buChar char="§"/>
              <a:defRPr sz="2400">
                <a:solidFill>
                  <a:schemeClr val="bg1"/>
                </a:solidFill>
              </a:defRPr>
            </a:lvl3pPr>
            <a:lvl4pPr marL="1714500" indent="-342900" algn="l">
              <a:buClr>
                <a:schemeClr val="tx1"/>
              </a:buClr>
              <a:buFont typeface="Wingdings" pitchFamily="2" charset="2"/>
              <a:buChar char="§"/>
              <a:defRPr sz="2000">
                <a:solidFill>
                  <a:schemeClr val="bg1"/>
                </a:solidFill>
              </a:defRPr>
            </a:lvl4pPr>
            <a:lvl5pPr marL="2171700" indent="-342900" algn="l">
              <a:buClr>
                <a:schemeClr val="tx1"/>
              </a:buClr>
              <a:buFont typeface="Wingdings" pitchFamily="2" charset="2"/>
              <a:buChar char="§"/>
              <a:defRPr sz="2000">
                <a:solidFill>
                  <a:schemeClr val="bg1"/>
                </a:solidFill>
              </a:defRPr>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a:p>
            <a:pPr lvl="0"/>
            <a:endParaRPr lang="en-US" b="0" i="0" dirty="0">
              <a:latin typeface="Univers Next Pro" panose="020B0503030202020203" pitchFamily="34" charset="77"/>
              <a:cs typeface="Univers" panose="020F0502020204030204" pitchFamily="34" charset="0"/>
            </a:endParaRPr>
          </a:p>
        </p:txBody>
      </p:sp>
      <p:sp>
        <p:nvSpPr>
          <p:cNvPr id="11" name="Title 1">
            <a:extLst>
              <a:ext uri="{FF2B5EF4-FFF2-40B4-BE49-F238E27FC236}">
                <a16:creationId xmlns:a16="http://schemas.microsoft.com/office/drawing/2014/main" id="{D2C04F4F-1B20-0648-8A72-40D030AAEADF}"/>
              </a:ext>
            </a:extLst>
          </p:cNvPr>
          <p:cNvSpPr>
            <a:spLocks noGrp="1"/>
          </p:cNvSpPr>
          <p:nvPr>
            <p:ph type="ctrTitle" hasCustomPrompt="1"/>
          </p:nvPr>
        </p:nvSpPr>
        <p:spPr>
          <a:xfrm>
            <a:off x="5435148" y="655180"/>
            <a:ext cx="6279757" cy="810063"/>
          </a:xfrm>
          <a:noFill/>
        </p:spPr>
        <p:txBody>
          <a:bodyPr wrap="square" anchor="b">
            <a:normAutofit/>
          </a:bodyPr>
          <a:lstStyle>
            <a:lvl1pPr algn="l">
              <a:defRPr sz="5000" cap="all" spc="400" baseline="0">
                <a:solidFill>
                  <a:schemeClr val="tx1"/>
                </a:solidFill>
                <a:latin typeface="Univers Next Pro Condensed" panose="020B0906030202020203" pitchFamily="34" charset="0"/>
              </a:defRPr>
            </a:lvl1pPr>
          </a:lstStyle>
          <a:p>
            <a:r>
              <a:rPr lang="en-US" dirty="0"/>
              <a:t>Catchy headline</a:t>
            </a:r>
            <a:endParaRPr lang="en-GB" dirty="0"/>
          </a:p>
        </p:txBody>
      </p:sp>
      <p:pic>
        <p:nvPicPr>
          <p:cNvPr id="3" name="Picture 2" descr="A person wearing a suit and tie&#10;&#10;Description automatically generated">
            <a:extLst>
              <a:ext uri="{FF2B5EF4-FFF2-40B4-BE49-F238E27FC236}">
                <a16:creationId xmlns:a16="http://schemas.microsoft.com/office/drawing/2014/main" id="{CD490288-7422-4322-9084-9C9B814356DD}"/>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flipH="1">
            <a:off x="0" y="-1"/>
            <a:ext cx="12376321" cy="6858001"/>
          </a:xfrm>
          <a:prstGeom prst="rect">
            <a:avLst/>
          </a:prstGeom>
        </p:spPr>
      </p:pic>
      <p:pic>
        <p:nvPicPr>
          <p:cNvPr id="5" name="Picture 4" descr="A picture containing drawing&#10;&#10;Description automatically generated">
            <a:extLst>
              <a:ext uri="{FF2B5EF4-FFF2-40B4-BE49-F238E27FC236}">
                <a16:creationId xmlns:a16="http://schemas.microsoft.com/office/drawing/2014/main" id="{BFC157B5-A531-4FA9-B9B8-A61DF76F607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408325" y="5561214"/>
            <a:ext cx="5967996" cy="1283211"/>
          </a:xfrm>
          <a:prstGeom prst="rect">
            <a:avLst/>
          </a:prstGeom>
        </p:spPr>
      </p:pic>
    </p:spTree>
    <p:extLst>
      <p:ext uri="{BB962C8B-B14F-4D97-AF65-F5344CB8AC3E}">
        <p14:creationId xmlns:p14="http://schemas.microsoft.com/office/powerpoint/2010/main" val="9620072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and object 1">
    <p:bg>
      <p:bgPr>
        <a:solidFill>
          <a:srgbClr val="00AEEF"/>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03/07/2020</a:t>
            </a:fld>
            <a:endParaRPr lang="en-GB" dirty="0"/>
          </a:p>
        </p:txBody>
      </p:sp>
      <p:sp>
        <p:nvSpPr>
          <p:cNvPr id="5" name="Footer Placeholder 4"/>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6" name="Slide Number Placeholder 5"/>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13" name="Title 1"/>
          <p:cNvSpPr>
            <a:spLocks noGrp="1"/>
          </p:cNvSpPr>
          <p:nvPr>
            <p:ph type="ctrTitle" hasCustomPrompt="1"/>
          </p:nvPr>
        </p:nvSpPr>
        <p:spPr>
          <a:xfrm>
            <a:off x="415671" y="1662099"/>
            <a:ext cx="11247587" cy="709158"/>
          </a:xfrm>
        </p:spPr>
        <p:txBody>
          <a:bodyPr anchor="b">
            <a:normAutofit/>
          </a:bodyPr>
          <a:lstStyle>
            <a:lvl1pPr algn="l">
              <a:defRPr sz="4000" cap="all" spc="400" baseline="0">
                <a:solidFill>
                  <a:schemeClr val="bg1"/>
                </a:solidFill>
                <a:highlight>
                  <a:srgbClr val="000000"/>
                </a:highlight>
                <a:latin typeface="Univers Next Pro Condensed" panose="020B0906030202020203" pitchFamily="34" charset="0"/>
              </a:defRPr>
            </a:lvl1pPr>
          </a:lstStyle>
          <a:p>
            <a:r>
              <a:rPr lang="en-US" dirty="0"/>
              <a:t> Add headline here</a:t>
            </a:r>
            <a:endParaRPr lang="en-GB" dirty="0"/>
          </a:p>
        </p:txBody>
      </p:sp>
      <p:cxnSp>
        <p:nvCxnSpPr>
          <p:cNvPr id="14" name="Straight Connector 13"/>
          <p:cNvCxnSpPr>
            <a:cxnSpLocks/>
          </p:cNvCxnSpPr>
          <p:nvPr userDrawn="1"/>
        </p:nvCxnSpPr>
        <p:spPr>
          <a:xfrm>
            <a:off x="135778" y="2569639"/>
            <a:ext cx="12056222" cy="0"/>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15" name="Subtitle 2"/>
          <p:cNvSpPr>
            <a:spLocks noGrp="1"/>
          </p:cNvSpPr>
          <p:nvPr>
            <p:ph type="subTitle" idx="1" hasCustomPrompt="1"/>
          </p:nvPr>
        </p:nvSpPr>
        <p:spPr>
          <a:xfrm>
            <a:off x="415671" y="2820254"/>
            <a:ext cx="6923913" cy="2737717"/>
          </a:xfrm>
        </p:spPr>
        <p:txBody>
          <a:bodyPr tIns="108000" bIns="72000">
            <a:normAutofit/>
          </a:bodyPr>
          <a:lstStyle>
            <a:lvl1pPr marL="342900" indent="-342900" algn="l">
              <a:buClr>
                <a:schemeClr val="bg1"/>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chemeClr val="bg1"/>
              </a:buClr>
              <a:buFont typeface="Wingdings" panose="05000000000000000000" pitchFamily="2" charset="2"/>
              <a:buChar char="§"/>
              <a:defRPr sz="2800"/>
            </a:lvl2pPr>
            <a:lvl3pPr marL="1200150" indent="-285750" algn="l">
              <a:buClr>
                <a:schemeClr val="bg1"/>
              </a:buClr>
              <a:buFont typeface="Wingdings" panose="05000000000000000000" pitchFamily="2" charset="2"/>
              <a:buChar char="§"/>
              <a:defRPr sz="2400"/>
            </a:lvl3pPr>
            <a:lvl4pPr marL="1657350" indent="-285750" algn="l">
              <a:buClr>
                <a:schemeClr val="bg1"/>
              </a:buClr>
              <a:buFont typeface="Wingdings" panose="05000000000000000000" pitchFamily="2" charset="2"/>
              <a:buChar char="§"/>
              <a:defRPr sz="2000"/>
            </a:lvl4pPr>
            <a:lvl5pPr marL="2114550" indent="-285750" algn="l">
              <a:buClr>
                <a:schemeClr val="bg1"/>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19" name="Content Placeholder 2">
            <a:extLst>
              <a:ext uri="{FF2B5EF4-FFF2-40B4-BE49-F238E27FC236}">
                <a16:creationId xmlns:a16="http://schemas.microsoft.com/office/drawing/2014/main" id="{66B79801-24AD-D045-91A4-8CAA77B45F82}"/>
              </a:ext>
            </a:extLst>
          </p:cNvPr>
          <p:cNvSpPr>
            <a:spLocks noGrp="1"/>
          </p:cNvSpPr>
          <p:nvPr>
            <p:ph idx="13" hasCustomPrompt="1"/>
          </p:nvPr>
        </p:nvSpPr>
        <p:spPr>
          <a:xfrm>
            <a:off x="7801200" y="2823629"/>
            <a:ext cx="3862058" cy="2731171"/>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pic>
        <p:nvPicPr>
          <p:cNvPr id="3" name="Picture 2">
            <a:extLst>
              <a:ext uri="{FF2B5EF4-FFF2-40B4-BE49-F238E27FC236}">
                <a16:creationId xmlns:a16="http://schemas.microsoft.com/office/drawing/2014/main" id="{D7FB9AC4-D235-4BEF-9610-04EB15FE5F26}"/>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1438275"/>
          </a:xfrm>
          <a:prstGeom prst="rect">
            <a:avLst/>
          </a:prstGeom>
        </p:spPr>
      </p:pic>
      <p:pic>
        <p:nvPicPr>
          <p:cNvPr id="11" name="Picture 10" descr="A close up of a logo&#10;&#10;Description automatically generated">
            <a:extLst>
              <a:ext uri="{FF2B5EF4-FFF2-40B4-BE49-F238E27FC236}">
                <a16:creationId xmlns:a16="http://schemas.microsoft.com/office/drawing/2014/main" id="{716929C2-066E-4D34-BAC1-989E09F25C23}"/>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877050" y="5729259"/>
            <a:ext cx="5314950" cy="1142796"/>
          </a:xfrm>
          <a:prstGeom prst="rect">
            <a:avLst/>
          </a:prstGeom>
        </p:spPr>
      </p:pic>
    </p:spTree>
    <p:extLst>
      <p:ext uri="{BB962C8B-B14F-4D97-AF65-F5344CB8AC3E}">
        <p14:creationId xmlns:p14="http://schemas.microsoft.com/office/powerpoint/2010/main" val="20818983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 and object 3">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480000" y="5733256"/>
            <a:ext cx="2844800" cy="331932"/>
          </a:xfrm>
        </p:spPr>
        <p:txBody>
          <a:bodyPr/>
          <a:lstStyle/>
          <a:p>
            <a:fld id="{994ABF6D-B116-48FA-8A85-4C24104CDDB3}" type="datetimeFigureOut">
              <a:rPr lang="en-GB" smtClean="0"/>
              <a:t>03/07/2020</a:t>
            </a:fld>
            <a:endParaRPr lang="en-GB" dirty="0"/>
          </a:p>
        </p:txBody>
      </p:sp>
      <p:sp>
        <p:nvSpPr>
          <p:cNvPr id="5" name="Footer Placeholder 4"/>
          <p:cNvSpPr>
            <a:spLocks noGrp="1"/>
          </p:cNvSpPr>
          <p:nvPr>
            <p:ph type="ftr" sz="quarter" idx="11"/>
          </p:nvPr>
        </p:nvSpPr>
        <p:spPr>
          <a:xfrm>
            <a:off x="480000" y="6079572"/>
            <a:ext cx="3190744" cy="301756"/>
          </a:xfrm>
        </p:spPr>
        <p:txBody>
          <a:bodyPr/>
          <a:lstStyle>
            <a:lvl1pPr algn="l">
              <a:defRPr/>
            </a:lvl1pPr>
          </a:lstStyle>
          <a:p>
            <a:endParaRPr lang="en-GB" dirty="0"/>
          </a:p>
        </p:txBody>
      </p:sp>
      <p:sp>
        <p:nvSpPr>
          <p:cNvPr id="6" name="Slide Number Placeholder 5"/>
          <p:cNvSpPr>
            <a:spLocks noGrp="1"/>
          </p:cNvSpPr>
          <p:nvPr>
            <p:ph type="sldNum" sz="quarter" idx="12"/>
          </p:nvPr>
        </p:nvSpPr>
        <p:spPr>
          <a:xfrm>
            <a:off x="480000" y="6381328"/>
            <a:ext cx="2844800" cy="274324"/>
          </a:xfrm>
        </p:spPr>
        <p:txBody>
          <a:bodyPr/>
          <a:lstStyle/>
          <a:p>
            <a:pPr algn="l"/>
            <a:fld id="{1099AA68-E695-4F58-BEEE-DDF7D9F5029C}" type="slidenum">
              <a:rPr lang="en-GB" smtClean="0"/>
              <a:pPr algn="l"/>
              <a:t>‹#›</a:t>
            </a:fld>
            <a:endParaRPr lang="en-GB" dirty="0"/>
          </a:p>
        </p:txBody>
      </p:sp>
      <p:sp>
        <p:nvSpPr>
          <p:cNvPr id="11" name="Title 1"/>
          <p:cNvSpPr>
            <a:spLocks noGrp="1"/>
          </p:cNvSpPr>
          <p:nvPr>
            <p:ph type="ctrTitle" hasCustomPrompt="1"/>
          </p:nvPr>
        </p:nvSpPr>
        <p:spPr>
          <a:xfrm>
            <a:off x="415671" y="1647243"/>
            <a:ext cx="11247587" cy="709158"/>
          </a:xfrm>
        </p:spPr>
        <p:txBody>
          <a:bodyPr anchor="b">
            <a:normAutofit/>
          </a:bodyPr>
          <a:lstStyle>
            <a:lvl1pPr algn="l">
              <a:defRPr sz="4000" cap="all" spc="400" baseline="0">
                <a:solidFill>
                  <a:schemeClr val="tx1"/>
                </a:solidFill>
                <a:highlight>
                  <a:srgbClr val="00AEEF"/>
                </a:highlight>
                <a:latin typeface="Univers Next Pro Condensed" panose="020B0906030202020203" pitchFamily="34" charset="0"/>
              </a:defRPr>
            </a:lvl1pPr>
          </a:lstStyle>
          <a:p>
            <a:r>
              <a:rPr lang="en-US" dirty="0"/>
              <a:t> Add headline here</a:t>
            </a:r>
            <a:endParaRPr lang="en-GB" dirty="0"/>
          </a:p>
        </p:txBody>
      </p:sp>
      <p:cxnSp>
        <p:nvCxnSpPr>
          <p:cNvPr id="16" name="Straight Connector 15"/>
          <p:cNvCxnSpPr>
            <a:cxnSpLocks/>
          </p:cNvCxnSpPr>
          <p:nvPr userDrawn="1"/>
        </p:nvCxnSpPr>
        <p:spPr>
          <a:xfrm>
            <a:off x="135778" y="2569639"/>
            <a:ext cx="12056222" cy="0"/>
          </a:xfrm>
          <a:prstGeom prst="line">
            <a:avLst/>
          </a:prstGeom>
          <a:ln w="44450" cmpd="sng">
            <a:solidFill>
              <a:srgbClr val="00AEEF"/>
            </a:solidFill>
            <a:prstDash val="lgDash"/>
          </a:ln>
        </p:spPr>
        <p:style>
          <a:lnRef idx="1">
            <a:schemeClr val="accent1"/>
          </a:lnRef>
          <a:fillRef idx="0">
            <a:schemeClr val="accent1"/>
          </a:fillRef>
          <a:effectRef idx="0">
            <a:schemeClr val="accent1"/>
          </a:effectRef>
          <a:fontRef idx="minor">
            <a:schemeClr val="tx1"/>
          </a:fontRef>
        </p:style>
      </p:cxnSp>
      <p:sp>
        <p:nvSpPr>
          <p:cNvPr id="17" name="Subtitle 2"/>
          <p:cNvSpPr>
            <a:spLocks noGrp="1"/>
          </p:cNvSpPr>
          <p:nvPr>
            <p:ph type="subTitle" idx="1" hasCustomPrompt="1"/>
          </p:nvPr>
        </p:nvSpPr>
        <p:spPr>
          <a:xfrm>
            <a:off x="414000" y="2818800"/>
            <a:ext cx="6864624" cy="2736000"/>
          </a:xfrm>
        </p:spPr>
        <p:txBody>
          <a:bodyPr tIns="108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20" name="Content Placeholder 2">
            <a:extLst>
              <a:ext uri="{FF2B5EF4-FFF2-40B4-BE49-F238E27FC236}">
                <a16:creationId xmlns:a16="http://schemas.microsoft.com/office/drawing/2014/main" id="{4B2D3026-048A-9142-A054-33A8D949F486}"/>
              </a:ext>
            </a:extLst>
          </p:cNvPr>
          <p:cNvSpPr>
            <a:spLocks noGrp="1"/>
          </p:cNvSpPr>
          <p:nvPr>
            <p:ph idx="13" hasCustomPrompt="1"/>
          </p:nvPr>
        </p:nvSpPr>
        <p:spPr>
          <a:xfrm>
            <a:off x="7801200" y="2823629"/>
            <a:ext cx="3862058" cy="2731171"/>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pic>
        <p:nvPicPr>
          <p:cNvPr id="3" name="Picture 2">
            <a:extLst>
              <a:ext uri="{FF2B5EF4-FFF2-40B4-BE49-F238E27FC236}">
                <a16:creationId xmlns:a16="http://schemas.microsoft.com/office/drawing/2014/main" id="{10C831A1-CA51-4AA7-92C0-DC82C97C8F77}"/>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4270"/>
            <a:ext cx="12192000" cy="1438275"/>
          </a:xfrm>
          <a:prstGeom prst="rect">
            <a:avLst/>
          </a:prstGeom>
        </p:spPr>
      </p:pic>
      <p:pic>
        <p:nvPicPr>
          <p:cNvPr id="8" name="Picture 7" descr="A picture containing drawing&#10;&#10;Description automatically generated">
            <a:extLst>
              <a:ext uri="{FF2B5EF4-FFF2-40B4-BE49-F238E27FC236}">
                <a16:creationId xmlns:a16="http://schemas.microsoft.com/office/drawing/2014/main" id="{C9A403F6-E9D5-4F5B-AE65-C9857B464E53}"/>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924674" y="5725444"/>
            <a:ext cx="5267325" cy="1132556"/>
          </a:xfrm>
          <a:prstGeom prst="rect">
            <a:avLst/>
          </a:prstGeom>
        </p:spPr>
      </p:pic>
    </p:spTree>
    <p:extLst>
      <p:ext uri="{BB962C8B-B14F-4D97-AF65-F5344CB8AC3E}">
        <p14:creationId xmlns:p14="http://schemas.microsoft.com/office/powerpoint/2010/main" val="231013627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and object 2">
    <p:bg>
      <p:bgPr>
        <a:solidFill>
          <a:srgbClr val="00AEEF"/>
        </a:solidFill>
        <a:effectLst/>
      </p:bgPr>
    </p:bg>
    <p:spTree>
      <p:nvGrpSpPr>
        <p:cNvPr id="1" name=""/>
        <p:cNvGrpSpPr/>
        <p:nvPr/>
      </p:nvGrpSpPr>
      <p:grpSpPr>
        <a:xfrm>
          <a:off x="0" y="0"/>
          <a:ext cx="0" cy="0"/>
          <a:chOff x="0" y="0"/>
          <a:chExt cx="0" cy="0"/>
        </a:xfrm>
      </p:grpSpPr>
      <p:sp>
        <p:nvSpPr>
          <p:cNvPr id="13" name="Title 1"/>
          <p:cNvSpPr>
            <a:spLocks noGrp="1"/>
          </p:cNvSpPr>
          <p:nvPr>
            <p:ph type="ctrTitle" hasCustomPrompt="1"/>
          </p:nvPr>
        </p:nvSpPr>
        <p:spPr>
          <a:xfrm>
            <a:off x="272796" y="202348"/>
            <a:ext cx="11247587" cy="709158"/>
          </a:xfrm>
        </p:spPr>
        <p:txBody>
          <a:bodyPr anchor="b">
            <a:normAutofit/>
          </a:bodyPr>
          <a:lstStyle>
            <a:lvl1pPr algn="l">
              <a:defRPr sz="4000" cap="all" spc="400" baseline="0">
                <a:solidFill>
                  <a:schemeClr val="bg1"/>
                </a:solidFill>
                <a:highlight>
                  <a:srgbClr val="000000"/>
                </a:highlight>
                <a:latin typeface="Univers Next Pro Condensed" panose="020B0906030202020203" pitchFamily="34" charset="0"/>
              </a:defRPr>
            </a:lvl1pPr>
          </a:lstStyle>
          <a:p>
            <a:r>
              <a:rPr lang="en-US" dirty="0"/>
              <a:t> Add headline here</a:t>
            </a:r>
            <a:endParaRPr lang="en-GB" dirty="0"/>
          </a:p>
        </p:txBody>
      </p:sp>
      <p:cxnSp>
        <p:nvCxnSpPr>
          <p:cNvPr id="17" name="Straight Connector 16">
            <a:extLst>
              <a:ext uri="{FF2B5EF4-FFF2-40B4-BE49-F238E27FC236}">
                <a16:creationId xmlns:a16="http://schemas.microsoft.com/office/drawing/2014/main" id="{2AEE0FCB-1120-4045-A506-E38BD7CCECDC}"/>
              </a:ext>
            </a:extLst>
          </p:cNvPr>
          <p:cNvCxnSpPr>
            <a:cxnSpLocks/>
          </p:cNvCxnSpPr>
          <p:nvPr userDrawn="1"/>
        </p:nvCxnSpPr>
        <p:spPr>
          <a:xfrm>
            <a:off x="67889" y="1121839"/>
            <a:ext cx="12056222" cy="0"/>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pic>
        <p:nvPicPr>
          <p:cNvPr id="3" name="Picture 2" descr="A close up of a logo&#10;&#10;Description automatically generated">
            <a:extLst>
              <a:ext uri="{FF2B5EF4-FFF2-40B4-BE49-F238E27FC236}">
                <a16:creationId xmlns:a16="http://schemas.microsoft.com/office/drawing/2014/main" id="{F45F386D-8288-407E-B1CE-3BBE12F9BF5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981824" y="5765368"/>
            <a:ext cx="5210175" cy="1120268"/>
          </a:xfrm>
          <a:prstGeom prst="rect">
            <a:avLst/>
          </a:prstGeom>
        </p:spPr>
      </p:pic>
    </p:spTree>
    <p:extLst>
      <p:ext uri="{BB962C8B-B14F-4D97-AF65-F5344CB8AC3E}">
        <p14:creationId xmlns:p14="http://schemas.microsoft.com/office/powerpoint/2010/main" val="32883962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Content and object 2">
    <p:bg>
      <p:bgPr>
        <a:solidFill>
          <a:srgbClr val="00AEEF"/>
        </a:solidFill>
        <a:effectLst/>
      </p:bgPr>
    </p:bg>
    <p:spTree>
      <p:nvGrpSpPr>
        <p:cNvPr id="1" name=""/>
        <p:cNvGrpSpPr/>
        <p:nvPr/>
      </p:nvGrpSpPr>
      <p:grpSpPr>
        <a:xfrm>
          <a:off x="0" y="0"/>
          <a:ext cx="0" cy="0"/>
          <a:chOff x="0" y="0"/>
          <a:chExt cx="0" cy="0"/>
        </a:xfrm>
      </p:grpSpPr>
      <p:sp>
        <p:nvSpPr>
          <p:cNvPr id="13" name="Title 1"/>
          <p:cNvSpPr>
            <a:spLocks noGrp="1"/>
          </p:cNvSpPr>
          <p:nvPr>
            <p:ph type="ctrTitle" hasCustomPrompt="1"/>
          </p:nvPr>
        </p:nvSpPr>
        <p:spPr>
          <a:xfrm>
            <a:off x="272796" y="202348"/>
            <a:ext cx="11247587" cy="709158"/>
          </a:xfrm>
        </p:spPr>
        <p:txBody>
          <a:bodyPr anchor="b">
            <a:normAutofit/>
          </a:bodyPr>
          <a:lstStyle>
            <a:lvl1pPr algn="l">
              <a:defRPr sz="4000" cap="all" spc="400" baseline="0">
                <a:solidFill>
                  <a:schemeClr val="bg1"/>
                </a:solidFill>
                <a:highlight>
                  <a:srgbClr val="000000"/>
                </a:highlight>
                <a:latin typeface="Univers Next Pro Condensed" panose="020B0906030202020203" pitchFamily="34" charset="0"/>
              </a:defRPr>
            </a:lvl1pPr>
          </a:lstStyle>
          <a:p>
            <a:r>
              <a:rPr lang="en-US" dirty="0"/>
              <a:t> Add headline here</a:t>
            </a:r>
            <a:endParaRPr lang="en-GB" dirty="0"/>
          </a:p>
        </p:txBody>
      </p:sp>
      <p:cxnSp>
        <p:nvCxnSpPr>
          <p:cNvPr id="17" name="Straight Connector 16">
            <a:extLst>
              <a:ext uri="{FF2B5EF4-FFF2-40B4-BE49-F238E27FC236}">
                <a16:creationId xmlns:a16="http://schemas.microsoft.com/office/drawing/2014/main" id="{2AEE0FCB-1120-4045-A506-E38BD7CCECDC}"/>
              </a:ext>
            </a:extLst>
          </p:cNvPr>
          <p:cNvCxnSpPr>
            <a:cxnSpLocks/>
          </p:cNvCxnSpPr>
          <p:nvPr userDrawn="1"/>
        </p:nvCxnSpPr>
        <p:spPr>
          <a:xfrm>
            <a:off x="67889" y="1121839"/>
            <a:ext cx="12056222" cy="0"/>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7277323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Content and object 2">
    <p:bg>
      <p:bgPr>
        <a:solidFill>
          <a:srgbClr val="00AEEF"/>
        </a:solidFill>
        <a:effectLst/>
      </p:bgPr>
    </p:bg>
    <p:spTree>
      <p:nvGrpSpPr>
        <p:cNvPr id="1" name=""/>
        <p:cNvGrpSpPr/>
        <p:nvPr/>
      </p:nvGrpSpPr>
      <p:grpSpPr>
        <a:xfrm>
          <a:off x="0" y="0"/>
          <a:ext cx="0" cy="0"/>
          <a:chOff x="0" y="0"/>
          <a:chExt cx="0" cy="0"/>
        </a:xfrm>
      </p:grpSpPr>
      <p:sp>
        <p:nvSpPr>
          <p:cNvPr id="13" name="Title 1"/>
          <p:cNvSpPr>
            <a:spLocks noGrp="1"/>
          </p:cNvSpPr>
          <p:nvPr>
            <p:ph type="ctrTitle" hasCustomPrompt="1"/>
          </p:nvPr>
        </p:nvSpPr>
        <p:spPr>
          <a:xfrm>
            <a:off x="415671" y="1662099"/>
            <a:ext cx="11247587" cy="709158"/>
          </a:xfrm>
        </p:spPr>
        <p:txBody>
          <a:bodyPr anchor="b">
            <a:normAutofit/>
          </a:bodyPr>
          <a:lstStyle>
            <a:lvl1pPr algn="l">
              <a:defRPr sz="4000" cap="all" spc="400" baseline="0">
                <a:solidFill>
                  <a:schemeClr val="bg1"/>
                </a:solidFill>
                <a:highlight>
                  <a:srgbClr val="000000"/>
                </a:highlight>
                <a:latin typeface="Univers Next Pro Condensed" panose="020B0906030202020203" pitchFamily="34" charset="0"/>
              </a:defRPr>
            </a:lvl1pPr>
          </a:lstStyle>
          <a:p>
            <a:r>
              <a:rPr lang="en-US" dirty="0"/>
              <a:t> Add headline here</a:t>
            </a:r>
            <a:endParaRPr lang="en-GB" dirty="0"/>
          </a:p>
        </p:txBody>
      </p:sp>
      <p:cxnSp>
        <p:nvCxnSpPr>
          <p:cNvPr id="17" name="Straight Connector 16">
            <a:extLst>
              <a:ext uri="{FF2B5EF4-FFF2-40B4-BE49-F238E27FC236}">
                <a16:creationId xmlns:a16="http://schemas.microsoft.com/office/drawing/2014/main" id="{2AEE0FCB-1120-4045-A506-E38BD7CCECDC}"/>
              </a:ext>
            </a:extLst>
          </p:cNvPr>
          <p:cNvCxnSpPr>
            <a:cxnSpLocks/>
          </p:cNvCxnSpPr>
          <p:nvPr userDrawn="1"/>
        </p:nvCxnSpPr>
        <p:spPr>
          <a:xfrm>
            <a:off x="135778" y="2569639"/>
            <a:ext cx="12056222" cy="0"/>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20" name="Date Placeholder 3">
            <a:extLst>
              <a:ext uri="{FF2B5EF4-FFF2-40B4-BE49-F238E27FC236}">
                <a16:creationId xmlns:a16="http://schemas.microsoft.com/office/drawing/2014/main" id="{77A8A0B3-3B2A-AB4B-BEE9-941472699038}"/>
              </a:ext>
            </a:extLst>
          </p:cNvPr>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03/07/2020</a:t>
            </a:fld>
            <a:endParaRPr lang="en-GB" dirty="0"/>
          </a:p>
        </p:txBody>
      </p:sp>
      <p:sp>
        <p:nvSpPr>
          <p:cNvPr id="21" name="Footer Placeholder 4">
            <a:extLst>
              <a:ext uri="{FF2B5EF4-FFF2-40B4-BE49-F238E27FC236}">
                <a16:creationId xmlns:a16="http://schemas.microsoft.com/office/drawing/2014/main" id="{DD09AFA5-DCD0-E340-8D58-CFDEFD3B5C62}"/>
              </a:ext>
            </a:extLst>
          </p:cNvPr>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22" name="Slide Number Placeholder 5">
            <a:extLst>
              <a:ext uri="{FF2B5EF4-FFF2-40B4-BE49-F238E27FC236}">
                <a16:creationId xmlns:a16="http://schemas.microsoft.com/office/drawing/2014/main" id="{F67DBEDA-B8B3-F145-A1EF-5E27398B2240}"/>
              </a:ext>
            </a:extLst>
          </p:cNvPr>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11" name="Subtitle 2">
            <a:extLst>
              <a:ext uri="{FF2B5EF4-FFF2-40B4-BE49-F238E27FC236}">
                <a16:creationId xmlns:a16="http://schemas.microsoft.com/office/drawing/2014/main" id="{D17BFA0B-5503-8E47-A9FE-CB36531DBDE0}"/>
              </a:ext>
            </a:extLst>
          </p:cNvPr>
          <p:cNvSpPr>
            <a:spLocks noGrp="1"/>
          </p:cNvSpPr>
          <p:nvPr>
            <p:ph type="subTitle" idx="1" hasCustomPrompt="1"/>
          </p:nvPr>
        </p:nvSpPr>
        <p:spPr>
          <a:xfrm>
            <a:off x="415671" y="2820254"/>
            <a:ext cx="6923913" cy="2737717"/>
          </a:xfrm>
        </p:spPr>
        <p:txBody>
          <a:bodyPr tIns="108000" bIns="72000">
            <a:normAutofit/>
          </a:bodyPr>
          <a:lstStyle>
            <a:lvl1pPr marL="342900" indent="-342900" algn="l">
              <a:buClr>
                <a:schemeClr val="bg1"/>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chemeClr val="bg1"/>
              </a:buClr>
              <a:buFont typeface="Wingdings" panose="05000000000000000000" pitchFamily="2" charset="2"/>
              <a:buChar char="§"/>
              <a:defRPr sz="2800"/>
            </a:lvl2pPr>
            <a:lvl3pPr marL="1200150" indent="-285750" algn="l">
              <a:buClr>
                <a:schemeClr val="bg1"/>
              </a:buClr>
              <a:buFont typeface="Wingdings" panose="05000000000000000000" pitchFamily="2" charset="2"/>
              <a:buChar char="§"/>
              <a:defRPr sz="2400"/>
            </a:lvl3pPr>
            <a:lvl4pPr marL="1657350" indent="-285750" algn="l">
              <a:buClr>
                <a:schemeClr val="bg1"/>
              </a:buClr>
              <a:buFont typeface="Wingdings" panose="05000000000000000000" pitchFamily="2" charset="2"/>
              <a:buChar char="§"/>
              <a:defRPr sz="2000"/>
            </a:lvl4pPr>
            <a:lvl5pPr marL="2114550" indent="-285750" algn="l">
              <a:buClr>
                <a:schemeClr val="bg1"/>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14" name="Content Placeholder 2">
            <a:extLst>
              <a:ext uri="{FF2B5EF4-FFF2-40B4-BE49-F238E27FC236}">
                <a16:creationId xmlns:a16="http://schemas.microsoft.com/office/drawing/2014/main" id="{13ED1B41-DD44-7142-8A5C-93153C1A5D9F}"/>
              </a:ext>
            </a:extLst>
          </p:cNvPr>
          <p:cNvSpPr>
            <a:spLocks noGrp="1"/>
          </p:cNvSpPr>
          <p:nvPr>
            <p:ph idx="13" hasCustomPrompt="1"/>
          </p:nvPr>
        </p:nvSpPr>
        <p:spPr>
          <a:xfrm>
            <a:off x="7801200" y="2823629"/>
            <a:ext cx="3862058" cy="2731171"/>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pic>
        <p:nvPicPr>
          <p:cNvPr id="4" name="Picture 3">
            <a:extLst>
              <a:ext uri="{FF2B5EF4-FFF2-40B4-BE49-F238E27FC236}">
                <a16:creationId xmlns:a16="http://schemas.microsoft.com/office/drawing/2014/main" id="{6D1B97C1-AB14-4742-96FE-65519B3A0CB8}"/>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54942"/>
            <a:ext cx="12192000" cy="1438275"/>
          </a:xfrm>
          <a:prstGeom prst="rect">
            <a:avLst/>
          </a:prstGeom>
        </p:spPr>
      </p:pic>
      <p:pic>
        <p:nvPicPr>
          <p:cNvPr id="3" name="Picture 2" descr="A close up of a logo&#10;&#10;Description automatically generated">
            <a:extLst>
              <a:ext uri="{FF2B5EF4-FFF2-40B4-BE49-F238E27FC236}">
                <a16:creationId xmlns:a16="http://schemas.microsoft.com/office/drawing/2014/main" id="{F45F386D-8288-407E-B1CE-3BBE12F9BF5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981824" y="5727268"/>
            <a:ext cx="5210175" cy="1120268"/>
          </a:xfrm>
          <a:prstGeom prst="rect">
            <a:avLst/>
          </a:prstGeom>
        </p:spPr>
      </p:pic>
    </p:spTree>
    <p:extLst>
      <p:ext uri="{BB962C8B-B14F-4D97-AF65-F5344CB8AC3E}">
        <p14:creationId xmlns:p14="http://schemas.microsoft.com/office/powerpoint/2010/main" val="81405194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ntent and object 4">
    <p:spTree>
      <p:nvGrpSpPr>
        <p:cNvPr id="1" name=""/>
        <p:cNvGrpSpPr/>
        <p:nvPr/>
      </p:nvGrpSpPr>
      <p:grpSpPr>
        <a:xfrm>
          <a:off x="0" y="0"/>
          <a:ext cx="0" cy="0"/>
          <a:chOff x="0" y="0"/>
          <a:chExt cx="0" cy="0"/>
        </a:xfrm>
      </p:grpSpPr>
      <p:sp>
        <p:nvSpPr>
          <p:cNvPr id="7" name="Date Placeholder 3"/>
          <p:cNvSpPr>
            <a:spLocks noGrp="1"/>
          </p:cNvSpPr>
          <p:nvPr>
            <p:ph type="dt" sz="half" idx="10"/>
          </p:nvPr>
        </p:nvSpPr>
        <p:spPr>
          <a:xfrm>
            <a:off x="360000" y="5733256"/>
            <a:ext cx="2133600" cy="331932"/>
          </a:xfrm>
        </p:spPr>
        <p:txBody>
          <a:bodyPr/>
          <a:lstStyle/>
          <a:p>
            <a:fld id="{994ABF6D-B116-48FA-8A85-4C24104CDDB3}" type="datetimeFigureOut">
              <a:rPr lang="en-GB" smtClean="0"/>
              <a:t>03/07/2020</a:t>
            </a:fld>
            <a:endParaRPr lang="en-GB" dirty="0"/>
          </a:p>
        </p:txBody>
      </p:sp>
      <p:sp>
        <p:nvSpPr>
          <p:cNvPr id="8" name="Footer Placeholder 4"/>
          <p:cNvSpPr>
            <a:spLocks noGrp="1"/>
          </p:cNvSpPr>
          <p:nvPr>
            <p:ph type="ftr" sz="quarter" idx="11"/>
          </p:nvPr>
        </p:nvSpPr>
        <p:spPr>
          <a:xfrm>
            <a:off x="360000" y="6079572"/>
            <a:ext cx="2393058" cy="301756"/>
          </a:xfrm>
        </p:spPr>
        <p:txBody>
          <a:bodyPr/>
          <a:lstStyle>
            <a:lvl1pPr algn="l">
              <a:defRPr/>
            </a:lvl1pPr>
          </a:lstStyle>
          <a:p>
            <a:endParaRPr lang="en-GB" dirty="0"/>
          </a:p>
        </p:txBody>
      </p:sp>
      <p:sp>
        <p:nvSpPr>
          <p:cNvPr id="9" name="Slide Number Placeholder 5"/>
          <p:cNvSpPr>
            <a:spLocks noGrp="1"/>
          </p:cNvSpPr>
          <p:nvPr>
            <p:ph type="sldNum" sz="quarter" idx="12"/>
          </p:nvPr>
        </p:nvSpPr>
        <p:spPr>
          <a:xfrm>
            <a:off x="360000" y="6381328"/>
            <a:ext cx="2133600" cy="274324"/>
          </a:xfrm>
        </p:spPr>
        <p:txBody>
          <a:bodyPr/>
          <a:lstStyle/>
          <a:p>
            <a:pPr algn="l"/>
            <a:fld id="{1099AA68-E695-4F58-BEEE-DDF7D9F5029C}" type="slidenum">
              <a:rPr lang="en-GB" smtClean="0"/>
              <a:pPr algn="l"/>
              <a:t>‹#›</a:t>
            </a:fld>
            <a:endParaRPr lang="en-GB" dirty="0"/>
          </a:p>
        </p:txBody>
      </p:sp>
      <p:cxnSp>
        <p:nvCxnSpPr>
          <p:cNvPr id="15" name="Straight Connector 14"/>
          <p:cNvCxnSpPr>
            <a:cxnSpLocks/>
          </p:cNvCxnSpPr>
          <p:nvPr userDrawn="1"/>
        </p:nvCxnSpPr>
        <p:spPr>
          <a:xfrm flipV="1">
            <a:off x="16519" y="1391521"/>
            <a:ext cx="12175481" cy="42699"/>
          </a:xfrm>
          <a:prstGeom prst="line">
            <a:avLst/>
          </a:prstGeom>
          <a:ln w="44450" cmpd="sng">
            <a:solidFill>
              <a:srgbClr val="00AEEF"/>
            </a:solidFill>
            <a:prstDash val="lgDash"/>
          </a:ln>
        </p:spPr>
        <p:style>
          <a:lnRef idx="1">
            <a:schemeClr val="accent1"/>
          </a:lnRef>
          <a:fillRef idx="0">
            <a:schemeClr val="accent1"/>
          </a:fillRef>
          <a:effectRef idx="0">
            <a:schemeClr val="accent1"/>
          </a:effectRef>
          <a:fontRef idx="minor">
            <a:schemeClr val="tx1"/>
          </a:fontRef>
        </p:style>
      </p:cxnSp>
      <p:sp>
        <p:nvSpPr>
          <p:cNvPr id="11" name="Title 1">
            <a:extLst>
              <a:ext uri="{FF2B5EF4-FFF2-40B4-BE49-F238E27FC236}">
                <a16:creationId xmlns:a16="http://schemas.microsoft.com/office/drawing/2014/main" id="{1CD61517-2F16-984C-8E89-B0B5FA44E66F}"/>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tx1"/>
                </a:solidFill>
                <a:highlight>
                  <a:srgbClr val="00AEEF"/>
                </a:highlight>
                <a:latin typeface="Univers Next Pro Condensed" panose="020B0906030202020203" pitchFamily="34" charset="0"/>
              </a:defRPr>
            </a:lvl1pPr>
          </a:lstStyle>
          <a:p>
            <a:r>
              <a:rPr lang="en-US" dirty="0"/>
              <a:t> add headline here</a:t>
            </a:r>
            <a:endParaRPr lang="en-GB" dirty="0"/>
          </a:p>
        </p:txBody>
      </p:sp>
      <p:sp>
        <p:nvSpPr>
          <p:cNvPr id="12" name="Subtitle 2">
            <a:extLst>
              <a:ext uri="{FF2B5EF4-FFF2-40B4-BE49-F238E27FC236}">
                <a16:creationId xmlns:a16="http://schemas.microsoft.com/office/drawing/2014/main" id="{12A57768-1294-ED41-B676-EB2AF53F3097}"/>
              </a:ext>
            </a:extLst>
          </p:cNvPr>
          <p:cNvSpPr>
            <a:spLocks noGrp="1"/>
          </p:cNvSpPr>
          <p:nvPr>
            <p:ph type="subTitle" idx="1" hasCustomPrompt="1"/>
          </p:nvPr>
        </p:nvSpPr>
        <p:spPr>
          <a:xfrm>
            <a:off x="433137" y="1735976"/>
            <a:ext cx="6394383" cy="3722957"/>
          </a:xfrm>
          <a:solidFill>
            <a:srgbClr val="00AEEF">
              <a:alpha val="25000"/>
            </a:srgbClr>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18" name="Content Placeholder 2">
            <a:extLst>
              <a:ext uri="{FF2B5EF4-FFF2-40B4-BE49-F238E27FC236}">
                <a16:creationId xmlns:a16="http://schemas.microsoft.com/office/drawing/2014/main" id="{A6BACA24-784C-1A4C-8859-F1C34A74BBE5}"/>
              </a:ext>
            </a:extLst>
          </p:cNvPr>
          <p:cNvSpPr>
            <a:spLocks noGrp="1"/>
          </p:cNvSpPr>
          <p:nvPr>
            <p:ph idx="13" hasCustomPrompt="1"/>
          </p:nvPr>
        </p:nvSpPr>
        <p:spPr>
          <a:xfrm>
            <a:off x="7200000" y="1735977"/>
            <a:ext cx="4360250" cy="3722956"/>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pic>
        <p:nvPicPr>
          <p:cNvPr id="3" name="Picture 2" descr="A picture containing drawing&#10;&#10;Description automatically generated">
            <a:extLst>
              <a:ext uri="{FF2B5EF4-FFF2-40B4-BE49-F238E27FC236}">
                <a16:creationId xmlns:a16="http://schemas.microsoft.com/office/drawing/2014/main" id="{8BA8DB4F-C264-4B1F-986F-5F6D4B93645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934200" y="5727492"/>
            <a:ext cx="5257800" cy="1130508"/>
          </a:xfrm>
          <a:prstGeom prst="rect">
            <a:avLst/>
          </a:prstGeom>
        </p:spPr>
      </p:pic>
    </p:spTree>
    <p:extLst>
      <p:ext uri="{BB962C8B-B14F-4D97-AF65-F5344CB8AC3E}">
        <p14:creationId xmlns:p14="http://schemas.microsoft.com/office/powerpoint/2010/main" val="154885794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t and object 5">
    <p:spTree>
      <p:nvGrpSpPr>
        <p:cNvPr id="1" name=""/>
        <p:cNvGrpSpPr/>
        <p:nvPr/>
      </p:nvGrpSpPr>
      <p:grpSpPr>
        <a:xfrm>
          <a:off x="0" y="0"/>
          <a:ext cx="0" cy="0"/>
          <a:chOff x="0" y="0"/>
          <a:chExt cx="0" cy="0"/>
        </a:xfrm>
      </p:grpSpPr>
      <p:sp>
        <p:nvSpPr>
          <p:cNvPr id="7" name="Date Placeholder 3"/>
          <p:cNvSpPr>
            <a:spLocks noGrp="1"/>
          </p:cNvSpPr>
          <p:nvPr>
            <p:ph type="dt" sz="half" idx="10"/>
          </p:nvPr>
        </p:nvSpPr>
        <p:spPr>
          <a:xfrm>
            <a:off x="360000" y="5733256"/>
            <a:ext cx="2133600" cy="331932"/>
          </a:xfrm>
        </p:spPr>
        <p:txBody>
          <a:bodyPr/>
          <a:lstStyle/>
          <a:p>
            <a:fld id="{994ABF6D-B116-48FA-8A85-4C24104CDDB3}" type="datetimeFigureOut">
              <a:rPr lang="en-GB" smtClean="0"/>
              <a:t>03/07/2020</a:t>
            </a:fld>
            <a:endParaRPr lang="en-GB" dirty="0"/>
          </a:p>
        </p:txBody>
      </p:sp>
      <p:sp>
        <p:nvSpPr>
          <p:cNvPr id="8" name="Footer Placeholder 4"/>
          <p:cNvSpPr>
            <a:spLocks noGrp="1"/>
          </p:cNvSpPr>
          <p:nvPr>
            <p:ph type="ftr" sz="quarter" idx="11"/>
          </p:nvPr>
        </p:nvSpPr>
        <p:spPr>
          <a:xfrm>
            <a:off x="360000" y="6079572"/>
            <a:ext cx="2393058" cy="301756"/>
          </a:xfrm>
        </p:spPr>
        <p:txBody>
          <a:bodyPr/>
          <a:lstStyle>
            <a:lvl1pPr algn="l">
              <a:defRPr/>
            </a:lvl1pPr>
          </a:lstStyle>
          <a:p>
            <a:endParaRPr lang="en-GB" dirty="0"/>
          </a:p>
        </p:txBody>
      </p:sp>
      <p:sp>
        <p:nvSpPr>
          <p:cNvPr id="9" name="Slide Number Placeholder 5"/>
          <p:cNvSpPr>
            <a:spLocks noGrp="1"/>
          </p:cNvSpPr>
          <p:nvPr>
            <p:ph type="sldNum" sz="quarter" idx="12"/>
          </p:nvPr>
        </p:nvSpPr>
        <p:spPr>
          <a:xfrm>
            <a:off x="360000" y="6381328"/>
            <a:ext cx="2133600" cy="274324"/>
          </a:xfrm>
        </p:spPr>
        <p:txBody>
          <a:bodyPr/>
          <a:lstStyle/>
          <a:p>
            <a:pPr algn="l"/>
            <a:fld id="{1099AA68-E695-4F58-BEEE-DDF7D9F5029C}" type="slidenum">
              <a:rPr lang="en-GB" smtClean="0"/>
              <a:pPr algn="l"/>
              <a:t>‹#›</a:t>
            </a:fld>
            <a:endParaRPr lang="en-GB" dirty="0"/>
          </a:p>
        </p:txBody>
      </p:sp>
      <p:sp>
        <p:nvSpPr>
          <p:cNvPr id="14" name="Title 1"/>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tx1"/>
                </a:solidFill>
                <a:highlight>
                  <a:srgbClr val="00AEEF"/>
                </a:highlight>
                <a:latin typeface="Univers Next Pro Condensed" panose="020B0906030202020203" pitchFamily="34" charset="0"/>
              </a:defRPr>
            </a:lvl1pPr>
          </a:lstStyle>
          <a:p>
            <a:r>
              <a:rPr lang="en-US" dirty="0"/>
              <a:t> add headline here</a:t>
            </a:r>
            <a:endParaRPr lang="en-GB" dirty="0"/>
          </a:p>
        </p:txBody>
      </p:sp>
      <p:sp>
        <p:nvSpPr>
          <p:cNvPr id="16" name="Subtitle 2">
            <a:extLst>
              <a:ext uri="{FF2B5EF4-FFF2-40B4-BE49-F238E27FC236}">
                <a16:creationId xmlns:a16="http://schemas.microsoft.com/office/drawing/2014/main" id="{A024272C-EC56-4A4C-B423-A2B8BF118552}"/>
              </a:ext>
            </a:extLst>
          </p:cNvPr>
          <p:cNvSpPr>
            <a:spLocks noGrp="1"/>
          </p:cNvSpPr>
          <p:nvPr>
            <p:ph type="subTitle" idx="1" hasCustomPrompt="1"/>
          </p:nvPr>
        </p:nvSpPr>
        <p:spPr>
          <a:xfrm>
            <a:off x="433137" y="1735976"/>
            <a:ext cx="6394383" cy="3722957"/>
          </a:xfrm>
          <a:solidFill>
            <a:srgbClr val="CCCCCC"/>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cxnSp>
        <p:nvCxnSpPr>
          <p:cNvPr id="18" name="Straight Connector 17">
            <a:extLst>
              <a:ext uri="{FF2B5EF4-FFF2-40B4-BE49-F238E27FC236}">
                <a16:creationId xmlns:a16="http://schemas.microsoft.com/office/drawing/2014/main" id="{72D28273-AF60-CD41-B3AA-ED55184D2690}"/>
              </a:ext>
            </a:extLst>
          </p:cNvPr>
          <p:cNvCxnSpPr>
            <a:cxnSpLocks/>
          </p:cNvCxnSpPr>
          <p:nvPr userDrawn="1"/>
        </p:nvCxnSpPr>
        <p:spPr>
          <a:xfrm flipV="1">
            <a:off x="16519" y="1391521"/>
            <a:ext cx="12175481" cy="42699"/>
          </a:xfrm>
          <a:prstGeom prst="line">
            <a:avLst/>
          </a:prstGeom>
          <a:ln w="44450" cmpd="sng">
            <a:solidFill>
              <a:srgbClr val="00AEEF"/>
            </a:solidFill>
            <a:prstDash val="lgDash"/>
          </a:ln>
        </p:spPr>
        <p:style>
          <a:lnRef idx="1">
            <a:schemeClr val="accent1"/>
          </a:lnRef>
          <a:fillRef idx="0">
            <a:schemeClr val="accent1"/>
          </a:fillRef>
          <a:effectRef idx="0">
            <a:schemeClr val="accent1"/>
          </a:effectRef>
          <a:fontRef idx="minor">
            <a:schemeClr val="tx1"/>
          </a:fontRef>
        </p:style>
      </p:cxnSp>
      <p:sp>
        <p:nvSpPr>
          <p:cNvPr id="11" name="Content Placeholder 2">
            <a:extLst>
              <a:ext uri="{FF2B5EF4-FFF2-40B4-BE49-F238E27FC236}">
                <a16:creationId xmlns:a16="http://schemas.microsoft.com/office/drawing/2014/main" id="{6804FE9B-D434-974C-B364-3E83BD606216}"/>
              </a:ext>
            </a:extLst>
          </p:cNvPr>
          <p:cNvSpPr>
            <a:spLocks noGrp="1"/>
          </p:cNvSpPr>
          <p:nvPr>
            <p:ph idx="13" hasCustomPrompt="1"/>
          </p:nvPr>
        </p:nvSpPr>
        <p:spPr>
          <a:xfrm>
            <a:off x="7200000" y="1735977"/>
            <a:ext cx="4360250" cy="3722956"/>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pic>
        <p:nvPicPr>
          <p:cNvPr id="5" name="Picture 4" descr="A picture containing drawing&#10;&#10;Description automatically generated">
            <a:extLst>
              <a:ext uri="{FF2B5EF4-FFF2-40B4-BE49-F238E27FC236}">
                <a16:creationId xmlns:a16="http://schemas.microsoft.com/office/drawing/2014/main" id="{BC3FE530-A857-447C-BEE6-6FB7B238010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895640" y="5733256"/>
            <a:ext cx="5296360" cy="1138799"/>
          </a:xfrm>
          <a:prstGeom prst="rect">
            <a:avLst/>
          </a:prstGeom>
        </p:spPr>
      </p:pic>
    </p:spTree>
    <p:extLst>
      <p:ext uri="{BB962C8B-B14F-4D97-AF65-F5344CB8AC3E}">
        <p14:creationId xmlns:p14="http://schemas.microsoft.com/office/powerpoint/2010/main" val="26568600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2">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descr="A picture containing outdoor, person, building, table&#10;&#10;Description automatically generated">
            <a:extLst>
              <a:ext uri="{FF2B5EF4-FFF2-40B4-BE49-F238E27FC236}">
                <a16:creationId xmlns:a16="http://schemas.microsoft.com/office/drawing/2014/main" id="{D7FA5762-3F53-4644-B4EC-3B23A67396C3}"/>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525" y="0"/>
            <a:ext cx="12192000" cy="6858000"/>
          </a:xfrm>
          <a:prstGeom prst="rect">
            <a:avLst/>
          </a:prstGeom>
        </p:spPr>
      </p:pic>
      <p:sp>
        <p:nvSpPr>
          <p:cNvPr id="6" name="Title 1">
            <a:extLst>
              <a:ext uri="{FF2B5EF4-FFF2-40B4-BE49-F238E27FC236}">
                <a16:creationId xmlns:a16="http://schemas.microsoft.com/office/drawing/2014/main" id="{DF1DB2CF-C42B-4C9C-AB1A-5CEAB65581DF}"/>
              </a:ext>
            </a:extLst>
          </p:cNvPr>
          <p:cNvSpPr>
            <a:spLocks noGrp="1"/>
          </p:cNvSpPr>
          <p:nvPr>
            <p:ph type="ctrTitle" hasCustomPrompt="1"/>
          </p:nvPr>
        </p:nvSpPr>
        <p:spPr>
          <a:xfrm>
            <a:off x="0" y="5234400"/>
            <a:ext cx="9756058" cy="745571"/>
          </a:xfrm>
          <a:solidFill>
            <a:srgbClr val="00AEEF"/>
          </a:solidFill>
        </p:spPr>
        <p:txBody>
          <a:bodyPr wrap="square" lIns="360000" tIns="144000" anchor="ctr" anchorCtr="0">
            <a:spAutoFit/>
          </a:bodyPr>
          <a:lstStyle>
            <a:lvl1pPr>
              <a:defRPr sz="4000" cap="all" spc="600" baseline="0">
                <a:solidFill>
                  <a:schemeClr val="bg1"/>
                </a:solidFill>
                <a:latin typeface="Univers Next Pro Condensed" panose="020B0906030202020203" pitchFamily="34" charset="0"/>
              </a:defRPr>
            </a:lvl1pPr>
          </a:lstStyle>
          <a:p>
            <a:r>
              <a:rPr lang="en-US" dirty="0"/>
              <a:t>Click to edit title</a:t>
            </a:r>
            <a:endParaRPr lang="en-GB" dirty="0"/>
          </a:p>
        </p:txBody>
      </p:sp>
    </p:spTree>
    <p:extLst>
      <p:ext uri="{BB962C8B-B14F-4D97-AF65-F5344CB8AC3E}">
        <p14:creationId xmlns:p14="http://schemas.microsoft.com/office/powerpoint/2010/main" val="318160920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 and object 6">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480000" y="5733256"/>
            <a:ext cx="2844800" cy="331932"/>
          </a:xfrm>
        </p:spPr>
        <p:txBody>
          <a:bodyPr/>
          <a:lstStyle/>
          <a:p>
            <a:fld id="{994ABF6D-B116-48FA-8A85-4C24104CDDB3}" type="datetimeFigureOut">
              <a:rPr lang="en-GB" smtClean="0"/>
              <a:t>03/07/2020</a:t>
            </a:fld>
            <a:endParaRPr lang="en-GB" dirty="0"/>
          </a:p>
        </p:txBody>
      </p:sp>
      <p:sp>
        <p:nvSpPr>
          <p:cNvPr id="5" name="Footer Placeholder 4"/>
          <p:cNvSpPr>
            <a:spLocks noGrp="1"/>
          </p:cNvSpPr>
          <p:nvPr>
            <p:ph type="ftr" sz="quarter" idx="11"/>
          </p:nvPr>
        </p:nvSpPr>
        <p:spPr>
          <a:xfrm>
            <a:off x="480000" y="6079572"/>
            <a:ext cx="3190744" cy="301756"/>
          </a:xfrm>
        </p:spPr>
        <p:txBody>
          <a:bodyPr/>
          <a:lstStyle>
            <a:lvl1pPr algn="l">
              <a:defRPr/>
            </a:lvl1pPr>
          </a:lstStyle>
          <a:p>
            <a:endParaRPr lang="en-GB" dirty="0"/>
          </a:p>
        </p:txBody>
      </p:sp>
      <p:sp>
        <p:nvSpPr>
          <p:cNvPr id="6" name="Slide Number Placeholder 5"/>
          <p:cNvSpPr>
            <a:spLocks noGrp="1"/>
          </p:cNvSpPr>
          <p:nvPr>
            <p:ph type="sldNum" sz="quarter" idx="12"/>
          </p:nvPr>
        </p:nvSpPr>
        <p:spPr>
          <a:xfrm>
            <a:off x="480000" y="6381328"/>
            <a:ext cx="2844800" cy="274324"/>
          </a:xfrm>
        </p:spPr>
        <p:txBody>
          <a:bodyPr/>
          <a:lstStyle/>
          <a:p>
            <a:pPr algn="l"/>
            <a:fld id="{1099AA68-E695-4F58-BEEE-DDF7D9F5029C}" type="slidenum">
              <a:rPr lang="en-GB" smtClean="0"/>
              <a:pPr algn="l"/>
              <a:t>‹#›</a:t>
            </a:fld>
            <a:endParaRPr lang="en-GB" dirty="0"/>
          </a:p>
        </p:txBody>
      </p:sp>
      <p:cxnSp>
        <p:nvCxnSpPr>
          <p:cNvPr id="14" name="Straight Connector 13"/>
          <p:cNvCxnSpPr>
            <a:cxnSpLocks/>
          </p:cNvCxnSpPr>
          <p:nvPr userDrawn="1"/>
        </p:nvCxnSpPr>
        <p:spPr>
          <a:xfrm>
            <a:off x="135778" y="2569639"/>
            <a:ext cx="12056222" cy="0"/>
          </a:xfrm>
          <a:prstGeom prst="line">
            <a:avLst/>
          </a:prstGeom>
          <a:ln w="44450" cmpd="sng">
            <a:solidFill>
              <a:srgbClr val="00AEEF"/>
            </a:solidFill>
            <a:prstDash val="lgDash"/>
          </a:ln>
        </p:spPr>
        <p:style>
          <a:lnRef idx="1">
            <a:schemeClr val="accent1"/>
          </a:lnRef>
          <a:fillRef idx="0">
            <a:schemeClr val="accent1"/>
          </a:fillRef>
          <a:effectRef idx="0">
            <a:schemeClr val="accent1"/>
          </a:effectRef>
          <a:fontRef idx="minor">
            <a:schemeClr val="tx1"/>
          </a:fontRef>
        </p:style>
      </p:cxnSp>
      <p:sp>
        <p:nvSpPr>
          <p:cNvPr id="16" name="Title 1">
            <a:extLst>
              <a:ext uri="{FF2B5EF4-FFF2-40B4-BE49-F238E27FC236}">
                <a16:creationId xmlns:a16="http://schemas.microsoft.com/office/drawing/2014/main" id="{46ABFD98-52CF-094B-BA09-820BA0535FA9}"/>
              </a:ext>
            </a:extLst>
          </p:cNvPr>
          <p:cNvSpPr>
            <a:spLocks noGrp="1"/>
          </p:cNvSpPr>
          <p:nvPr>
            <p:ph type="ctrTitle" hasCustomPrompt="1"/>
          </p:nvPr>
        </p:nvSpPr>
        <p:spPr>
          <a:xfrm>
            <a:off x="415671" y="1647243"/>
            <a:ext cx="11247587" cy="709158"/>
          </a:xfrm>
        </p:spPr>
        <p:txBody>
          <a:bodyPr anchor="b">
            <a:normAutofit/>
          </a:bodyPr>
          <a:lstStyle>
            <a:lvl1pPr algn="l">
              <a:defRPr sz="4000" cap="all" spc="400" baseline="0">
                <a:solidFill>
                  <a:schemeClr val="tx1"/>
                </a:solidFill>
                <a:highlight>
                  <a:srgbClr val="00AEEF"/>
                </a:highlight>
                <a:latin typeface="Univers Next Pro Condensed" panose="020B0906030202020203" pitchFamily="34" charset="0"/>
              </a:defRPr>
            </a:lvl1pPr>
          </a:lstStyle>
          <a:p>
            <a:r>
              <a:rPr lang="en-US" dirty="0"/>
              <a:t> Add headline here</a:t>
            </a:r>
            <a:endParaRPr lang="en-GB" dirty="0"/>
          </a:p>
        </p:txBody>
      </p:sp>
      <p:sp>
        <p:nvSpPr>
          <p:cNvPr id="20" name="Subtitle 2">
            <a:extLst>
              <a:ext uri="{FF2B5EF4-FFF2-40B4-BE49-F238E27FC236}">
                <a16:creationId xmlns:a16="http://schemas.microsoft.com/office/drawing/2014/main" id="{679108B7-D853-2849-B3D0-121B7B3A719E}"/>
              </a:ext>
            </a:extLst>
          </p:cNvPr>
          <p:cNvSpPr>
            <a:spLocks noGrp="1"/>
          </p:cNvSpPr>
          <p:nvPr>
            <p:ph type="subTitle" idx="1" hasCustomPrompt="1"/>
          </p:nvPr>
        </p:nvSpPr>
        <p:spPr>
          <a:xfrm>
            <a:off x="414000" y="2818800"/>
            <a:ext cx="6864624" cy="2736000"/>
          </a:xfrm>
        </p:spPr>
        <p:txBody>
          <a:bodyPr tIns="108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11" name="Content Placeholder 2">
            <a:extLst>
              <a:ext uri="{FF2B5EF4-FFF2-40B4-BE49-F238E27FC236}">
                <a16:creationId xmlns:a16="http://schemas.microsoft.com/office/drawing/2014/main" id="{E80093D9-C974-5B40-A10E-AD59481BB19C}"/>
              </a:ext>
            </a:extLst>
          </p:cNvPr>
          <p:cNvSpPr>
            <a:spLocks noGrp="1"/>
          </p:cNvSpPr>
          <p:nvPr>
            <p:ph idx="13" hasCustomPrompt="1"/>
          </p:nvPr>
        </p:nvSpPr>
        <p:spPr>
          <a:xfrm>
            <a:off x="7801200" y="2823629"/>
            <a:ext cx="3862058" cy="2731171"/>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pic>
        <p:nvPicPr>
          <p:cNvPr id="3" name="Picture 2">
            <a:extLst>
              <a:ext uri="{FF2B5EF4-FFF2-40B4-BE49-F238E27FC236}">
                <a16:creationId xmlns:a16="http://schemas.microsoft.com/office/drawing/2014/main" id="{285B86AF-CAE4-4983-A56F-0CE764AA262C}"/>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4270"/>
            <a:ext cx="12192000" cy="1438275"/>
          </a:xfrm>
          <a:prstGeom prst="rect">
            <a:avLst/>
          </a:prstGeom>
        </p:spPr>
      </p:pic>
      <p:pic>
        <p:nvPicPr>
          <p:cNvPr id="7" name="Picture 6" descr="A picture containing drawing&#10;&#10;Description automatically generated">
            <a:extLst>
              <a:ext uri="{FF2B5EF4-FFF2-40B4-BE49-F238E27FC236}">
                <a16:creationId xmlns:a16="http://schemas.microsoft.com/office/drawing/2014/main" id="{4C80FCF5-BB25-439C-A67F-0A3022EA188B}"/>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962774" y="5747691"/>
            <a:ext cx="5229225" cy="1124364"/>
          </a:xfrm>
          <a:prstGeom prst="rect">
            <a:avLst/>
          </a:prstGeom>
        </p:spPr>
      </p:pic>
    </p:spTree>
    <p:extLst>
      <p:ext uri="{BB962C8B-B14F-4D97-AF65-F5344CB8AC3E}">
        <p14:creationId xmlns:p14="http://schemas.microsoft.com/office/powerpoint/2010/main" val="394951130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ntent andf object 7">
    <p:bg>
      <p:bgPr>
        <a:solidFill>
          <a:srgbClr val="00AEEF"/>
        </a:solidFill>
        <a:effectLst/>
      </p:bgPr>
    </p:bg>
    <p:spTree>
      <p:nvGrpSpPr>
        <p:cNvPr id="1" name=""/>
        <p:cNvGrpSpPr/>
        <p:nvPr/>
      </p:nvGrpSpPr>
      <p:grpSpPr>
        <a:xfrm>
          <a:off x="0" y="0"/>
          <a:ext cx="0" cy="0"/>
          <a:chOff x="0" y="0"/>
          <a:chExt cx="0" cy="0"/>
        </a:xfrm>
      </p:grpSpPr>
      <p:sp>
        <p:nvSpPr>
          <p:cNvPr id="18" name="Date Placeholder 3">
            <a:extLst>
              <a:ext uri="{FF2B5EF4-FFF2-40B4-BE49-F238E27FC236}">
                <a16:creationId xmlns:a16="http://schemas.microsoft.com/office/drawing/2014/main" id="{B485FB32-7577-A147-BB4B-6D806D53DF3C}"/>
              </a:ext>
            </a:extLst>
          </p:cNvPr>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03/07/2020</a:t>
            </a:fld>
            <a:endParaRPr lang="en-GB" dirty="0"/>
          </a:p>
        </p:txBody>
      </p:sp>
      <p:sp>
        <p:nvSpPr>
          <p:cNvPr id="19" name="Footer Placeholder 4">
            <a:extLst>
              <a:ext uri="{FF2B5EF4-FFF2-40B4-BE49-F238E27FC236}">
                <a16:creationId xmlns:a16="http://schemas.microsoft.com/office/drawing/2014/main" id="{F80C1448-6D5C-D548-83B1-64417ADD64CE}"/>
              </a:ext>
            </a:extLst>
          </p:cNvPr>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20" name="Slide Number Placeholder 5">
            <a:extLst>
              <a:ext uri="{FF2B5EF4-FFF2-40B4-BE49-F238E27FC236}">
                <a16:creationId xmlns:a16="http://schemas.microsoft.com/office/drawing/2014/main" id="{C82639CE-23BC-4D41-9E2A-BB319EB57FBE}"/>
              </a:ext>
            </a:extLst>
          </p:cNvPr>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22" name="Title 1">
            <a:extLst>
              <a:ext uri="{FF2B5EF4-FFF2-40B4-BE49-F238E27FC236}">
                <a16:creationId xmlns:a16="http://schemas.microsoft.com/office/drawing/2014/main" id="{57831B11-FE25-2B4D-9760-E3A4BEB904D1}"/>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bg1"/>
                </a:solidFill>
                <a:highlight>
                  <a:srgbClr val="000000"/>
                </a:highlight>
                <a:latin typeface="Univers Next Pro Condensed" panose="020B0906030202020203" pitchFamily="34" charset="0"/>
              </a:defRPr>
            </a:lvl1pPr>
          </a:lstStyle>
          <a:p>
            <a:r>
              <a:rPr lang="en-US" dirty="0"/>
              <a:t> add headline here</a:t>
            </a:r>
            <a:endParaRPr lang="en-GB" dirty="0"/>
          </a:p>
        </p:txBody>
      </p:sp>
      <p:cxnSp>
        <p:nvCxnSpPr>
          <p:cNvPr id="23" name="Straight Connector 22">
            <a:extLst>
              <a:ext uri="{FF2B5EF4-FFF2-40B4-BE49-F238E27FC236}">
                <a16:creationId xmlns:a16="http://schemas.microsoft.com/office/drawing/2014/main" id="{E170F6DF-87C8-8C4D-AD78-CBC99F743898}"/>
              </a:ext>
            </a:extLst>
          </p:cNvPr>
          <p:cNvCxnSpPr>
            <a:cxnSpLocks/>
          </p:cNvCxnSpPr>
          <p:nvPr userDrawn="1"/>
        </p:nvCxnSpPr>
        <p:spPr>
          <a:xfrm flipV="1">
            <a:off x="16519" y="1391521"/>
            <a:ext cx="12175481" cy="42699"/>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id="{1E0ECEF6-2497-0248-9835-35DF171E2222}"/>
              </a:ext>
            </a:extLst>
          </p:cNvPr>
          <p:cNvSpPr>
            <a:spLocks noGrp="1"/>
          </p:cNvSpPr>
          <p:nvPr>
            <p:ph type="subTitle" idx="1" hasCustomPrompt="1"/>
          </p:nvPr>
        </p:nvSpPr>
        <p:spPr>
          <a:xfrm>
            <a:off x="431998" y="1735200"/>
            <a:ext cx="6393600" cy="3722957"/>
          </a:xfrm>
          <a:solidFill>
            <a:srgbClr val="FFFFFF">
              <a:alpha val="75000"/>
            </a:srgbClr>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27" name="Content Placeholder 2">
            <a:extLst>
              <a:ext uri="{FF2B5EF4-FFF2-40B4-BE49-F238E27FC236}">
                <a16:creationId xmlns:a16="http://schemas.microsoft.com/office/drawing/2014/main" id="{E547F618-F2BA-114A-9CB9-E89CFBA4CC19}"/>
              </a:ext>
            </a:extLst>
          </p:cNvPr>
          <p:cNvSpPr>
            <a:spLocks noGrp="1"/>
          </p:cNvSpPr>
          <p:nvPr>
            <p:ph idx="13" hasCustomPrompt="1"/>
          </p:nvPr>
        </p:nvSpPr>
        <p:spPr>
          <a:xfrm>
            <a:off x="7200000" y="1735977"/>
            <a:ext cx="4360250" cy="3722956"/>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spTree>
    <p:extLst>
      <p:ext uri="{BB962C8B-B14F-4D97-AF65-F5344CB8AC3E}">
        <p14:creationId xmlns:p14="http://schemas.microsoft.com/office/powerpoint/2010/main" val="97708551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ntent and object 8">
    <p:bg>
      <p:bgPr>
        <a:solidFill>
          <a:srgbClr val="00AEEF"/>
        </a:solidFill>
        <a:effectLst/>
      </p:bgPr>
    </p:bg>
    <p:spTree>
      <p:nvGrpSpPr>
        <p:cNvPr id="1" name=""/>
        <p:cNvGrpSpPr/>
        <p:nvPr/>
      </p:nvGrpSpPr>
      <p:grpSpPr>
        <a:xfrm>
          <a:off x="0" y="0"/>
          <a:ext cx="0" cy="0"/>
          <a:chOff x="0" y="0"/>
          <a:chExt cx="0" cy="0"/>
        </a:xfrm>
      </p:grpSpPr>
      <p:sp>
        <p:nvSpPr>
          <p:cNvPr id="19" name="Date Placeholder 3">
            <a:extLst>
              <a:ext uri="{FF2B5EF4-FFF2-40B4-BE49-F238E27FC236}">
                <a16:creationId xmlns:a16="http://schemas.microsoft.com/office/drawing/2014/main" id="{2F809C2A-ED78-774E-803B-763A64F7EE44}"/>
              </a:ext>
            </a:extLst>
          </p:cNvPr>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03/07/2020</a:t>
            </a:fld>
            <a:endParaRPr lang="en-GB" dirty="0"/>
          </a:p>
        </p:txBody>
      </p:sp>
      <p:sp>
        <p:nvSpPr>
          <p:cNvPr id="20" name="Footer Placeholder 4">
            <a:extLst>
              <a:ext uri="{FF2B5EF4-FFF2-40B4-BE49-F238E27FC236}">
                <a16:creationId xmlns:a16="http://schemas.microsoft.com/office/drawing/2014/main" id="{D2DB18E1-098A-C447-9B09-1D5CB3187AD5}"/>
              </a:ext>
            </a:extLst>
          </p:cNvPr>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21" name="Slide Number Placeholder 5">
            <a:extLst>
              <a:ext uri="{FF2B5EF4-FFF2-40B4-BE49-F238E27FC236}">
                <a16:creationId xmlns:a16="http://schemas.microsoft.com/office/drawing/2014/main" id="{EBBE1BEA-DE79-2243-A210-67BB096908C5}"/>
              </a:ext>
            </a:extLst>
          </p:cNvPr>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24" name="Title 1">
            <a:extLst>
              <a:ext uri="{FF2B5EF4-FFF2-40B4-BE49-F238E27FC236}">
                <a16:creationId xmlns:a16="http://schemas.microsoft.com/office/drawing/2014/main" id="{21F060E5-A962-A842-B950-0A236A02ADE9}"/>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bg1"/>
                </a:solidFill>
                <a:highlight>
                  <a:srgbClr val="000000"/>
                </a:highlight>
                <a:latin typeface="Univers Next Pro Condensed" panose="020B0906030202020203" pitchFamily="34" charset="0"/>
              </a:defRPr>
            </a:lvl1pPr>
          </a:lstStyle>
          <a:p>
            <a:r>
              <a:rPr lang="en-US" dirty="0"/>
              <a:t> add headline here</a:t>
            </a:r>
            <a:endParaRPr lang="en-GB" dirty="0"/>
          </a:p>
        </p:txBody>
      </p:sp>
      <p:cxnSp>
        <p:nvCxnSpPr>
          <p:cNvPr id="25" name="Straight Connector 24">
            <a:extLst>
              <a:ext uri="{FF2B5EF4-FFF2-40B4-BE49-F238E27FC236}">
                <a16:creationId xmlns:a16="http://schemas.microsoft.com/office/drawing/2014/main" id="{A93EC14A-A687-FF43-80AE-C62B1C663369}"/>
              </a:ext>
            </a:extLst>
          </p:cNvPr>
          <p:cNvCxnSpPr>
            <a:cxnSpLocks/>
          </p:cNvCxnSpPr>
          <p:nvPr userDrawn="1"/>
        </p:nvCxnSpPr>
        <p:spPr>
          <a:xfrm flipV="1">
            <a:off x="16519" y="1391521"/>
            <a:ext cx="12175481" cy="42699"/>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26" name="Subtitle 2">
            <a:extLst>
              <a:ext uri="{FF2B5EF4-FFF2-40B4-BE49-F238E27FC236}">
                <a16:creationId xmlns:a16="http://schemas.microsoft.com/office/drawing/2014/main" id="{EFA5FD64-D39F-D844-BBE5-45557F16216D}"/>
              </a:ext>
            </a:extLst>
          </p:cNvPr>
          <p:cNvSpPr>
            <a:spLocks noGrp="1"/>
          </p:cNvSpPr>
          <p:nvPr>
            <p:ph type="subTitle" idx="1" hasCustomPrompt="1"/>
          </p:nvPr>
        </p:nvSpPr>
        <p:spPr>
          <a:xfrm>
            <a:off x="433137" y="1735976"/>
            <a:ext cx="6394383" cy="3722957"/>
          </a:xfrm>
          <a:solidFill>
            <a:srgbClr val="CCCCCC"/>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11" name="Content Placeholder 2">
            <a:extLst>
              <a:ext uri="{FF2B5EF4-FFF2-40B4-BE49-F238E27FC236}">
                <a16:creationId xmlns:a16="http://schemas.microsoft.com/office/drawing/2014/main" id="{E181569C-1EDC-A14B-AF66-DC662A22152F}"/>
              </a:ext>
            </a:extLst>
          </p:cNvPr>
          <p:cNvSpPr>
            <a:spLocks noGrp="1"/>
          </p:cNvSpPr>
          <p:nvPr>
            <p:ph idx="13" hasCustomPrompt="1"/>
          </p:nvPr>
        </p:nvSpPr>
        <p:spPr>
          <a:xfrm>
            <a:off x="7200000" y="1735977"/>
            <a:ext cx="4360250" cy="3722956"/>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pic>
        <p:nvPicPr>
          <p:cNvPr id="12" name="Picture 11" descr="A close up of a logo&#10;&#10;Description automatically generated">
            <a:extLst>
              <a:ext uri="{FF2B5EF4-FFF2-40B4-BE49-F238E27FC236}">
                <a16:creationId xmlns:a16="http://schemas.microsoft.com/office/drawing/2014/main" id="{60EC37E3-96A4-4A3B-9F60-DAFF1F72C33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895634" y="5733256"/>
            <a:ext cx="5296365" cy="1138800"/>
          </a:xfrm>
          <a:prstGeom prst="rect">
            <a:avLst/>
          </a:prstGeom>
        </p:spPr>
      </p:pic>
    </p:spTree>
    <p:extLst>
      <p:ext uri="{BB962C8B-B14F-4D97-AF65-F5344CB8AC3E}">
        <p14:creationId xmlns:p14="http://schemas.microsoft.com/office/powerpoint/2010/main" val="107980785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wo text boxes">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B11FE6B6-3EF0-CB4D-B5F9-454E5F1049D3}"/>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tx1"/>
                </a:solidFill>
                <a:highlight>
                  <a:srgbClr val="00AEEF"/>
                </a:highlight>
                <a:latin typeface="Univers Next Pro Condensed" panose="020B0906030202020203" pitchFamily="34" charset="0"/>
              </a:defRPr>
            </a:lvl1pPr>
          </a:lstStyle>
          <a:p>
            <a:r>
              <a:rPr lang="en-US" dirty="0"/>
              <a:t> add headline here</a:t>
            </a:r>
            <a:endParaRPr lang="en-GB" dirty="0"/>
          </a:p>
        </p:txBody>
      </p:sp>
      <p:cxnSp>
        <p:nvCxnSpPr>
          <p:cNvPr id="18" name="Straight Connector 17">
            <a:extLst>
              <a:ext uri="{FF2B5EF4-FFF2-40B4-BE49-F238E27FC236}">
                <a16:creationId xmlns:a16="http://schemas.microsoft.com/office/drawing/2014/main" id="{F84506B1-4BE2-A445-8DE9-D4575C3F1AA8}"/>
              </a:ext>
            </a:extLst>
          </p:cNvPr>
          <p:cNvCxnSpPr>
            <a:cxnSpLocks/>
          </p:cNvCxnSpPr>
          <p:nvPr userDrawn="1"/>
        </p:nvCxnSpPr>
        <p:spPr>
          <a:xfrm flipV="1">
            <a:off x="16519" y="1391521"/>
            <a:ext cx="12175481" cy="42699"/>
          </a:xfrm>
          <a:prstGeom prst="line">
            <a:avLst/>
          </a:prstGeom>
          <a:ln w="44450" cmpd="sng">
            <a:solidFill>
              <a:srgbClr val="00AEEF"/>
            </a:solidFill>
            <a:prstDash val="lgDash"/>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id="{1D9C58E6-6A77-E740-8A67-6AE88D1333BD}"/>
              </a:ext>
            </a:extLst>
          </p:cNvPr>
          <p:cNvSpPr>
            <a:spLocks noGrp="1"/>
          </p:cNvSpPr>
          <p:nvPr>
            <p:ph type="subTitle" idx="1" hasCustomPrompt="1"/>
          </p:nvPr>
        </p:nvSpPr>
        <p:spPr>
          <a:xfrm>
            <a:off x="432000" y="1697100"/>
            <a:ext cx="5350894" cy="3722957"/>
          </a:xfrm>
          <a:solidFill>
            <a:srgbClr val="00AEEF">
              <a:alpha val="25000"/>
            </a:srgbClr>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13" name="Text Placeholder 3">
            <a:extLst>
              <a:ext uri="{FF2B5EF4-FFF2-40B4-BE49-F238E27FC236}">
                <a16:creationId xmlns:a16="http://schemas.microsoft.com/office/drawing/2014/main" id="{4EA8AFAC-6634-9D44-9B66-82447A5FC944}"/>
              </a:ext>
            </a:extLst>
          </p:cNvPr>
          <p:cNvSpPr>
            <a:spLocks noGrp="1"/>
          </p:cNvSpPr>
          <p:nvPr>
            <p:ph type="body" sz="quarter" idx="13" hasCustomPrompt="1"/>
          </p:nvPr>
        </p:nvSpPr>
        <p:spPr>
          <a:xfrm>
            <a:off x="6318334" y="1743791"/>
            <a:ext cx="5351463" cy="3722688"/>
          </a:xfrm>
          <a:solidFill>
            <a:srgbClr val="00AEEF">
              <a:alpha val="25000"/>
            </a:srgbClr>
          </a:solidFill>
        </p:spPr>
        <p:txBody>
          <a:bodyPr lIns="180000" tIns="180000" bIns="72000"/>
          <a:lstStyle>
            <a:lvl1pPr marL="342000" indent="-342000">
              <a:buClr>
                <a:srgbClr val="00AEEF"/>
              </a:buClr>
              <a:buFont typeface="Wingdings" pitchFamily="2" charset="2"/>
              <a:buChar char="§"/>
              <a:defRPr lang="en-US" sz="3200" b="0" i="0" kern="1200" baseline="0" dirty="0" smtClean="0">
                <a:solidFill>
                  <a:schemeClr val="tx1"/>
                </a:solidFill>
                <a:latin typeface="Univers Next Pro" panose="020B0503030202020203" pitchFamily="34" charset="77"/>
                <a:ea typeface="+mn-ea"/>
                <a:cs typeface="Univers" panose="020F0502020204030204" pitchFamily="34" charset="0"/>
              </a:defRPr>
            </a:lvl1pPr>
            <a:lvl2pPr marL="792000" indent="-342000">
              <a:buClr>
                <a:srgbClr val="999999"/>
              </a:buClr>
              <a:buFont typeface="Wingdings" pitchFamily="2" charset="2"/>
              <a:buChar char="§"/>
              <a:defRPr lang="en-US" sz="2800" b="0" i="0" kern="1200" dirty="0" smtClean="0">
                <a:solidFill>
                  <a:schemeClr val="tx1"/>
                </a:solidFill>
                <a:latin typeface="Univers Next Pro" panose="020B0503030202020203" pitchFamily="34" charset="77"/>
                <a:ea typeface="+mn-ea"/>
                <a:cs typeface="Univers" panose="020F0502020204030204" pitchFamily="34" charset="0"/>
              </a:defRPr>
            </a:lvl2pPr>
            <a:lvl3pPr marL="1198800" indent="-284400">
              <a:buClr>
                <a:srgbClr val="00AEEF"/>
              </a:buClr>
              <a:buFont typeface="Wingdings" pitchFamily="2" charset="2"/>
              <a:buChar char="§"/>
              <a:defRPr lang="en-US" sz="2400" b="0" i="0" kern="1200" dirty="0" smtClean="0">
                <a:solidFill>
                  <a:schemeClr val="tx1"/>
                </a:solidFill>
                <a:latin typeface="Univers Next Pro" panose="020B0503030202020203" pitchFamily="34" charset="77"/>
                <a:ea typeface="+mn-ea"/>
                <a:cs typeface="Univers" panose="020F0502020204030204" pitchFamily="34" charset="0"/>
              </a:defRPr>
            </a:lvl3pPr>
            <a:lvl4pPr marL="1656000" indent="-284400">
              <a:buClr>
                <a:srgbClr val="999999"/>
              </a:buClr>
              <a:buFont typeface="Wingdings" pitchFamily="2" charset="2"/>
              <a:buChar char="§"/>
              <a:defRPr lang="en-US" sz="2000" b="0" i="0" kern="1200" dirty="0">
                <a:solidFill>
                  <a:schemeClr val="tx1"/>
                </a:solidFill>
                <a:latin typeface="Univers Next Pro" panose="020B0503030202020203" pitchFamily="34" charset="77"/>
                <a:ea typeface="+mn-ea"/>
                <a:cs typeface="Univers" panose="020F0502020204030204" pitchFamily="34" charset="0"/>
              </a:defRPr>
            </a:lvl4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pic>
        <p:nvPicPr>
          <p:cNvPr id="3" name="Picture 2" descr="A picture containing drawing&#10;&#10;Description automatically generated">
            <a:extLst>
              <a:ext uri="{FF2B5EF4-FFF2-40B4-BE49-F238E27FC236}">
                <a16:creationId xmlns:a16="http://schemas.microsoft.com/office/drawing/2014/main" id="{DE2BF188-8574-4CF0-9C2C-A22D7FCF2AE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840536" y="5778558"/>
            <a:ext cx="5351464" cy="1150647"/>
          </a:xfrm>
          <a:prstGeom prst="rect">
            <a:avLst/>
          </a:prstGeom>
        </p:spPr>
      </p:pic>
    </p:spTree>
    <p:extLst>
      <p:ext uri="{BB962C8B-B14F-4D97-AF65-F5344CB8AC3E}">
        <p14:creationId xmlns:p14="http://schemas.microsoft.com/office/powerpoint/2010/main" val="21003489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imple text">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2786F8ED-6F66-BE45-ADC6-D6BC0CEF0183}"/>
              </a:ext>
            </a:extLst>
          </p:cNvPr>
          <p:cNvSpPr>
            <a:spLocks noGrp="1"/>
          </p:cNvSpPr>
          <p:nvPr>
            <p:ph type="body" sz="quarter" idx="11" hasCustomPrompt="1"/>
          </p:nvPr>
        </p:nvSpPr>
        <p:spPr>
          <a:xfrm>
            <a:off x="360000" y="1652580"/>
            <a:ext cx="10858500" cy="4092575"/>
          </a:xfrm>
        </p:spPr>
        <p:txBody>
          <a:bodyPr tIns="180000"/>
          <a:lstStyle>
            <a:lvl1pPr marL="457200" indent="-457200">
              <a:spcAft>
                <a:spcPts val="1000"/>
              </a:spcAft>
              <a:buClr>
                <a:srgbClr val="00AEEF"/>
              </a:buClr>
              <a:buFont typeface="Wingdings" pitchFamily="2" charset="2"/>
              <a:buChar char="§"/>
              <a:defRPr/>
            </a:lvl1pPr>
            <a:lvl2pPr marL="800100" indent="-342900">
              <a:buClr>
                <a:schemeClr val="tx1"/>
              </a:buClr>
              <a:buFont typeface="Wingdings" pitchFamily="2" charset="2"/>
              <a:buChar char="§"/>
              <a:defRPr/>
            </a:lvl2pPr>
            <a:lvl3pPr marL="1143000" indent="-228600">
              <a:buClr>
                <a:srgbClr val="00AEEF"/>
              </a:buClr>
              <a:buFont typeface="Wingdings" pitchFamily="2" charset="2"/>
              <a:buChar char="§"/>
              <a:defRPr/>
            </a:lvl3pPr>
            <a:lvl4pPr marL="1600200" indent="-228600">
              <a:buClr>
                <a:schemeClr val="tx1"/>
              </a:buClr>
              <a:buFont typeface="Wingdings" pitchFamily="2" charset="2"/>
              <a:buChar char="§"/>
              <a:defRPr/>
            </a:lvl4pPr>
            <a:lvl5pPr marL="2114550" indent="-285750">
              <a:buClr>
                <a:srgbClr val="00AEEF"/>
              </a:buClr>
              <a:buFont typeface="Wingdings" pitchFamily="2" charset="2"/>
              <a:buChar char="§"/>
              <a:defRPr/>
            </a:lvl5pPr>
          </a:lstStyle>
          <a:p>
            <a:pPr lvl="0"/>
            <a:r>
              <a:rPr lang="en-US" b="0" i="0" dirty="0">
                <a:latin typeface="Univers Next Pro" panose="020B0503030202020203" pitchFamily="34" charset="77"/>
                <a:cs typeface="Univers" panose="020F0502020204030204" pitchFamily="34" charset="0"/>
              </a:rPr>
              <a:t>Click to add engaging text</a:t>
            </a:r>
          </a:p>
          <a:p>
            <a:pPr lvl="0"/>
            <a:r>
              <a:rPr lang="en-US" b="0" i="0" dirty="0">
                <a:latin typeface="Univers Next Pro" panose="020B0503030202020203" pitchFamily="34" charset="77"/>
                <a:cs typeface="Univers" panose="020F0502020204030204" pitchFamily="34" charset="0"/>
              </a:rPr>
              <a:t>And some more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a:p>
            <a:pPr lvl="4"/>
            <a:endParaRPr lang="en-US" b="0" i="0" dirty="0">
              <a:latin typeface="Univers Next Pro" panose="020B0503030202020203" pitchFamily="34" charset="77"/>
              <a:cs typeface="Univers" panose="020F0502020204030204" pitchFamily="34" charset="0"/>
            </a:endParaRPr>
          </a:p>
        </p:txBody>
      </p:sp>
      <p:cxnSp>
        <p:nvCxnSpPr>
          <p:cNvPr id="6" name="Straight Connector 5">
            <a:extLst>
              <a:ext uri="{FF2B5EF4-FFF2-40B4-BE49-F238E27FC236}">
                <a16:creationId xmlns:a16="http://schemas.microsoft.com/office/drawing/2014/main" id="{032FFBB5-AF36-DC41-B7D2-D1C8564792E3}"/>
              </a:ext>
            </a:extLst>
          </p:cNvPr>
          <p:cNvCxnSpPr>
            <a:cxnSpLocks/>
          </p:cNvCxnSpPr>
          <p:nvPr userDrawn="1"/>
        </p:nvCxnSpPr>
        <p:spPr>
          <a:xfrm flipV="1">
            <a:off x="16519" y="1391521"/>
            <a:ext cx="12175481" cy="42699"/>
          </a:xfrm>
          <a:prstGeom prst="line">
            <a:avLst/>
          </a:prstGeom>
          <a:ln w="44450" cmpd="sng">
            <a:solidFill>
              <a:srgbClr val="00AEEF"/>
            </a:solidFill>
            <a:prstDash val="lgDash"/>
          </a:ln>
        </p:spPr>
        <p:style>
          <a:lnRef idx="1">
            <a:schemeClr val="accent1"/>
          </a:lnRef>
          <a:fillRef idx="0">
            <a:schemeClr val="accent1"/>
          </a:fillRef>
          <a:effectRef idx="0">
            <a:schemeClr val="accent1"/>
          </a:effectRef>
          <a:fontRef idx="minor">
            <a:schemeClr val="tx1"/>
          </a:fontRef>
        </p:style>
      </p:cxnSp>
      <p:sp>
        <p:nvSpPr>
          <p:cNvPr id="8" name="Title 1">
            <a:extLst>
              <a:ext uri="{FF2B5EF4-FFF2-40B4-BE49-F238E27FC236}">
                <a16:creationId xmlns:a16="http://schemas.microsoft.com/office/drawing/2014/main" id="{CA965B56-7434-4F4E-9C33-F1D3F131942D}"/>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rgbClr val="00AEEF"/>
                </a:solidFill>
                <a:latin typeface="Univers Next Pro Condensed" panose="020B0906030202020203" pitchFamily="34" charset="0"/>
              </a:defRPr>
            </a:lvl1pPr>
          </a:lstStyle>
          <a:p>
            <a:r>
              <a:rPr lang="en-US" dirty="0"/>
              <a:t> add headline here</a:t>
            </a:r>
            <a:endParaRPr lang="en-GB" dirty="0"/>
          </a:p>
        </p:txBody>
      </p:sp>
    </p:spTree>
    <p:extLst>
      <p:ext uri="{BB962C8B-B14F-4D97-AF65-F5344CB8AC3E}">
        <p14:creationId xmlns:p14="http://schemas.microsoft.com/office/powerpoint/2010/main" val="47216627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Simple text">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CA965B56-7434-4F4E-9C33-F1D3F131942D}"/>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rgbClr val="00AEEF"/>
                </a:solidFill>
                <a:latin typeface="Univers Next Pro Condensed" panose="020B0906030202020203" pitchFamily="34" charset="0"/>
              </a:defRPr>
            </a:lvl1pPr>
          </a:lstStyle>
          <a:p>
            <a:r>
              <a:rPr lang="en-US" dirty="0"/>
              <a:t> add headline here</a:t>
            </a:r>
            <a:endParaRPr lang="en-GB" dirty="0"/>
          </a:p>
        </p:txBody>
      </p:sp>
      <p:pic>
        <p:nvPicPr>
          <p:cNvPr id="9" name="Picture 8" descr="A picture containing drawing&#10;&#10;Description automatically generated">
            <a:extLst>
              <a:ext uri="{FF2B5EF4-FFF2-40B4-BE49-F238E27FC236}">
                <a16:creationId xmlns:a16="http://schemas.microsoft.com/office/drawing/2014/main" id="{45E98885-D580-4C7F-9EFC-0BD05E644B8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315200" y="5918718"/>
            <a:ext cx="4876800" cy="1048587"/>
          </a:xfrm>
          <a:prstGeom prst="rect">
            <a:avLst/>
          </a:prstGeom>
        </p:spPr>
      </p:pic>
    </p:spTree>
    <p:extLst>
      <p:ext uri="{BB962C8B-B14F-4D97-AF65-F5344CB8AC3E}">
        <p14:creationId xmlns:p14="http://schemas.microsoft.com/office/powerpoint/2010/main" val="3558144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4 causes Happy Healthy">
    <p:bg>
      <p:bgPr>
        <a:solidFill>
          <a:srgbClr val="00AEEF"/>
        </a:solidFill>
        <a:effectLst/>
      </p:bgPr>
    </p:bg>
    <p:spTree>
      <p:nvGrpSpPr>
        <p:cNvPr id="1" name=""/>
        <p:cNvGrpSpPr/>
        <p:nvPr/>
      </p:nvGrpSpPr>
      <p:grpSpPr>
        <a:xfrm>
          <a:off x="0" y="0"/>
          <a:ext cx="0" cy="0"/>
          <a:chOff x="0" y="0"/>
          <a:chExt cx="0" cy="0"/>
        </a:xfrm>
      </p:grpSpPr>
      <p:sp>
        <p:nvSpPr>
          <p:cNvPr id="18" name="Date Placeholder 3">
            <a:extLst>
              <a:ext uri="{FF2B5EF4-FFF2-40B4-BE49-F238E27FC236}">
                <a16:creationId xmlns:a16="http://schemas.microsoft.com/office/drawing/2014/main" id="{B485FB32-7577-A147-BB4B-6D806D53DF3C}"/>
              </a:ext>
            </a:extLst>
          </p:cNvPr>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03/07/2020</a:t>
            </a:fld>
            <a:endParaRPr lang="en-GB" dirty="0"/>
          </a:p>
        </p:txBody>
      </p:sp>
      <p:sp>
        <p:nvSpPr>
          <p:cNvPr id="19" name="Footer Placeholder 4">
            <a:extLst>
              <a:ext uri="{FF2B5EF4-FFF2-40B4-BE49-F238E27FC236}">
                <a16:creationId xmlns:a16="http://schemas.microsoft.com/office/drawing/2014/main" id="{F80C1448-6D5C-D548-83B1-64417ADD64CE}"/>
              </a:ext>
            </a:extLst>
          </p:cNvPr>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20" name="Slide Number Placeholder 5">
            <a:extLst>
              <a:ext uri="{FF2B5EF4-FFF2-40B4-BE49-F238E27FC236}">
                <a16:creationId xmlns:a16="http://schemas.microsoft.com/office/drawing/2014/main" id="{C82639CE-23BC-4D41-9E2A-BB319EB57FBE}"/>
              </a:ext>
            </a:extLst>
          </p:cNvPr>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22" name="Title 1">
            <a:extLst>
              <a:ext uri="{FF2B5EF4-FFF2-40B4-BE49-F238E27FC236}">
                <a16:creationId xmlns:a16="http://schemas.microsoft.com/office/drawing/2014/main" id="{57831B11-FE25-2B4D-9760-E3A4BEB904D1}"/>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bg1"/>
                </a:solidFill>
                <a:highlight>
                  <a:srgbClr val="000000"/>
                </a:highlight>
                <a:latin typeface="Univers Next Pro Condensed" panose="020B0906030202020203" pitchFamily="34" charset="0"/>
              </a:defRPr>
            </a:lvl1pPr>
          </a:lstStyle>
          <a:p>
            <a:r>
              <a:rPr lang="en-US" dirty="0"/>
              <a:t> Happy, healthy lives </a:t>
            </a:r>
            <a:endParaRPr lang="en-GB" dirty="0"/>
          </a:p>
        </p:txBody>
      </p:sp>
      <p:cxnSp>
        <p:nvCxnSpPr>
          <p:cNvPr id="23" name="Straight Connector 22">
            <a:extLst>
              <a:ext uri="{FF2B5EF4-FFF2-40B4-BE49-F238E27FC236}">
                <a16:creationId xmlns:a16="http://schemas.microsoft.com/office/drawing/2014/main" id="{E170F6DF-87C8-8C4D-AD78-CBC99F743898}"/>
              </a:ext>
            </a:extLst>
          </p:cNvPr>
          <p:cNvCxnSpPr>
            <a:cxnSpLocks/>
          </p:cNvCxnSpPr>
          <p:nvPr userDrawn="1"/>
        </p:nvCxnSpPr>
        <p:spPr>
          <a:xfrm flipV="1">
            <a:off x="16519" y="1391521"/>
            <a:ext cx="12175481" cy="42699"/>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id="{1E0ECEF6-2497-0248-9835-35DF171E2222}"/>
              </a:ext>
            </a:extLst>
          </p:cNvPr>
          <p:cNvSpPr>
            <a:spLocks noGrp="1"/>
          </p:cNvSpPr>
          <p:nvPr>
            <p:ph type="subTitle" idx="1" hasCustomPrompt="1"/>
          </p:nvPr>
        </p:nvSpPr>
        <p:spPr>
          <a:xfrm>
            <a:off x="431998" y="1735200"/>
            <a:ext cx="6393600" cy="3722957"/>
          </a:xfrm>
          <a:solidFill>
            <a:srgbClr val="FFFFFF">
              <a:alpha val="75000"/>
            </a:srgbClr>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pic>
        <p:nvPicPr>
          <p:cNvPr id="5" name="Picture 4" descr="A group of people posing for the camera&#10;&#10;Description automatically generated">
            <a:extLst>
              <a:ext uri="{FF2B5EF4-FFF2-40B4-BE49-F238E27FC236}">
                <a16:creationId xmlns:a16="http://schemas.microsoft.com/office/drawing/2014/main" id="{B521DE52-F672-42FF-B152-EAC43626C1AF}"/>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7555613" y="1724410"/>
            <a:ext cx="3722958" cy="3733747"/>
          </a:xfrm>
          <a:prstGeom prst="rect">
            <a:avLst/>
          </a:prstGeom>
        </p:spPr>
      </p:pic>
      <p:pic>
        <p:nvPicPr>
          <p:cNvPr id="14" name="Picture 13" descr="A close up of a logo&#10;&#10;Description automatically generated">
            <a:extLst>
              <a:ext uri="{FF2B5EF4-FFF2-40B4-BE49-F238E27FC236}">
                <a16:creationId xmlns:a16="http://schemas.microsoft.com/office/drawing/2014/main" id="{EFAD32A9-DA84-4E54-8571-875AEEB0F524}"/>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895634" y="5790406"/>
            <a:ext cx="5296365" cy="1138800"/>
          </a:xfrm>
          <a:prstGeom prst="rect">
            <a:avLst/>
          </a:prstGeom>
        </p:spPr>
      </p:pic>
    </p:spTree>
    <p:extLst>
      <p:ext uri="{BB962C8B-B14F-4D97-AF65-F5344CB8AC3E}">
        <p14:creationId xmlns:p14="http://schemas.microsoft.com/office/powerpoint/2010/main" val="318081897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4 causes Education">
    <p:bg>
      <p:bgPr>
        <a:solidFill>
          <a:srgbClr val="00AEEF"/>
        </a:solidFill>
        <a:effectLst/>
      </p:bgPr>
    </p:bg>
    <p:spTree>
      <p:nvGrpSpPr>
        <p:cNvPr id="1" name=""/>
        <p:cNvGrpSpPr/>
        <p:nvPr/>
      </p:nvGrpSpPr>
      <p:grpSpPr>
        <a:xfrm>
          <a:off x="0" y="0"/>
          <a:ext cx="0" cy="0"/>
          <a:chOff x="0" y="0"/>
          <a:chExt cx="0" cy="0"/>
        </a:xfrm>
      </p:grpSpPr>
      <p:sp>
        <p:nvSpPr>
          <p:cNvPr id="18" name="Date Placeholder 3">
            <a:extLst>
              <a:ext uri="{FF2B5EF4-FFF2-40B4-BE49-F238E27FC236}">
                <a16:creationId xmlns:a16="http://schemas.microsoft.com/office/drawing/2014/main" id="{B485FB32-7577-A147-BB4B-6D806D53DF3C}"/>
              </a:ext>
            </a:extLst>
          </p:cNvPr>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03/07/2020</a:t>
            </a:fld>
            <a:endParaRPr lang="en-GB" dirty="0"/>
          </a:p>
        </p:txBody>
      </p:sp>
      <p:sp>
        <p:nvSpPr>
          <p:cNvPr id="19" name="Footer Placeholder 4">
            <a:extLst>
              <a:ext uri="{FF2B5EF4-FFF2-40B4-BE49-F238E27FC236}">
                <a16:creationId xmlns:a16="http://schemas.microsoft.com/office/drawing/2014/main" id="{F80C1448-6D5C-D548-83B1-64417ADD64CE}"/>
              </a:ext>
            </a:extLst>
          </p:cNvPr>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20" name="Slide Number Placeholder 5">
            <a:extLst>
              <a:ext uri="{FF2B5EF4-FFF2-40B4-BE49-F238E27FC236}">
                <a16:creationId xmlns:a16="http://schemas.microsoft.com/office/drawing/2014/main" id="{C82639CE-23BC-4D41-9E2A-BB319EB57FBE}"/>
              </a:ext>
            </a:extLst>
          </p:cNvPr>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22" name="Title 1">
            <a:extLst>
              <a:ext uri="{FF2B5EF4-FFF2-40B4-BE49-F238E27FC236}">
                <a16:creationId xmlns:a16="http://schemas.microsoft.com/office/drawing/2014/main" id="{57831B11-FE25-2B4D-9760-E3A4BEB904D1}"/>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bg1"/>
                </a:solidFill>
                <a:highlight>
                  <a:srgbClr val="000000"/>
                </a:highlight>
                <a:latin typeface="Univers Next Pro Condensed" panose="020B0906030202020203" pitchFamily="34" charset="0"/>
              </a:defRPr>
            </a:lvl1pPr>
          </a:lstStyle>
          <a:p>
            <a:r>
              <a:rPr lang="en-US" dirty="0"/>
              <a:t> education</a:t>
            </a:r>
            <a:endParaRPr lang="en-GB" dirty="0"/>
          </a:p>
        </p:txBody>
      </p:sp>
      <p:cxnSp>
        <p:nvCxnSpPr>
          <p:cNvPr id="23" name="Straight Connector 22">
            <a:extLst>
              <a:ext uri="{FF2B5EF4-FFF2-40B4-BE49-F238E27FC236}">
                <a16:creationId xmlns:a16="http://schemas.microsoft.com/office/drawing/2014/main" id="{E170F6DF-87C8-8C4D-AD78-CBC99F743898}"/>
              </a:ext>
            </a:extLst>
          </p:cNvPr>
          <p:cNvCxnSpPr>
            <a:cxnSpLocks/>
          </p:cNvCxnSpPr>
          <p:nvPr userDrawn="1"/>
        </p:nvCxnSpPr>
        <p:spPr>
          <a:xfrm flipV="1">
            <a:off x="16519" y="1391521"/>
            <a:ext cx="12175481" cy="42699"/>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id="{1E0ECEF6-2497-0248-9835-35DF171E2222}"/>
              </a:ext>
            </a:extLst>
          </p:cNvPr>
          <p:cNvSpPr>
            <a:spLocks noGrp="1"/>
          </p:cNvSpPr>
          <p:nvPr>
            <p:ph type="subTitle" idx="1" hasCustomPrompt="1"/>
          </p:nvPr>
        </p:nvSpPr>
        <p:spPr>
          <a:xfrm>
            <a:off x="431998" y="1735200"/>
            <a:ext cx="6393600" cy="3722957"/>
          </a:xfrm>
          <a:solidFill>
            <a:srgbClr val="FFFFFF">
              <a:alpha val="75000"/>
            </a:srgbClr>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pic>
        <p:nvPicPr>
          <p:cNvPr id="11" name="Picture 10">
            <a:extLst>
              <a:ext uri="{FF2B5EF4-FFF2-40B4-BE49-F238E27FC236}">
                <a16:creationId xmlns:a16="http://schemas.microsoft.com/office/drawing/2014/main" id="{FF10F82B-DCE9-D446-8716-17CA4294A43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318334" y="5864401"/>
            <a:ext cx="5873666" cy="993599"/>
          </a:xfrm>
          <a:prstGeom prst="rect">
            <a:avLst/>
          </a:prstGeom>
        </p:spPr>
      </p:pic>
      <p:pic>
        <p:nvPicPr>
          <p:cNvPr id="8" name="Picture 7" descr="A picture containing grass, outdoor, building, man&#10;&#10;Description automatically generated">
            <a:extLst>
              <a:ext uri="{FF2B5EF4-FFF2-40B4-BE49-F238E27FC236}">
                <a16:creationId xmlns:a16="http://schemas.microsoft.com/office/drawing/2014/main" id="{4F095093-BD19-4072-9C47-B89A1EA671AB}"/>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b="-216"/>
          <a:stretch/>
        </p:blipFill>
        <p:spPr>
          <a:xfrm>
            <a:off x="7551452" y="1715768"/>
            <a:ext cx="3802348" cy="3749196"/>
          </a:xfrm>
          <a:prstGeom prst="rect">
            <a:avLst/>
          </a:prstGeom>
        </p:spPr>
      </p:pic>
    </p:spTree>
    <p:extLst>
      <p:ext uri="{BB962C8B-B14F-4D97-AF65-F5344CB8AC3E}">
        <p14:creationId xmlns:p14="http://schemas.microsoft.com/office/powerpoint/2010/main" val="351905500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4 causes Children on the move">
    <p:bg>
      <p:bgPr>
        <a:solidFill>
          <a:srgbClr val="00AEEF"/>
        </a:solidFill>
        <a:effectLst/>
      </p:bgPr>
    </p:bg>
    <p:spTree>
      <p:nvGrpSpPr>
        <p:cNvPr id="1" name=""/>
        <p:cNvGrpSpPr/>
        <p:nvPr/>
      </p:nvGrpSpPr>
      <p:grpSpPr>
        <a:xfrm>
          <a:off x="0" y="0"/>
          <a:ext cx="0" cy="0"/>
          <a:chOff x="0" y="0"/>
          <a:chExt cx="0" cy="0"/>
        </a:xfrm>
      </p:grpSpPr>
      <p:sp>
        <p:nvSpPr>
          <p:cNvPr id="18" name="Date Placeholder 3">
            <a:extLst>
              <a:ext uri="{FF2B5EF4-FFF2-40B4-BE49-F238E27FC236}">
                <a16:creationId xmlns:a16="http://schemas.microsoft.com/office/drawing/2014/main" id="{B485FB32-7577-A147-BB4B-6D806D53DF3C}"/>
              </a:ext>
            </a:extLst>
          </p:cNvPr>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03/07/2020</a:t>
            </a:fld>
            <a:endParaRPr lang="en-GB" dirty="0"/>
          </a:p>
        </p:txBody>
      </p:sp>
      <p:sp>
        <p:nvSpPr>
          <p:cNvPr id="19" name="Footer Placeholder 4">
            <a:extLst>
              <a:ext uri="{FF2B5EF4-FFF2-40B4-BE49-F238E27FC236}">
                <a16:creationId xmlns:a16="http://schemas.microsoft.com/office/drawing/2014/main" id="{F80C1448-6D5C-D548-83B1-64417ADD64CE}"/>
              </a:ext>
            </a:extLst>
          </p:cNvPr>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20" name="Slide Number Placeholder 5">
            <a:extLst>
              <a:ext uri="{FF2B5EF4-FFF2-40B4-BE49-F238E27FC236}">
                <a16:creationId xmlns:a16="http://schemas.microsoft.com/office/drawing/2014/main" id="{C82639CE-23BC-4D41-9E2A-BB319EB57FBE}"/>
              </a:ext>
            </a:extLst>
          </p:cNvPr>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22" name="Title 1">
            <a:extLst>
              <a:ext uri="{FF2B5EF4-FFF2-40B4-BE49-F238E27FC236}">
                <a16:creationId xmlns:a16="http://schemas.microsoft.com/office/drawing/2014/main" id="{57831B11-FE25-2B4D-9760-E3A4BEB904D1}"/>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bg1"/>
                </a:solidFill>
                <a:highlight>
                  <a:srgbClr val="000000"/>
                </a:highlight>
                <a:latin typeface="Univers Next Pro Condensed" panose="020B0906030202020203" pitchFamily="34" charset="0"/>
              </a:defRPr>
            </a:lvl1pPr>
          </a:lstStyle>
          <a:p>
            <a:r>
              <a:rPr lang="en-US" dirty="0"/>
              <a:t> Children on the move</a:t>
            </a:r>
            <a:endParaRPr lang="en-GB" dirty="0"/>
          </a:p>
        </p:txBody>
      </p:sp>
      <p:cxnSp>
        <p:nvCxnSpPr>
          <p:cNvPr id="23" name="Straight Connector 22">
            <a:extLst>
              <a:ext uri="{FF2B5EF4-FFF2-40B4-BE49-F238E27FC236}">
                <a16:creationId xmlns:a16="http://schemas.microsoft.com/office/drawing/2014/main" id="{E170F6DF-87C8-8C4D-AD78-CBC99F743898}"/>
              </a:ext>
            </a:extLst>
          </p:cNvPr>
          <p:cNvCxnSpPr>
            <a:cxnSpLocks/>
          </p:cNvCxnSpPr>
          <p:nvPr userDrawn="1"/>
        </p:nvCxnSpPr>
        <p:spPr>
          <a:xfrm flipV="1">
            <a:off x="16519" y="1391521"/>
            <a:ext cx="12175481" cy="42699"/>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id="{1E0ECEF6-2497-0248-9835-35DF171E2222}"/>
              </a:ext>
            </a:extLst>
          </p:cNvPr>
          <p:cNvSpPr>
            <a:spLocks noGrp="1"/>
          </p:cNvSpPr>
          <p:nvPr>
            <p:ph type="subTitle" idx="1" hasCustomPrompt="1"/>
          </p:nvPr>
        </p:nvSpPr>
        <p:spPr>
          <a:xfrm>
            <a:off x="431998" y="1735200"/>
            <a:ext cx="6393600" cy="3722957"/>
          </a:xfrm>
          <a:solidFill>
            <a:srgbClr val="FFFFFF">
              <a:alpha val="75000"/>
            </a:srgbClr>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pic>
        <p:nvPicPr>
          <p:cNvPr id="12" name="Picture 11" descr="A couple of people posing for the camera&#10;&#10;Description automatically generated">
            <a:extLst>
              <a:ext uri="{FF2B5EF4-FFF2-40B4-BE49-F238E27FC236}">
                <a16:creationId xmlns:a16="http://schemas.microsoft.com/office/drawing/2014/main" id="{628FD798-F96A-47F7-91FA-9B23B97FB8F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737657" y="1733030"/>
            <a:ext cx="3622280" cy="3733449"/>
          </a:xfrm>
          <a:prstGeom prst="rect">
            <a:avLst/>
          </a:prstGeom>
        </p:spPr>
      </p:pic>
      <p:pic>
        <p:nvPicPr>
          <p:cNvPr id="21" name="Picture 20" descr="A close up of a logo&#10;&#10;Description automatically generated">
            <a:extLst>
              <a:ext uri="{FF2B5EF4-FFF2-40B4-BE49-F238E27FC236}">
                <a16:creationId xmlns:a16="http://schemas.microsoft.com/office/drawing/2014/main" id="{BD4E0E52-D9BA-44A7-BC31-28D13E38C46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895634" y="5790406"/>
            <a:ext cx="5296365" cy="1138800"/>
          </a:xfrm>
          <a:prstGeom prst="rect">
            <a:avLst/>
          </a:prstGeom>
        </p:spPr>
      </p:pic>
    </p:spTree>
    <p:extLst>
      <p:ext uri="{BB962C8B-B14F-4D97-AF65-F5344CB8AC3E}">
        <p14:creationId xmlns:p14="http://schemas.microsoft.com/office/powerpoint/2010/main" val="276964221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4 causes Ending violence">
    <p:bg>
      <p:bgPr>
        <a:solidFill>
          <a:srgbClr val="00AEEF"/>
        </a:solidFill>
        <a:effectLst/>
      </p:bgPr>
    </p:bg>
    <p:spTree>
      <p:nvGrpSpPr>
        <p:cNvPr id="1" name=""/>
        <p:cNvGrpSpPr/>
        <p:nvPr/>
      </p:nvGrpSpPr>
      <p:grpSpPr>
        <a:xfrm>
          <a:off x="0" y="0"/>
          <a:ext cx="0" cy="0"/>
          <a:chOff x="0" y="0"/>
          <a:chExt cx="0" cy="0"/>
        </a:xfrm>
      </p:grpSpPr>
      <p:sp>
        <p:nvSpPr>
          <p:cNvPr id="18" name="Date Placeholder 3">
            <a:extLst>
              <a:ext uri="{FF2B5EF4-FFF2-40B4-BE49-F238E27FC236}">
                <a16:creationId xmlns:a16="http://schemas.microsoft.com/office/drawing/2014/main" id="{B485FB32-7577-A147-BB4B-6D806D53DF3C}"/>
              </a:ext>
            </a:extLst>
          </p:cNvPr>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03/07/2020</a:t>
            </a:fld>
            <a:endParaRPr lang="en-GB" dirty="0"/>
          </a:p>
        </p:txBody>
      </p:sp>
      <p:sp>
        <p:nvSpPr>
          <p:cNvPr id="19" name="Footer Placeholder 4">
            <a:extLst>
              <a:ext uri="{FF2B5EF4-FFF2-40B4-BE49-F238E27FC236}">
                <a16:creationId xmlns:a16="http://schemas.microsoft.com/office/drawing/2014/main" id="{F80C1448-6D5C-D548-83B1-64417ADD64CE}"/>
              </a:ext>
            </a:extLst>
          </p:cNvPr>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20" name="Slide Number Placeholder 5">
            <a:extLst>
              <a:ext uri="{FF2B5EF4-FFF2-40B4-BE49-F238E27FC236}">
                <a16:creationId xmlns:a16="http://schemas.microsoft.com/office/drawing/2014/main" id="{C82639CE-23BC-4D41-9E2A-BB319EB57FBE}"/>
              </a:ext>
            </a:extLst>
          </p:cNvPr>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22" name="Title 1">
            <a:extLst>
              <a:ext uri="{FF2B5EF4-FFF2-40B4-BE49-F238E27FC236}">
                <a16:creationId xmlns:a16="http://schemas.microsoft.com/office/drawing/2014/main" id="{57831B11-FE25-2B4D-9760-E3A4BEB904D1}"/>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bg1"/>
                </a:solidFill>
                <a:highlight>
                  <a:srgbClr val="000000"/>
                </a:highlight>
                <a:latin typeface="Univers Next Pro Condensed" panose="020B0906030202020203" pitchFamily="34" charset="0"/>
              </a:defRPr>
            </a:lvl1pPr>
          </a:lstStyle>
          <a:p>
            <a:r>
              <a:rPr lang="en-US" dirty="0"/>
              <a:t> Ending violence</a:t>
            </a:r>
            <a:endParaRPr lang="en-GB" dirty="0"/>
          </a:p>
        </p:txBody>
      </p:sp>
      <p:cxnSp>
        <p:nvCxnSpPr>
          <p:cNvPr id="23" name="Straight Connector 22">
            <a:extLst>
              <a:ext uri="{FF2B5EF4-FFF2-40B4-BE49-F238E27FC236}">
                <a16:creationId xmlns:a16="http://schemas.microsoft.com/office/drawing/2014/main" id="{E170F6DF-87C8-8C4D-AD78-CBC99F743898}"/>
              </a:ext>
            </a:extLst>
          </p:cNvPr>
          <p:cNvCxnSpPr>
            <a:cxnSpLocks/>
          </p:cNvCxnSpPr>
          <p:nvPr userDrawn="1"/>
        </p:nvCxnSpPr>
        <p:spPr>
          <a:xfrm flipV="1">
            <a:off x="16519" y="1391521"/>
            <a:ext cx="12175481" cy="42699"/>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id="{1E0ECEF6-2497-0248-9835-35DF171E2222}"/>
              </a:ext>
            </a:extLst>
          </p:cNvPr>
          <p:cNvSpPr>
            <a:spLocks noGrp="1"/>
          </p:cNvSpPr>
          <p:nvPr>
            <p:ph type="subTitle" idx="1" hasCustomPrompt="1"/>
          </p:nvPr>
        </p:nvSpPr>
        <p:spPr>
          <a:xfrm>
            <a:off x="431998" y="1735200"/>
            <a:ext cx="6393600" cy="3722957"/>
          </a:xfrm>
          <a:solidFill>
            <a:srgbClr val="FFFFFF">
              <a:alpha val="75000"/>
            </a:srgbClr>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pic>
        <p:nvPicPr>
          <p:cNvPr id="3" name="Picture 2" descr="Two people sitting on a bench&#10;&#10;Description automatically generated">
            <a:extLst>
              <a:ext uri="{FF2B5EF4-FFF2-40B4-BE49-F238E27FC236}">
                <a16:creationId xmlns:a16="http://schemas.microsoft.com/office/drawing/2014/main" id="{FE552C36-7447-4782-9DB5-5F5C5C254015}"/>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7475252" y="1735201"/>
            <a:ext cx="3859497" cy="3702722"/>
          </a:xfrm>
          <a:prstGeom prst="rect">
            <a:avLst/>
          </a:prstGeom>
        </p:spPr>
      </p:pic>
      <p:pic>
        <p:nvPicPr>
          <p:cNvPr id="12" name="Picture 11" descr="A close up of a logo&#10;&#10;Description automatically generated">
            <a:extLst>
              <a:ext uri="{FF2B5EF4-FFF2-40B4-BE49-F238E27FC236}">
                <a16:creationId xmlns:a16="http://schemas.microsoft.com/office/drawing/2014/main" id="{7D60D268-A37E-4873-ADD6-D87A1B4FE0DA}"/>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895634" y="5828506"/>
            <a:ext cx="5296365" cy="1138800"/>
          </a:xfrm>
          <a:prstGeom prst="rect">
            <a:avLst/>
          </a:prstGeom>
        </p:spPr>
      </p:pic>
    </p:spTree>
    <p:extLst>
      <p:ext uri="{BB962C8B-B14F-4D97-AF65-F5344CB8AC3E}">
        <p14:creationId xmlns:p14="http://schemas.microsoft.com/office/powerpoint/2010/main" val="3780709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3">
    <p:bg>
      <p:bgPr>
        <a:solidFill>
          <a:schemeClr val="bg1">
            <a:alpha val="97000"/>
          </a:schemeClr>
        </a:solidFill>
        <a:effectLst/>
      </p:bgPr>
    </p:bg>
    <p:spTree>
      <p:nvGrpSpPr>
        <p:cNvPr id="1" name=""/>
        <p:cNvGrpSpPr/>
        <p:nvPr/>
      </p:nvGrpSpPr>
      <p:grpSpPr>
        <a:xfrm>
          <a:off x="0" y="0"/>
          <a:ext cx="0" cy="0"/>
          <a:chOff x="0" y="0"/>
          <a:chExt cx="0" cy="0"/>
        </a:xfrm>
      </p:grpSpPr>
      <p:pic>
        <p:nvPicPr>
          <p:cNvPr id="8" name="Picture 7" descr="A group of people posing for the camera&#10;&#10;Description automatically generated">
            <a:extLst>
              <a:ext uri="{FF2B5EF4-FFF2-40B4-BE49-F238E27FC236}">
                <a16:creationId xmlns:a16="http://schemas.microsoft.com/office/drawing/2014/main" id="{53152674-77B1-4DE2-8655-6F39E4BA693E}"/>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9" name="Title 1">
            <a:extLst>
              <a:ext uri="{FF2B5EF4-FFF2-40B4-BE49-F238E27FC236}">
                <a16:creationId xmlns:a16="http://schemas.microsoft.com/office/drawing/2014/main" id="{852265B2-8682-4A68-868D-A332EB5A8D03}"/>
              </a:ext>
            </a:extLst>
          </p:cNvPr>
          <p:cNvSpPr txBox="1">
            <a:spLocks/>
          </p:cNvSpPr>
          <p:nvPr userDrawn="1"/>
        </p:nvSpPr>
        <p:spPr>
          <a:xfrm>
            <a:off x="9525" y="5569680"/>
            <a:ext cx="6867525" cy="745571"/>
          </a:xfrm>
          <a:prstGeom prst="rect">
            <a:avLst/>
          </a:prstGeom>
          <a:solidFill>
            <a:srgbClr val="00AEEF"/>
          </a:solidFill>
        </p:spPr>
        <p:txBody>
          <a:bodyPr vert="horz" wrap="square" lIns="360000" tIns="144000" rIns="91440" bIns="45720" rtlCol="0" anchor="ctr" anchorCtr="0">
            <a:spAutoFit/>
          </a:bodyPr>
          <a:lstStyle>
            <a:lvl1pPr algn="l" defTabSz="914400" rtl="0" eaLnBrk="1" latinLnBrk="0" hangingPunct="1">
              <a:lnSpc>
                <a:spcPct val="90000"/>
              </a:lnSpc>
              <a:spcBef>
                <a:spcPct val="0"/>
              </a:spcBef>
              <a:buNone/>
              <a:defRPr sz="4000" kern="1200" cap="all" spc="600" baseline="0">
                <a:solidFill>
                  <a:schemeClr val="bg1"/>
                </a:solidFill>
                <a:latin typeface="Univers Next Pro Condensed" panose="020B0906030202020203" pitchFamily="34" charset="0"/>
                <a:ea typeface="+mj-ea"/>
                <a:cs typeface="+mj-cs"/>
              </a:defRPr>
            </a:lvl1pPr>
          </a:lstStyle>
          <a:p>
            <a:r>
              <a:rPr lang="en-US" dirty="0"/>
              <a:t>Article of the week</a:t>
            </a:r>
          </a:p>
        </p:txBody>
      </p:sp>
    </p:spTree>
    <p:extLst>
      <p:ext uri="{BB962C8B-B14F-4D97-AF65-F5344CB8AC3E}">
        <p14:creationId xmlns:p14="http://schemas.microsoft.com/office/powerpoint/2010/main" val="200361100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Blank for image 1">
    <p:spTree>
      <p:nvGrpSpPr>
        <p:cNvPr id="1" name=""/>
        <p:cNvGrpSpPr/>
        <p:nvPr/>
      </p:nvGrpSpPr>
      <p:grpSpPr>
        <a:xfrm>
          <a:off x="0" y="0"/>
          <a:ext cx="0" cy="0"/>
          <a:chOff x="0" y="0"/>
          <a:chExt cx="0" cy="0"/>
        </a:xfrm>
      </p:grpSpPr>
      <p:sp>
        <p:nvSpPr>
          <p:cNvPr id="7" name="Picture Placeholder 2"/>
          <p:cNvSpPr>
            <a:spLocks noGrp="1"/>
          </p:cNvSpPr>
          <p:nvPr>
            <p:ph type="pic" idx="13"/>
          </p:nvPr>
        </p:nvSpPr>
        <p:spPr>
          <a:xfrm>
            <a:off x="12996" y="0"/>
            <a:ext cx="12179003" cy="5458932"/>
          </a:xfrm>
        </p:spPr>
        <p:txBody>
          <a:bodyPr/>
          <a:lstStyle>
            <a:lvl1pPr marL="0" indent="0">
              <a:buNone/>
              <a:defRPr sz="3200" b="0" i="0">
                <a:latin typeface="Univers Next Pro Light" panose="020B0403030202020203" pitchFamily="34" charset="77"/>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dirty="0"/>
          </a:p>
        </p:txBody>
      </p:sp>
      <p:pic>
        <p:nvPicPr>
          <p:cNvPr id="4" name="Picture 3" descr="A picture containing drawing&#10;&#10;Description automatically generated">
            <a:extLst>
              <a:ext uri="{FF2B5EF4-FFF2-40B4-BE49-F238E27FC236}">
                <a16:creationId xmlns:a16="http://schemas.microsoft.com/office/drawing/2014/main" id="{425E6D96-4DCE-41CA-BA4F-464C2E9E478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315200" y="5880618"/>
            <a:ext cx="4876800" cy="1048587"/>
          </a:xfrm>
          <a:prstGeom prst="rect">
            <a:avLst/>
          </a:prstGeom>
        </p:spPr>
      </p:pic>
    </p:spTree>
    <p:extLst>
      <p:ext uri="{BB962C8B-B14F-4D97-AF65-F5344CB8AC3E}">
        <p14:creationId xmlns:p14="http://schemas.microsoft.com/office/powerpoint/2010/main" val="420405943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Blank for image 2">
    <p:bg>
      <p:bgPr>
        <a:solidFill>
          <a:srgbClr val="00AEEF"/>
        </a:solidFill>
        <a:effectLst/>
      </p:bgPr>
    </p:bg>
    <p:spTree>
      <p:nvGrpSpPr>
        <p:cNvPr id="1" name=""/>
        <p:cNvGrpSpPr/>
        <p:nvPr/>
      </p:nvGrpSpPr>
      <p:grpSpPr>
        <a:xfrm>
          <a:off x="0" y="0"/>
          <a:ext cx="0" cy="0"/>
          <a:chOff x="0" y="0"/>
          <a:chExt cx="0" cy="0"/>
        </a:xfrm>
      </p:grpSpPr>
      <p:sp>
        <p:nvSpPr>
          <p:cNvPr id="10" name="Picture Placeholder 2">
            <a:extLst>
              <a:ext uri="{FF2B5EF4-FFF2-40B4-BE49-F238E27FC236}">
                <a16:creationId xmlns:a16="http://schemas.microsoft.com/office/drawing/2014/main" id="{23B984DF-36DE-8345-B1A1-A68E2E856EEA}"/>
              </a:ext>
            </a:extLst>
          </p:cNvPr>
          <p:cNvSpPr>
            <a:spLocks noGrp="1"/>
          </p:cNvSpPr>
          <p:nvPr>
            <p:ph type="pic" idx="13"/>
          </p:nvPr>
        </p:nvSpPr>
        <p:spPr>
          <a:xfrm>
            <a:off x="12996" y="0"/>
            <a:ext cx="12179003" cy="5458932"/>
          </a:xfrm>
        </p:spPr>
        <p:txBody>
          <a:bodyPr/>
          <a:lstStyle>
            <a:lvl1pPr marL="0" indent="0">
              <a:buNone/>
              <a:defRPr sz="3200" b="0" i="0">
                <a:latin typeface="Univers Next Pro Light" panose="020B0403030202020203" pitchFamily="34" charset="77"/>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dirty="0"/>
          </a:p>
        </p:txBody>
      </p:sp>
      <p:pic>
        <p:nvPicPr>
          <p:cNvPr id="4" name="Picture 3" descr="A close up of a logo&#10;&#10;Description automatically generated">
            <a:extLst>
              <a:ext uri="{FF2B5EF4-FFF2-40B4-BE49-F238E27FC236}">
                <a16:creationId xmlns:a16="http://schemas.microsoft.com/office/drawing/2014/main" id="{BF6686CD-E16A-403A-BB1C-57EA4332C3B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895634" y="5828506"/>
            <a:ext cx="5296365" cy="1138800"/>
          </a:xfrm>
          <a:prstGeom prst="rect">
            <a:avLst/>
          </a:prstGeom>
        </p:spPr>
      </p:pic>
    </p:spTree>
    <p:extLst>
      <p:ext uri="{BB962C8B-B14F-4D97-AF65-F5344CB8AC3E}">
        <p14:creationId xmlns:p14="http://schemas.microsoft.com/office/powerpoint/2010/main" val="205468075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Blank 1">
    <p:spTree>
      <p:nvGrpSpPr>
        <p:cNvPr id="1" name=""/>
        <p:cNvGrpSpPr/>
        <p:nvPr/>
      </p:nvGrpSpPr>
      <p:grpSpPr>
        <a:xfrm>
          <a:off x="0" y="0"/>
          <a:ext cx="0" cy="0"/>
          <a:chOff x="0" y="0"/>
          <a:chExt cx="0" cy="0"/>
        </a:xfrm>
      </p:grpSpPr>
      <p:pic>
        <p:nvPicPr>
          <p:cNvPr id="4" name="Picture 3" descr="A picture containing drawing&#10;&#10;Description automatically generated">
            <a:extLst>
              <a:ext uri="{FF2B5EF4-FFF2-40B4-BE49-F238E27FC236}">
                <a16:creationId xmlns:a16="http://schemas.microsoft.com/office/drawing/2014/main" id="{1A6F3383-7C34-4D42-80FD-7F7F8364F2A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315200" y="5794893"/>
            <a:ext cx="4876800" cy="1048587"/>
          </a:xfrm>
          <a:prstGeom prst="rect">
            <a:avLst/>
          </a:prstGeom>
        </p:spPr>
      </p:pic>
    </p:spTree>
    <p:extLst>
      <p:ext uri="{BB962C8B-B14F-4D97-AF65-F5344CB8AC3E}">
        <p14:creationId xmlns:p14="http://schemas.microsoft.com/office/powerpoint/2010/main" val="160245845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Blank 2">
    <p:bg>
      <p:bgPr>
        <a:solidFill>
          <a:srgbClr val="00AEEF"/>
        </a:solidFill>
        <a:effectLst/>
      </p:bgPr>
    </p:bg>
    <p:spTree>
      <p:nvGrpSpPr>
        <p:cNvPr id="1" name=""/>
        <p:cNvGrpSpPr/>
        <p:nvPr/>
      </p:nvGrpSpPr>
      <p:grpSpPr>
        <a:xfrm>
          <a:off x="0" y="0"/>
          <a:ext cx="0" cy="0"/>
          <a:chOff x="0" y="0"/>
          <a:chExt cx="0" cy="0"/>
        </a:xfrm>
      </p:grpSpPr>
      <p:pic>
        <p:nvPicPr>
          <p:cNvPr id="3" name="Picture 2" descr="A close up of a logo&#10;&#10;Description automatically generated">
            <a:extLst>
              <a:ext uri="{FF2B5EF4-FFF2-40B4-BE49-F238E27FC236}">
                <a16:creationId xmlns:a16="http://schemas.microsoft.com/office/drawing/2014/main" id="{D8B1C7E8-B678-41E2-9EB8-6BE7F3D8B61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895634" y="5828506"/>
            <a:ext cx="5296365" cy="1138800"/>
          </a:xfrm>
          <a:prstGeom prst="rect">
            <a:avLst/>
          </a:prstGeom>
        </p:spPr>
      </p:pic>
    </p:spTree>
    <p:extLst>
      <p:ext uri="{BB962C8B-B14F-4D97-AF65-F5344CB8AC3E}">
        <p14:creationId xmlns:p14="http://schemas.microsoft.com/office/powerpoint/2010/main" val="107349974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Blank no logo">
    <p:spTree>
      <p:nvGrpSpPr>
        <p:cNvPr id="1" name=""/>
        <p:cNvGrpSpPr/>
        <p:nvPr/>
      </p:nvGrpSpPr>
      <p:grpSpPr>
        <a:xfrm>
          <a:off x="0" y="0"/>
          <a:ext cx="0" cy="0"/>
          <a:chOff x="0" y="0"/>
          <a:chExt cx="0" cy="0"/>
        </a:xfrm>
      </p:grpSpPr>
    </p:spTree>
    <p:extLst>
      <p:ext uri="{BB962C8B-B14F-4D97-AF65-F5344CB8AC3E}">
        <p14:creationId xmlns:p14="http://schemas.microsoft.com/office/powerpoint/2010/main" val="245883682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Any questions">
    <p:bg>
      <p:bgPr>
        <a:solidFill>
          <a:schemeClr val="bg1">
            <a:alpha val="97000"/>
          </a:schemeClr>
        </a:solidFill>
        <a:effectLst/>
      </p:bgPr>
    </p:bg>
    <p:spTree>
      <p:nvGrpSpPr>
        <p:cNvPr id="1" name=""/>
        <p:cNvGrpSpPr/>
        <p:nvPr/>
      </p:nvGrpSpPr>
      <p:grpSpPr>
        <a:xfrm>
          <a:off x="0" y="0"/>
          <a:ext cx="0" cy="0"/>
          <a:chOff x="0" y="0"/>
          <a:chExt cx="0" cy="0"/>
        </a:xfrm>
      </p:grpSpPr>
      <p:pic>
        <p:nvPicPr>
          <p:cNvPr id="8" name="Picture 7" descr="A picture containing person, sitting, man, reading&#10;&#10;Description automatically generated">
            <a:extLst>
              <a:ext uri="{FF2B5EF4-FFF2-40B4-BE49-F238E27FC236}">
                <a16:creationId xmlns:a16="http://schemas.microsoft.com/office/drawing/2014/main" id="{3F6FEA19-0098-4FF3-8554-E7B817911B83}"/>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525" y="0"/>
            <a:ext cx="12192000" cy="6858000"/>
          </a:xfrm>
          <a:prstGeom prst="rect">
            <a:avLst/>
          </a:prstGeom>
        </p:spPr>
      </p:pic>
      <p:sp>
        <p:nvSpPr>
          <p:cNvPr id="9" name="Title 1">
            <a:extLst>
              <a:ext uri="{FF2B5EF4-FFF2-40B4-BE49-F238E27FC236}">
                <a16:creationId xmlns:a16="http://schemas.microsoft.com/office/drawing/2014/main" id="{70088B6A-37EC-4377-97F2-1E7A89274C0F}"/>
              </a:ext>
            </a:extLst>
          </p:cNvPr>
          <p:cNvSpPr>
            <a:spLocks noGrp="1"/>
          </p:cNvSpPr>
          <p:nvPr>
            <p:ph type="ctrTitle" hasCustomPrompt="1"/>
          </p:nvPr>
        </p:nvSpPr>
        <p:spPr>
          <a:xfrm>
            <a:off x="0" y="5167889"/>
            <a:ext cx="7392202" cy="1022569"/>
          </a:xfrm>
          <a:solidFill>
            <a:schemeClr val="tx1">
              <a:alpha val="70000"/>
            </a:schemeClr>
          </a:solidFill>
        </p:spPr>
        <p:txBody>
          <a:bodyPr wrap="square" lIns="360000" tIns="144000" anchor="ctr" anchorCtr="0">
            <a:spAutoFit/>
          </a:bodyPr>
          <a:lstStyle>
            <a:lvl1pPr>
              <a:defRPr sz="6000" cap="all" spc="600" baseline="0">
                <a:solidFill>
                  <a:schemeClr val="bg1"/>
                </a:solidFill>
                <a:latin typeface="Univers Next Pro Condensed" panose="020B0906030202020203" pitchFamily="34" charset="0"/>
              </a:defRPr>
            </a:lvl1pPr>
          </a:lstStyle>
          <a:p>
            <a:r>
              <a:rPr lang="en-US" dirty="0"/>
              <a:t>Any questions?</a:t>
            </a:r>
            <a:endParaRPr lang="en-GB" dirty="0"/>
          </a:p>
        </p:txBody>
      </p:sp>
    </p:spTree>
    <p:extLst>
      <p:ext uri="{BB962C8B-B14F-4D97-AF65-F5344CB8AC3E}">
        <p14:creationId xmlns:p14="http://schemas.microsoft.com/office/powerpoint/2010/main" val="49680009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Any questions">
    <p:bg>
      <p:bgPr>
        <a:solidFill>
          <a:schemeClr val="bg1">
            <a:alpha val="97000"/>
          </a:schemeClr>
        </a:solidFill>
        <a:effectLst/>
      </p:bgPr>
    </p:bg>
    <p:spTree>
      <p:nvGrpSpPr>
        <p:cNvPr id="1" name=""/>
        <p:cNvGrpSpPr/>
        <p:nvPr/>
      </p:nvGrpSpPr>
      <p:grpSpPr>
        <a:xfrm>
          <a:off x="0" y="0"/>
          <a:ext cx="0" cy="0"/>
          <a:chOff x="0" y="0"/>
          <a:chExt cx="0" cy="0"/>
        </a:xfrm>
      </p:grpSpPr>
      <p:pic>
        <p:nvPicPr>
          <p:cNvPr id="4" name="Picture 3" descr="A group of people looking at each other&#10;&#10;Description automatically generated">
            <a:extLst>
              <a:ext uri="{FF2B5EF4-FFF2-40B4-BE49-F238E27FC236}">
                <a16:creationId xmlns:a16="http://schemas.microsoft.com/office/drawing/2014/main" id="{28D9CC12-87D8-452C-A5EF-096C206E829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Title 1">
            <a:extLst>
              <a:ext uri="{FF2B5EF4-FFF2-40B4-BE49-F238E27FC236}">
                <a16:creationId xmlns:a16="http://schemas.microsoft.com/office/drawing/2014/main" id="{FDE1FBBF-98F9-4CF8-A096-4A5C2DA51B5F}"/>
              </a:ext>
            </a:extLst>
          </p:cNvPr>
          <p:cNvSpPr>
            <a:spLocks noGrp="1"/>
          </p:cNvSpPr>
          <p:nvPr>
            <p:ph type="ctrTitle" hasCustomPrompt="1"/>
          </p:nvPr>
        </p:nvSpPr>
        <p:spPr>
          <a:xfrm>
            <a:off x="0" y="5167889"/>
            <a:ext cx="7392202" cy="1022569"/>
          </a:xfrm>
          <a:solidFill>
            <a:schemeClr val="tx1">
              <a:alpha val="70000"/>
            </a:schemeClr>
          </a:solidFill>
        </p:spPr>
        <p:txBody>
          <a:bodyPr wrap="square" lIns="360000" tIns="144000" anchor="ctr" anchorCtr="0">
            <a:spAutoFit/>
          </a:bodyPr>
          <a:lstStyle>
            <a:lvl1pPr>
              <a:defRPr sz="6000" cap="all" spc="600" baseline="0">
                <a:solidFill>
                  <a:schemeClr val="bg1"/>
                </a:solidFill>
                <a:latin typeface="Univers Next Pro Condensed" panose="020B0906030202020203" pitchFamily="34" charset="0"/>
              </a:defRPr>
            </a:lvl1pPr>
          </a:lstStyle>
          <a:p>
            <a:r>
              <a:rPr lang="en-US" dirty="0"/>
              <a:t>Any questions?</a:t>
            </a:r>
            <a:endParaRPr lang="en-GB" dirty="0"/>
          </a:p>
        </p:txBody>
      </p:sp>
    </p:spTree>
    <p:extLst>
      <p:ext uri="{BB962C8B-B14F-4D97-AF65-F5344CB8AC3E}">
        <p14:creationId xmlns:p14="http://schemas.microsoft.com/office/powerpoint/2010/main" val="162777228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43F90A-D692-46EB-B855-8E617D58DBB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5B7E8605-0D49-4AB0-A892-4355F33E18E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6B6F8058-81B7-4C54-91CD-599A25CFB492}"/>
              </a:ext>
            </a:extLst>
          </p:cNvPr>
          <p:cNvSpPr>
            <a:spLocks noGrp="1"/>
          </p:cNvSpPr>
          <p:nvPr>
            <p:ph type="dt" sz="half" idx="10"/>
          </p:nvPr>
        </p:nvSpPr>
        <p:spPr/>
        <p:txBody>
          <a:bodyPr/>
          <a:lstStyle/>
          <a:p>
            <a:fld id="{6462777B-FBFE-42A3-A18D-56512AA4417C}" type="datetimeFigureOut">
              <a:rPr lang="en-GB" smtClean="0"/>
              <a:t>03/07/2020</a:t>
            </a:fld>
            <a:endParaRPr lang="en-GB"/>
          </a:p>
        </p:txBody>
      </p:sp>
      <p:sp>
        <p:nvSpPr>
          <p:cNvPr id="5" name="Footer Placeholder 4">
            <a:extLst>
              <a:ext uri="{FF2B5EF4-FFF2-40B4-BE49-F238E27FC236}">
                <a16:creationId xmlns:a16="http://schemas.microsoft.com/office/drawing/2014/main" id="{C5CA5DC5-FD50-495B-AFCE-9EEC4942142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CB78963-C348-41C0-AC9A-66E54347FBEC}"/>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222766711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3B117B-7C00-4431-B08A-D2A5E8EAB743}"/>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1329166-AB17-4703-905B-9FD7E42BC46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EE784CD-3D9F-4522-802A-F6C76D500C5D}"/>
              </a:ext>
            </a:extLst>
          </p:cNvPr>
          <p:cNvSpPr>
            <a:spLocks noGrp="1"/>
          </p:cNvSpPr>
          <p:nvPr>
            <p:ph type="dt" sz="half" idx="10"/>
          </p:nvPr>
        </p:nvSpPr>
        <p:spPr/>
        <p:txBody>
          <a:bodyPr/>
          <a:lstStyle/>
          <a:p>
            <a:fld id="{6462777B-FBFE-42A3-A18D-56512AA4417C}" type="datetimeFigureOut">
              <a:rPr lang="en-GB" smtClean="0"/>
              <a:t>03/07/2020</a:t>
            </a:fld>
            <a:endParaRPr lang="en-GB"/>
          </a:p>
        </p:txBody>
      </p:sp>
      <p:sp>
        <p:nvSpPr>
          <p:cNvPr id="5" name="Footer Placeholder 4">
            <a:extLst>
              <a:ext uri="{FF2B5EF4-FFF2-40B4-BE49-F238E27FC236}">
                <a16:creationId xmlns:a16="http://schemas.microsoft.com/office/drawing/2014/main" id="{8E087D02-947A-4F68-A144-07F0B97386C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E905E1D-D30C-4B82-99C7-18D6B1BB07F6}"/>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304932890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896B3F-44DD-4BD0-822A-0E572F75643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D666BEA5-8005-4430-88EE-31553ED96AE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5015F25-F1B6-4E7D-9FD0-978994CF5E23}"/>
              </a:ext>
            </a:extLst>
          </p:cNvPr>
          <p:cNvSpPr>
            <a:spLocks noGrp="1"/>
          </p:cNvSpPr>
          <p:nvPr>
            <p:ph type="dt" sz="half" idx="10"/>
          </p:nvPr>
        </p:nvSpPr>
        <p:spPr/>
        <p:txBody>
          <a:bodyPr/>
          <a:lstStyle/>
          <a:p>
            <a:fld id="{6462777B-FBFE-42A3-A18D-56512AA4417C}" type="datetimeFigureOut">
              <a:rPr lang="en-GB" smtClean="0"/>
              <a:t>03/07/2020</a:t>
            </a:fld>
            <a:endParaRPr lang="en-GB"/>
          </a:p>
        </p:txBody>
      </p:sp>
      <p:sp>
        <p:nvSpPr>
          <p:cNvPr id="5" name="Footer Placeholder 4">
            <a:extLst>
              <a:ext uri="{FF2B5EF4-FFF2-40B4-BE49-F238E27FC236}">
                <a16:creationId xmlns:a16="http://schemas.microsoft.com/office/drawing/2014/main" id="{0DE9345A-D316-412F-A0BA-33CD355D801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561EFBA-6B23-4570-ADD6-11CB6A4F64FF}"/>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36414447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4">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descr="A group of people sitting on a bench posing for the camera&#10;&#10;Description automatically generated">
            <a:extLst>
              <a:ext uri="{FF2B5EF4-FFF2-40B4-BE49-F238E27FC236}">
                <a16:creationId xmlns:a16="http://schemas.microsoft.com/office/drawing/2014/main" id="{6DF46F59-1552-43A3-8FF6-61BF2BE30745}"/>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525" y="0"/>
            <a:ext cx="12192000" cy="6858000"/>
          </a:xfrm>
          <a:prstGeom prst="rect">
            <a:avLst/>
          </a:prstGeom>
        </p:spPr>
      </p:pic>
      <p:sp>
        <p:nvSpPr>
          <p:cNvPr id="6" name="Title 1">
            <a:extLst>
              <a:ext uri="{FF2B5EF4-FFF2-40B4-BE49-F238E27FC236}">
                <a16:creationId xmlns:a16="http://schemas.microsoft.com/office/drawing/2014/main" id="{F0086558-DC37-4EAE-B016-9EB5500DC64B}"/>
              </a:ext>
            </a:extLst>
          </p:cNvPr>
          <p:cNvSpPr txBox="1">
            <a:spLocks/>
          </p:cNvSpPr>
          <p:nvPr userDrawn="1"/>
        </p:nvSpPr>
        <p:spPr>
          <a:xfrm>
            <a:off x="9525" y="5234399"/>
            <a:ext cx="9756058" cy="745571"/>
          </a:xfrm>
          <a:prstGeom prst="rect">
            <a:avLst/>
          </a:prstGeom>
          <a:solidFill>
            <a:srgbClr val="00AEEF"/>
          </a:solidFill>
        </p:spPr>
        <p:txBody>
          <a:bodyPr vert="horz" wrap="square" lIns="360000" tIns="144000" rIns="91440" bIns="45720" rtlCol="0" anchor="ctr" anchorCtr="0">
            <a:spAutoFit/>
          </a:bodyPr>
          <a:lstStyle>
            <a:lvl1pPr algn="l" defTabSz="914400" rtl="0" eaLnBrk="1" latinLnBrk="0" hangingPunct="1">
              <a:lnSpc>
                <a:spcPct val="90000"/>
              </a:lnSpc>
              <a:spcBef>
                <a:spcPct val="0"/>
              </a:spcBef>
              <a:buNone/>
              <a:defRPr sz="4000" kern="1200" cap="all" spc="600" baseline="0">
                <a:solidFill>
                  <a:schemeClr val="bg1"/>
                </a:solidFill>
                <a:latin typeface="Univers Next Pro Condensed" panose="020B0906030202020203" pitchFamily="34" charset="0"/>
                <a:ea typeface="+mj-ea"/>
                <a:cs typeface="+mj-cs"/>
              </a:defRPr>
            </a:lvl1pPr>
          </a:lstStyle>
          <a:p>
            <a:r>
              <a:rPr lang="en-US"/>
              <a:t>Click to edit title</a:t>
            </a:r>
            <a:endParaRPr lang="en-GB" dirty="0"/>
          </a:p>
        </p:txBody>
      </p:sp>
    </p:spTree>
    <p:extLst>
      <p:ext uri="{BB962C8B-B14F-4D97-AF65-F5344CB8AC3E}">
        <p14:creationId xmlns:p14="http://schemas.microsoft.com/office/powerpoint/2010/main" val="205908907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82B323-33FB-4AEF-9F3D-5E63ACC3B7B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61FCF7E0-AF65-4F21-A81D-57C3DA315DB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29D821EF-6E7B-456B-A8AF-01E323120F3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84F359A8-D160-4248-9710-5DB32D9E8183}"/>
              </a:ext>
            </a:extLst>
          </p:cNvPr>
          <p:cNvSpPr>
            <a:spLocks noGrp="1"/>
          </p:cNvSpPr>
          <p:nvPr>
            <p:ph type="dt" sz="half" idx="10"/>
          </p:nvPr>
        </p:nvSpPr>
        <p:spPr/>
        <p:txBody>
          <a:bodyPr/>
          <a:lstStyle/>
          <a:p>
            <a:fld id="{6462777B-FBFE-42A3-A18D-56512AA4417C}" type="datetimeFigureOut">
              <a:rPr lang="en-GB" smtClean="0"/>
              <a:t>03/07/2020</a:t>
            </a:fld>
            <a:endParaRPr lang="en-GB"/>
          </a:p>
        </p:txBody>
      </p:sp>
      <p:sp>
        <p:nvSpPr>
          <p:cNvPr id="6" name="Footer Placeholder 5">
            <a:extLst>
              <a:ext uri="{FF2B5EF4-FFF2-40B4-BE49-F238E27FC236}">
                <a16:creationId xmlns:a16="http://schemas.microsoft.com/office/drawing/2014/main" id="{9698571C-3CE6-4A4C-BB12-C727EFECE54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C113FF6-936C-4985-851B-AD37D029E6F0}"/>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296336046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708512-4BBF-45AA-B633-50BF4D96B863}"/>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1638CD56-7EF4-4901-8FAE-7DC62AFE689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9FA86A1-0C2F-4004-B85D-6C4CE6E4D5D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532DC145-8574-4F06-A982-75D0F02A9A4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801280F-D89C-419E-9B4D-76226AEBC8D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8BD51B72-7801-4F8F-8788-9E5F9062AEDB}"/>
              </a:ext>
            </a:extLst>
          </p:cNvPr>
          <p:cNvSpPr>
            <a:spLocks noGrp="1"/>
          </p:cNvSpPr>
          <p:nvPr>
            <p:ph type="dt" sz="half" idx="10"/>
          </p:nvPr>
        </p:nvSpPr>
        <p:spPr/>
        <p:txBody>
          <a:bodyPr/>
          <a:lstStyle/>
          <a:p>
            <a:fld id="{6462777B-FBFE-42A3-A18D-56512AA4417C}" type="datetimeFigureOut">
              <a:rPr lang="en-GB" smtClean="0"/>
              <a:t>03/07/2020</a:t>
            </a:fld>
            <a:endParaRPr lang="en-GB"/>
          </a:p>
        </p:txBody>
      </p:sp>
      <p:sp>
        <p:nvSpPr>
          <p:cNvPr id="8" name="Footer Placeholder 7">
            <a:extLst>
              <a:ext uri="{FF2B5EF4-FFF2-40B4-BE49-F238E27FC236}">
                <a16:creationId xmlns:a16="http://schemas.microsoft.com/office/drawing/2014/main" id="{2B166510-0BB2-4833-91DB-F7561962D3E9}"/>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6AC01B58-0E82-4BD9-8DA0-8BBF8C5437B5}"/>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265393604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D6706C-FFDE-4876-A5F2-F54700DC37DA}"/>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4CB88FF7-8FA6-42EB-BBDE-F86D84DBF78C}"/>
              </a:ext>
            </a:extLst>
          </p:cNvPr>
          <p:cNvSpPr>
            <a:spLocks noGrp="1"/>
          </p:cNvSpPr>
          <p:nvPr>
            <p:ph type="dt" sz="half" idx="10"/>
          </p:nvPr>
        </p:nvSpPr>
        <p:spPr/>
        <p:txBody>
          <a:bodyPr/>
          <a:lstStyle/>
          <a:p>
            <a:fld id="{6462777B-FBFE-42A3-A18D-56512AA4417C}" type="datetimeFigureOut">
              <a:rPr lang="en-GB" smtClean="0"/>
              <a:t>03/07/2020</a:t>
            </a:fld>
            <a:endParaRPr lang="en-GB"/>
          </a:p>
        </p:txBody>
      </p:sp>
      <p:sp>
        <p:nvSpPr>
          <p:cNvPr id="4" name="Footer Placeholder 3">
            <a:extLst>
              <a:ext uri="{FF2B5EF4-FFF2-40B4-BE49-F238E27FC236}">
                <a16:creationId xmlns:a16="http://schemas.microsoft.com/office/drawing/2014/main" id="{8F00BC7E-D56C-49D7-A682-B8CC799EC910}"/>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D39F106D-B7B0-4363-8D3D-E11BD4DD8BE4}"/>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178689136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BCC9469-2D75-4F44-8C3E-0AD456CE6A2A}"/>
              </a:ext>
            </a:extLst>
          </p:cNvPr>
          <p:cNvSpPr>
            <a:spLocks noGrp="1"/>
          </p:cNvSpPr>
          <p:nvPr>
            <p:ph type="dt" sz="half" idx="10"/>
          </p:nvPr>
        </p:nvSpPr>
        <p:spPr/>
        <p:txBody>
          <a:bodyPr/>
          <a:lstStyle/>
          <a:p>
            <a:fld id="{6462777B-FBFE-42A3-A18D-56512AA4417C}" type="datetimeFigureOut">
              <a:rPr lang="en-GB" smtClean="0"/>
              <a:t>03/07/2020</a:t>
            </a:fld>
            <a:endParaRPr lang="en-GB"/>
          </a:p>
        </p:txBody>
      </p:sp>
      <p:sp>
        <p:nvSpPr>
          <p:cNvPr id="3" name="Footer Placeholder 2">
            <a:extLst>
              <a:ext uri="{FF2B5EF4-FFF2-40B4-BE49-F238E27FC236}">
                <a16:creationId xmlns:a16="http://schemas.microsoft.com/office/drawing/2014/main" id="{40DFCA1D-A00B-4CA5-8988-71748F77B852}"/>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08039202-5299-4E66-A88A-35CADF80836F}"/>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130927764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CBCAA1-911B-4189-9019-90595E2BFBD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9DAD5216-81E1-4915-B2F0-8BA81277848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CED29E46-0121-4263-9BDF-213924D9639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C5D4B34-E2BA-4A1F-9326-DE12A002F0F4}"/>
              </a:ext>
            </a:extLst>
          </p:cNvPr>
          <p:cNvSpPr>
            <a:spLocks noGrp="1"/>
          </p:cNvSpPr>
          <p:nvPr>
            <p:ph type="dt" sz="half" idx="10"/>
          </p:nvPr>
        </p:nvSpPr>
        <p:spPr/>
        <p:txBody>
          <a:bodyPr/>
          <a:lstStyle/>
          <a:p>
            <a:fld id="{6462777B-FBFE-42A3-A18D-56512AA4417C}" type="datetimeFigureOut">
              <a:rPr lang="en-GB" smtClean="0"/>
              <a:t>03/07/2020</a:t>
            </a:fld>
            <a:endParaRPr lang="en-GB"/>
          </a:p>
        </p:txBody>
      </p:sp>
      <p:sp>
        <p:nvSpPr>
          <p:cNvPr id="6" name="Footer Placeholder 5">
            <a:extLst>
              <a:ext uri="{FF2B5EF4-FFF2-40B4-BE49-F238E27FC236}">
                <a16:creationId xmlns:a16="http://schemas.microsoft.com/office/drawing/2014/main" id="{4B2C70E5-916A-4D52-9F1B-C58A33BEBCF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F8D99C4-3032-4FC2-815B-2DF919D42D13}"/>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312743501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194996-EDC5-4717-81A0-C29A14B6416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7301339E-8ABD-49D5-8D8F-7145569CD2D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403EA6B1-A58B-4C1F-B04D-06431EC8262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87FF6B5-6722-4E5C-942F-45C9BB806B65}"/>
              </a:ext>
            </a:extLst>
          </p:cNvPr>
          <p:cNvSpPr>
            <a:spLocks noGrp="1"/>
          </p:cNvSpPr>
          <p:nvPr>
            <p:ph type="dt" sz="half" idx="10"/>
          </p:nvPr>
        </p:nvSpPr>
        <p:spPr/>
        <p:txBody>
          <a:bodyPr/>
          <a:lstStyle/>
          <a:p>
            <a:fld id="{6462777B-FBFE-42A3-A18D-56512AA4417C}" type="datetimeFigureOut">
              <a:rPr lang="en-GB" smtClean="0"/>
              <a:t>03/07/2020</a:t>
            </a:fld>
            <a:endParaRPr lang="en-GB"/>
          </a:p>
        </p:txBody>
      </p:sp>
      <p:sp>
        <p:nvSpPr>
          <p:cNvPr id="6" name="Footer Placeholder 5">
            <a:extLst>
              <a:ext uri="{FF2B5EF4-FFF2-40B4-BE49-F238E27FC236}">
                <a16:creationId xmlns:a16="http://schemas.microsoft.com/office/drawing/2014/main" id="{5F31EFC6-A3AE-497E-9BD4-D1324D73B8A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408E9CF-3485-48C3-B765-1BAD680C64DD}"/>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217204205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1F1B-B0E2-48F8-96A7-24161E1F18BB}"/>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8BA752BC-8E94-48A5-B76F-29D70137D32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9DEAC2E-AC40-4594-8E64-2C744C36839A}"/>
              </a:ext>
            </a:extLst>
          </p:cNvPr>
          <p:cNvSpPr>
            <a:spLocks noGrp="1"/>
          </p:cNvSpPr>
          <p:nvPr>
            <p:ph type="dt" sz="half" idx="10"/>
          </p:nvPr>
        </p:nvSpPr>
        <p:spPr/>
        <p:txBody>
          <a:bodyPr/>
          <a:lstStyle/>
          <a:p>
            <a:fld id="{6462777B-FBFE-42A3-A18D-56512AA4417C}" type="datetimeFigureOut">
              <a:rPr lang="en-GB" smtClean="0"/>
              <a:t>03/07/2020</a:t>
            </a:fld>
            <a:endParaRPr lang="en-GB"/>
          </a:p>
        </p:txBody>
      </p:sp>
      <p:sp>
        <p:nvSpPr>
          <p:cNvPr id="5" name="Footer Placeholder 4">
            <a:extLst>
              <a:ext uri="{FF2B5EF4-FFF2-40B4-BE49-F238E27FC236}">
                <a16:creationId xmlns:a16="http://schemas.microsoft.com/office/drawing/2014/main" id="{04086CA9-BE5F-492F-BFC3-5F62A93AAFB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1E83A04-37D4-48FC-BE90-3A3ED3DFEA8A}"/>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283521873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ECB502C-E4C3-4B76-B26D-26CAD1507FA1}"/>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360AD4B6-C3E1-4569-814D-D1B254CF5F0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BE47AE1-371A-4884-A47C-C25D5D41F219}"/>
              </a:ext>
            </a:extLst>
          </p:cNvPr>
          <p:cNvSpPr>
            <a:spLocks noGrp="1"/>
          </p:cNvSpPr>
          <p:nvPr>
            <p:ph type="dt" sz="half" idx="10"/>
          </p:nvPr>
        </p:nvSpPr>
        <p:spPr/>
        <p:txBody>
          <a:bodyPr/>
          <a:lstStyle/>
          <a:p>
            <a:fld id="{6462777B-FBFE-42A3-A18D-56512AA4417C}" type="datetimeFigureOut">
              <a:rPr lang="en-GB" smtClean="0"/>
              <a:t>03/07/2020</a:t>
            </a:fld>
            <a:endParaRPr lang="en-GB"/>
          </a:p>
        </p:txBody>
      </p:sp>
      <p:sp>
        <p:nvSpPr>
          <p:cNvPr id="5" name="Footer Placeholder 4">
            <a:extLst>
              <a:ext uri="{FF2B5EF4-FFF2-40B4-BE49-F238E27FC236}">
                <a16:creationId xmlns:a16="http://schemas.microsoft.com/office/drawing/2014/main" id="{2269A47B-4805-4D1C-AF85-8E02360C322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8C304B8-128D-44FF-BE6F-BD75DC07C638}"/>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16640121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ivider 1">
    <p:spTree>
      <p:nvGrpSpPr>
        <p:cNvPr id="1" name=""/>
        <p:cNvGrpSpPr/>
        <p:nvPr/>
      </p:nvGrpSpPr>
      <p:grpSpPr>
        <a:xfrm>
          <a:off x="0" y="0"/>
          <a:ext cx="0" cy="0"/>
          <a:chOff x="0" y="0"/>
          <a:chExt cx="0" cy="0"/>
        </a:xfrm>
      </p:grpSpPr>
      <p:pic>
        <p:nvPicPr>
          <p:cNvPr id="3" name="Picture 2" descr="A group of people in a room&#10;&#10;Description automatically generated">
            <a:extLst>
              <a:ext uri="{FF2B5EF4-FFF2-40B4-BE49-F238E27FC236}">
                <a16:creationId xmlns:a16="http://schemas.microsoft.com/office/drawing/2014/main" id="{39F74BA6-7560-412E-AADE-C20BD3DA0FDA}"/>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525" y="0"/>
            <a:ext cx="12192000" cy="6858000"/>
          </a:xfrm>
          <a:prstGeom prst="rect">
            <a:avLst/>
          </a:prstGeom>
        </p:spPr>
      </p:pic>
      <p:sp>
        <p:nvSpPr>
          <p:cNvPr id="6" name="Title 1">
            <a:extLst>
              <a:ext uri="{FF2B5EF4-FFF2-40B4-BE49-F238E27FC236}">
                <a16:creationId xmlns:a16="http://schemas.microsoft.com/office/drawing/2014/main" id="{CA9A57AB-57F9-49CB-9A39-A85B5D990859}"/>
              </a:ext>
            </a:extLst>
          </p:cNvPr>
          <p:cNvSpPr txBox="1">
            <a:spLocks/>
          </p:cNvSpPr>
          <p:nvPr userDrawn="1"/>
        </p:nvSpPr>
        <p:spPr>
          <a:xfrm>
            <a:off x="9525" y="5386800"/>
            <a:ext cx="9756058" cy="745571"/>
          </a:xfrm>
          <a:prstGeom prst="rect">
            <a:avLst/>
          </a:prstGeom>
          <a:solidFill>
            <a:schemeClr val="tx1">
              <a:alpha val="70000"/>
            </a:schemeClr>
          </a:solidFill>
        </p:spPr>
        <p:txBody>
          <a:bodyPr vert="horz" wrap="square" lIns="360000" tIns="144000" rIns="91440" bIns="45720" rtlCol="0" anchor="ctr" anchorCtr="0">
            <a:spAutoFit/>
          </a:bodyPr>
          <a:lstStyle>
            <a:lvl1pPr algn="l" defTabSz="914400" rtl="0" eaLnBrk="1" latinLnBrk="0" hangingPunct="1">
              <a:lnSpc>
                <a:spcPct val="90000"/>
              </a:lnSpc>
              <a:spcBef>
                <a:spcPct val="0"/>
              </a:spcBef>
              <a:buNone/>
              <a:defRPr sz="4000" kern="1200" cap="all" spc="600" baseline="0">
                <a:solidFill>
                  <a:schemeClr val="bg1"/>
                </a:solidFill>
                <a:latin typeface="Univers Next Pro Condensed" panose="020B0906030202020203" pitchFamily="34" charset="0"/>
                <a:ea typeface="+mj-ea"/>
                <a:cs typeface="+mj-cs"/>
              </a:defRPr>
            </a:lvl1pPr>
          </a:lstStyle>
          <a:p>
            <a:r>
              <a:rPr lang="en-US"/>
              <a:t>Click to edit divider</a:t>
            </a:r>
            <a:endParaRPr lang="en-GB" dirty="0"/>
          </a:p>
        </p:txBody>
      </p:sp>
    </p:spTree>
    <p:extLst>
      <p:ext uri="{BB962C8B-B14F-4D97-AF65-F5344CB8AC3E}">
        <p14:creationId xmlns:p14="http://schemas.microsoft.com/office/powerpoint/2010/main" val="2250767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ivider 2">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descr="A picture containing person, child, small, holding&#10;&#10;Description automatically generated">
            <a:extLst>
              <a:ext uri="{FF2B5EF4-FFF2-40B4-BE49-F238E27FC236}">
                <a16:creationId xmlns:a16="http://schemas.microsoft.com/office/drawing/2014/main" id="{45BBBFA7-E2FC-4B12-BF6E-1B4B2A7EE1C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Title 1">
            <a:extLst>
              <a:ext uri="{FF2B5EF4-FFF2-40B4-BE49-F238E27FC236}">
                <a16:creationId xmlns:a16="http://schemas.microsoft.com/office/drawing/2014/main" id="{DFAD9AD8-9588-495D-B247-8BEF16B6EBBE}"/>
              </a:ext>
            </a:extLst>
          </p:cNvPr>
          <p:cNvSpPr>
            <a:spLocks noGrp="1"/>
          </p:cNvSpPr>
          <p:nvPr>
            <p:ph type="ctrTitle" hasCustomPrompt="1"/>
          </p:nvPr>
        </p:nvSpPr>
        <p:spPr>
          <a:xfrm>
            <a:off x="0" y="5234400"/>
            <a:ext cx="9756058" cy="745571"/>
          </a:xfrm>
          <a:solidFill>
            <a:schemeClr val="tx1">
              <a:alpha val="70000"/>
            </a:schemeClr>
          </a:solidFill>
        </p:spPr>
        <p:txBody>
          <a:bodyPr wrap="square" lIns="360000" tIns="144000" anchor="ctr" anchorCtr="0">
            <a:spAutoFit/>
          </a:bodyPr>
          <a:lstStyle>
            <a:lvl1pPr>
              <a:defRPr sz="4000" cap="all" spc="600" baseline="0">
                <a:solidFill>
                  <a:schemeClr val="bg1"/>
                </a:solidFill>
                <a:latin typeface="Univers Next Pro Condensed" panose="020B0906030202020203" pitchFamily="34" charset="0"/>
              </a:defRPr>
            </a:lvl1pPr>
          </a:lstStyle>
          <a:p>
            <a:r>
              <a:rPr lang="en-US" dirty="0"/>
              <a:t>Click to edit divider</a:t>
            </a:r>
            <a:endParaRPr lang="en-GB" dirty="0"/>
          </a:p>
        </p:txBody>
      </p:sp>
    </p:spTree>
    <p:extLst>
      <p:ext uri="{BB962C8B-B14F-4D97-AF65-F5344CB8AC3E}">
        <p14:creationId xmlns:p14="http://schemas.microsoft.com/office/powerpoint/2010/main" val="28746534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ivider 3">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descr="A group of people in a room&#10;&#10;Description automatically generated">
            <a:extLst>
              <a:ext uri="{FF2B5EF4-FFF2-40B4-BE49-F238E27FC236}">
                <a16:creationId xmlns:a16="http://schemas.microsoft.com/office/drawing/2014/main" id="{7B3B37E0-2ACA-4A10-BED8-ECA45F9AF811}"/>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525" y="0"/>
            <a:ext cx="12192000" cy="6858000"/>
          </a:xfrm>
          <a:prstGeom prst="rect">
            <a:avLst/>
          </a:prstGeom>
        </p:spPr>
      </p:pic>
      <p:sp>
        <p:nvSpPr>
          <p:cNvPr id="6" name="Title 1">
            <a:extLst>
              <a:ext uri="{FF2B5EF4-FFF2-40B4-BE49-F238E27FC236}">
                <a16:creationId xmlns:a16="http://schemas.microsoft.com/office/drawing/2014/main" id="{BA470E99-752E-4019-8754-57F4AA908E7C}"/>
              </a:ext>
            </a:extLst>
          </p:cNvPr>
          <p:cNvSpPr>
            <a:spLocks noGrp="1"/>
          </p:cNvSpPr>
          <p:nvPr>
            <p:ph type="ctrTitle" hasCustomPrompt="1"/>
          </p:nvPr>
        </p:nvSpPr>
        <p:spPr>
          <a:xfrm>
            <a:off x="0" y="5234400"/>
            <a:ext cx="9756058" cy="745571"/>
          </a:xfrm>
          <a:solidFill>
            <a:schemeClr val="tx1">
              <a:alpha val="70000"/>
            </a:schemeClr>
          </a:solidFill>
        </p:spPr>
        <p:txBody>
          <a:bodyPr wrap="square" lIns="360000" tIns="144000" anchor="ctr" anchorCtr="0">
            <a:spAutoFit/>
          </a:bodyPr>
          <a:lstStyle>
            <a:lvl1pPr>
              <a:defRPr sz="4000" cap="all" spc="600" baseline="0">
                <a:solidFill>
                  <a:schemeClr val="bg1"/>
                </a:solidFill>
                <a:latin typeface="Univers Next Pro Condensed" panose="020B0906030202020203" pitchFamily="34" charset="0"/>
              </a:defRPr>
            </a:lvl1pPr>
          </a:lstStyle>
          <a:p>
            <a:r>
              <a:rPr lang="en-US" dirty="0"/>
              <a:t>Click to edit divider</a:t>
            </a:r>
            <a:endParaRPr lang="en-GB" dirty="0"/>
          </a:p>
        </p:txBody>
      </p:sp>
    </p:spTree>
    <p:extLst>
      <p:ext uri="{BB962C8B-B14F-4D97-AF65-F5344CB8AC3E}">
        <p14:creationId xmlns:p14="http://schemas.microsoft.com/office/powerpoint/2010/main" val="713968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ivider 4">
    <p:spTree>
      <p:nvGrpSpPr>
        <p:cNvPr id="1" name=""/>
        <p:cNvGrpSpPr/>
        <p:nvPr/>
      </p:nvGrpSpPr>
      <p:grpSpPr>
        <a:xfrm>
          <a:off x="0" y="0"/>
          <a:ext cx="0" cy="0"/>
          <a:chOff x="0" y="0"/>
          <a:chExt cx="0" cy="0"/>
        </a:xfrm>
      </p:grpSpPr>
      <p:pic>
        <p:nvPicPr>
          <p:cNvPr id="4" name="Picture 3" descr="A person standing in front of a building&#10;&#10;Description automatically generated">
            <a:extLst>
              <a:ext uri="{FF2B5EF4-FFF2-40B4-BE49-F238E27FC236}">
                <a16:creationId xmlns:a16="http://schemas.microsoft.com/office/drawing/2014/main" id="{091911FD-C706-49A8-AACB-7148640A4948}"/>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525" y="0"/>
            <a:ext cx="12192000" cy="6858000"/>
          </a:xfrm>
          <a:prstGeom prst="rect">
            <a:avLst/>
          </a:prstGeom>
        </p:spPr>
      </p:pic>
      <p:sp>
        <p:nvSpPr>
          <p:cNvPr id="6" name="Title 1">
            <a:extLst>
              <a:ext uri="{FF2B5EF4-FFF2-40B4-BE49-F238E27FC236}">
                <a16:creationId xmlns:a16="http://schemas.microsoft.com/office/drawing/2014/main" id="{596DC365-BE4B-4276-8A98-99D297B293B7}"/>
              </a:ext>
            </a:extLst>
          </p:cNvPr>
          <p:cNvSpPr>
            <a:spLocks noGrp="1"/>
          </p:cNvSpPr>
          <p:nvPr>
            <p:ph type="ctrTitle" hasCustomPrompt="1"/>
          </p:nvPr>
        </p:nvSpPr>
        <p:spPr>
          <a:xfrm>
            <a:off x="0" y="5234400"/>
            <a:ext cx="9756058" cy="745571"/>
          </a:xfrm>
          <a:solidFill>
            <a:schemeClr val="tx1">
              <a:alpha val="70000"/>
            </a:schemeClr>
          </a:solidFill>
        </p:spPr>
        <p:txBody>
          <a:bodyPr wrap="square" lIns="360000" tIns="144000" anchor="ctr" anchorCtr="0">
            <a:spAutoFit/>
          </a:bodyPr>
          <a:lstStyle>
            <a:lvl1pPr>
              <a:defRPr sz="4000" cap="all" spc="600" baseline="0">
                <a:solidFill>
                  <a:schemeClr val="bg1"/>
                </a:solidFill>
                <a:latin typeface="Univers Next Pro Condensed" panose="020B0906030202020203" pitchFamily="34" charset="0"/>
              </a:defRPr>
            </a:lvl1pPr>
          </a:lstStyle>
          <a:p>
            <a:r>
              <a:rPr lang="en-US" dirty="0"/>
              <a:t>Click to edit divider</a:t>
            </a:r>
            <a:endParaRPr lang="en-GB" dirty="0"/>
          </a:p>
        </p:txBody>
      </p:sp>
    </p:spTree>
    <p:extLst>
      <p:ext uri="{BB962C8B-B14F-4D97-AF65-F5344CB8AC3E}">
        <p14:creationId xmlns:p14="http://schemas.microsoft.com/office/powerpoint/2010/main" val="34093963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ivider 5">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descr="A person reading a book&#10;&#10;Description automatically generated">
            <a:extLst>
              <a:ext uri="{FF2B5EF4-FFF2-40B4-BE49-F238E27FC236}">
                <a16:creationId xmlns:a16="http://schemas.microsoft.com/office/drawing/2014/main" id="{AFE411CA-BC3D-4851-9A86-22CA2BC2EBC7}"/>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525" y="0"/>
            <a:ext cx="12192000" cy="6858000"/>
          </a:xfrm>
          <a:prstGeom prst="rect">
            <a:avLst/>
          </a:prstGeom>
        </p:spPr>
      </p:pic>
      <p:sp>
        <p:nvSpPr>
          <p:cNvPr id="6" name="Title 1">
            <a:extLst>
              <a:ext uri="{FF2B5EF4-FFF2-40B4-BE49-F238E27FC236}">
                <a16:creationId xmlns:a16="http://schemas.microsoft.com/office/drawing/2014/main" id="{0138FBF6-3A1E-455A-AC54-76272693996D}"/>
              </a:ext>
            </a:extLst>
          </p:cNvPr>
          <p:cNvSpPr txBox="1">
            <a:spLocks/>
          </p:cNvSpPr>
          <p:nvPr userDrawn="1"/>
        </p:nvSpPr>
        <p:spPr>
          <a:xfrm>
            <a:off x="9525" y="5234400"/>
            <a:ext cx="9756058" cy="745571"/>
          </a:xfrm>
          <a:prstGeom prst="rect">
            <a:avLst/>
          </a:prstGeom>
          <a:solidFill>
            <a:schemeClr val="tx1">
              <a:alpha val="70000"/>
            </a:schemeClr>
          </a:solidFill>
        </p:spPr>
        <p:txBody>
          <a:bodyPr vert="horz" wrap="square" lIns="360000" tIns="144000" rIns="91440" bIns="45720" rtlCol="0" anchor="ctr" anchorCtr="0">
            <a:spAutoFit/>
          </a:bodyPr>
          <a:lstStyle>
            <a:lvl1pPr algn="l" defTabSz="914400" rtl="0" eaLnBrk="1" latinLnBrk="0" hangingPunct="1">
              <a:lnSpc>
                <a:spcPct val="90000"/>
              </a:lnSpc>
              <a:spcBef>
                <a:spcPct val="0"/>
              </a:spcBef>
              <a:buNone/>
              <a:defRPr sz="4000" kern="1200" cap="all" spc="600" baseline="0">
                <a:solidFill>
                  <a:schemeClr val="bg1"/>
                </a:solidFill>
                <a:latin typeface="Univers Next Pro Condensed" panose="020B0906030202020203" pitchFamily="34" charset="0"/>
                <a:ea typeface="+mj-ea"/>
                <a:cs typeface="+mj-cs"/>
              </a:defRPr>
            </a:lvl1pPr>
          </a:lstStyle>
          <a:p>
            <a:r>
              <a:rPr lang="en-US"/>
              <a:t>Click to edit divider</a:t>
            </a:r>
            <a:endParaRPr lang="en-GB" dirty="0"/>
          </a:p>
        </p:txBody>
      </p:sp>
    </p:spTree>
    <p:extLst>
      <p:ext uri="{BB962C8B-B14F-4D97-AF65-F5344CB8AC3E}">
        <p14:creationId xmlns:p14="http://schemas.microsoft.com/office/powerpoint/2010/main" val="750721187"/>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2.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6608ABE-55A1-4A23-B61E-3C88C2D89DA1}" type="datetimeFigureOut">
              <a:rPr lang="en-GB" smtClean="0"/>
              <a:t>03/07/2020</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6EC3E42-53AE-43BD-AB25-A5BDE1EE9036}" type="slidenum">
              <a:rPr lang="en-GB" smtClean="0"/>
              <a:t>‹#›</a:t>
            </a:fld>
            <a:endParaRPr lang="en-GB"/>
          </a:p>
        </p:txBody>
      </p:sp>
    </p:spTree>
    <p:extLst>
      <p:ext uri="{BB962C8B-B14F-4D97-AF65-F5344CB8AC3E}">
        <p14:creationId xmlns:p14="http://schemas.microsoft.com/office/powerpoint/2010/main" val="658182140"/>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3" r:id="rId3"/>
    <p:sldLayoutId id="2147483697" r:id="rId4"/>
    <p:sldLayoutId id="2147483679" r:id="rId5"/>
    <p:sldLayoutId id="2147483698" r:id="rId6"/>
    <p:sldLayoutId id="2147483681" r:id="rId7"/>
    <p:sldLayoutId id="2147483680" r:id="rId8"/>
    <p:sldLayoutId id="2147483686" r:id="rId9"/>
    <p:sldLayoutId id="2147483706" r:id="rId10"/>
    <p:sldLayoutId id="2147483708" r:id="rId11"/>
    <p:sldLayoutId id="2147483709" r:id="rId12"/>
    <p:sldLayoutId id="2147483694" r:id="rId13"/>
    <p:sldLayoutId id="2147483682" r:id="rId14"/>
    <p:sldLayoutId id="2147483710" r:id="rId15"/>
    <p:sldLayoutId id="2147483737" r:id="rId16"/>
    <p:sldLayoutId id="2147483736" r:id="rId17"/>
    <p:sldLayoutId id="2147483714" r:id="rId18"/>
    <p:sldLayoutId id="2147483649" r:id="rId19"/>
    <p:sldLayoutId id="2147483707" r:id="rId20"/>
    <p:sldLayoutId id="2147483717" r:id="rId21"/>
    <p:sldLayoutId id="2147483699" r:id="rId22"/>
    <p:sldLayoutId id="2147483702" r:id="rId23"/>
    <p:sldLayoutId id="2147483650" r:id="rId24"/>
    <p:sldLayoutId id="2147483735" r:id="rId25"/>
    <p:sldLayoutId id="2147483704" r:id="rId26"/>
    <p:sldLayoutId id="2147483719" r:id="rId27"/>
    <p:sldLayoutId id="2147483718" r:id="rId28"/>
    <p:sldLayoutId id="2147483720" r:id="rId29"/>
    <p:sldLayoutId id="2147483715" r:id="rId30"/>
    <p:sldLayoutId id="2147483701" r:id="rId31"/>
    <p:sldLayoutId id="2147483687" r:id="rId32"/>
    <p:sldLayoutId id="2147483713" r:id="rId33"/>
    <p:sldLayoutId id="2147483721" r:id="rId34"/>
    <p:sldLayoutId id="2147483696" r:id="rId35"/>
    <p:sldLayoutId id="2147483722" r:id="rId3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01C782C-83A8-4194-B030-7C2093265B0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D9427AE4-B1CB-4DC2-BE42-8F007E6AF0F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AA24B6F-DCD5-4861-8E50-EA6A802DA99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462777B-FBFE-42A3-A18D-56512AA4417C}" type="datetimeFigureOut">
              <a:rPr lang="en-GB" smtClean="0"/>
              <a:t>03/07/2020</a:t>
            </a:fld>
            <a:endParaRPr lang="en-GB"/>
          </a:p>
        </p:txBody>
      </p:sp>
      <p:sp>
        <p:nvSpPr>
          <p:cNvPr id="5" name="Footer Placeholder 4">
            <a:extLst>
              <a:ext uri="{FF2B5EF4-FFF2-40B4-BE49-F238E27FC236}">
                <a16:creationId xmlns:a16="http://schemas.microsoft.com/office/drawing/2014/main" id="{99854C39-BE63-43D1-815B-F367D4195B8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BDFC4166-6939-4C87-9348-F7AF54B420A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4FE93DC-15A8-4725-BA01-D6C80AEF40D0}" type="slidenum">
              <a:rPr lang="en-GB" smtClean="0"/>
              <a:t>‹#›</a:t>
            </a:fld>
            <a:endParaRPr lang="en-GB"/>
          </a:p>
        </p:txBody>
      </p:sp>
    </p:spTree>
    <p:extLst>
      <p:ext uri="{BB962C8B-B14F-4D97-AF65-F5344CB8AC3E}">
        <p14:creationId xmlns:p14="http://schemas.microsoft.com/office/powerpoint/2010/main" val="1234155915"/>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7.xml"/><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xml"/><Relationship Id="rId1" Type="http://schemas.openxmlformats.org/officeDocument/2006/relationships/slideLayout" Target="../slideLayouts/slideLayout21.xml"/><Relationship Id="rId5" Type="http://schemas.openxmlformats.org/officeDocument/2006/relationships/image" Target="../media/image34.jpeg"/><Relationship Id="rId4" Type="http://schemas.openxmlformats.org/officeDocument/2006/relationships/image" Target="../media/image33.jpe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3.xml"/><Relationship Id="rId7" Type="http://schemas.openxmlformats.org/officeDocument/2006/relationships/image" Target="../media/image37.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6.svg"/><Relationship Id="rId5" Type="http://schemas.openxmlformats.org/officeDocument/2006/relationships/image" Target="../media/image35.png"/><Relationship Id="rId4" Type="http://schemas.openxmlformats.org/officeDocument/2006/relationships/hyperlink" Target="https://www.youtube.com/watch?v=mmOU5fTJ3NQ"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xml"/><Relationship Id="rId1" Type="http://schemas.openxmlformats.org/officeDocument/2006/relationships/slideLayout" Target="../slideLayouts/slideLayout24.xml"/><Relationship Id="rId4" Type="http://schemas.openxmlformats.org/officeDocument/2006/relationships/image" Target="../media/image36.svg"/></Relationships>
</file>

<file path=ppt/slides/_rels/slide7.xml.rels><?xml version="1.0" encoding="UTF-8" standalone="yes"?>
<Relationships xmlns="http://schemas.openxmlformats.org/package/2006/relationships"><Relationship Id="rId8" Type="http://schemas.openxmlformats.org/officeDocument/2006/relationships/image" Target="../media/image41.jpeg"/><Relationship Id="rId3" Type="http://schemas.openxmlformats.org/officeDocument/2006/relationships/notesSlide" Target="../notesSlides/notesSlide4.xml"/><Relationship Id="rId7" Type="http://schemas.openxmlformats.org/officeDocument/2006/relationships/hyperlink" Target="https://www.youtube.com/watch?v=FtYjUv2x65g" TargetMode="External"/><Relationship Id="rId2" Type="http://schemas.openxmlformats.org/officeDocument/2006/relationships/slideLayout" Target="../slideLayouts/slideLayout24.xml"/><Relationship Id="rId1" Type="http://schemas.openxmlformats.org/officeDocument/2006/relationships/video" Target="https://www.youtube.com/embed/FtYjUv2x65g?feature=oembed" TargetMode="Externa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jpeg"/></Relationships>
</file>

<file path=ppt/slides/_rels/slide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xml"/><Relationship Id="rId1" Type="http://schemas.openxmlformats.org/officeDocument/2006/relationships/slideLayout" Target="../slideLayouts/slideLayout21.xml"/><Relationship Id="rId5" Type="http://schemas.openxmlformats.org/officeDocument/2006/relationships/image" Target="../media/image42.png"/><Relationship Id="rId4" Type="http://schemas.openxmlformats.org/officeDocument/2006/relationships/image" Target="../media/image36.svg"/></Relationships>
</file>

<file path=ppt/slides/_rels/slide9.xml.rels><?xml version="1.0" encoding="UTF-8" standalone="yes"?>
<Relationships xmlns="http://schemas.openxmlformats.org/package/2006/relationships"><Relationship Id="rId8" Type="http://schemas.openxmlformats.org/officeDocument/2006/relationships/hyperlink" Target="https://www.voicesofyouth.org/topic/culture" TargetMode="External"/><Relationship Id="rId3" Type="http://schemas.openxmlformats.org/officeDocument/2006/relationships/hyperlink" Target="https://schoolreadinglist.co.uk/tag/gcse/" TargetMode="External"/><Relationship Id="rId7" Type="http://schemas.openxmlformats.org/officeDocument/2006/relationships/image" Target="../media/image45.png"/><Relationship Id="rId2" Type="http://schemas.openxmlformats.org/officeDocument/2006/relationships/notesSlide" Target="../notesSlides/notesSlide6.xml"/><Relationship Id="rId1" Type="http://schemas.openxmlformats.org/officeDocument/2006/relationships/slideLayout" Target="../slideLayouts/slideLayout21.xml"/><Relationship Id="rId6" Type="http://schemas.openxmlformats.org/officeDocument/2006/relationships/image" Target="../media/image44.png"/><Relationship Id="rId5" Type="http://schemas.openxmlformats.org/officeDocument/2006/relationships/hyperlink" Target="http://www.theadvocacyacademy.com/#fill-in-the-blanks" TargetMode="External"/><Relationship Id="rId4" Type="http://schemas.openxmlformats.org/officeDocument/2006/relationships/image" Target="../media/image4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FDCA232-6EA8-4F76-B8BB-DB2A03E3D214}"/>
              </a:ext>
            </a:extLst>
          </p:cNvPr>
          <p:cNvSpPr/>
          <p:nvPr/>
        </p:nvSpPr>
        <p:spPr>
          <a:xfrm rot="16200000">
            <a:off x="10432412" y="4549609"/>
            <a:ext cx="3204850" cy="230832"/>
          </a:xfrm>
          <a:prstGeom prst="rect">
            <a:avLst/>
          </a:prstGeom>
        </p:spPr>
        <p:txBody>
          <a:bodyPr wrap="square">
            <a:spAutoFit/>
          </a:bodyPr>
          <a:lstStyle/>
          <a:p>
            <a:r>
              <a:rPr lang="en-GB" sz="900" dirty="0">
                <a:solidFill>
                  <a:schemeClr val="bg1"/>
                </a:solidFill>
                <a:latin typeface="Arial" panose="020B0604020202020204" pitchFamily="34" charset="0"/>
                <a:cs typeface="Arial" panose="020B0604020202020204" pitchFamily="34" charset="0"/>
              </a:rPr>
              <a:t>Unicef/</a:t>
            </a:r>
            <a:r>
              <a:rPr lang="en-GB" sz="900" dirty="0" err="1">
                <a:solidFill>
                  <a:schemeClr val="bg1"/>
                </a:solidFill>
                <a:latin typeface="Arial" panose="020B0604020202020204" pitchFamily="34" charset="0"/>
                <a:cs typeface="Arial" panose="020B0604020202020204" pitchFamily="34" charset="0"/>
              </a:rPr>
              <a:t>Mawa</a:t>
            </a:r>
            <a:endParaRPr lang="en-GB" sz="1000" dirty="0">
              <a:solidFill>
                <a:srgbClr val="CCCCCC"/>
              </a:solidFill>
            </a:endParaRPr>
          </a:p>
        </p:txBody>
      </p:sp>
    </p:spTree>
    <p:extLst>
      <p:ext uri="{BB962C8B-B14F-4D97-AF65-F5344CB8AC3E}">
        <p14:creationId xmlns:p14="http://schemas.microsoft.com/office/powerpoint/2010/main" val="16258784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441638-F573-4656-A222-BDE091EEEE96}"/>
              </a:ext>
            </a:extLst>
          </p:cNvPr>
          <p:cNvSpPr>
            <a:spLocks noGrp="1"/>
          </p:cNvSpPr>
          <p:nvPr>
            <p:ph type="ctrTitle"/>
          </p:nvPr>
        </p:nvSpPr>
        <p:spPr>
          <a:xfrm>
            <a:off x="360000" y="261444"/>
            <a:ext cx="11247587" cy="877104"/>
          </a:xfrm>
        </p:spPr>
        <p:txBody>
          <a:bodyPr anchor="b">
            <a:normAutofit/>
          </a:bodyPr>
          <a:lstStyle/>
          <a:p>
            <a:r>
              <a:rPr lang="en-GB" dirty="0"/>
              <a:t>Reflection</a:t>
            </a:r>
          </a:p>
        </p:txBody>
      </p:sp>
      <p:sp>
        <p:nvSpPr>
          <p:cNvPr id="3" name="Subtitle 2">
            <a:extLst>
              <a:ext uri="{FF2B5EF4-FFF2-40B4-BE49-F238E27FC236}">
                <a16:creationId xmlns:a16="http://schemas.microsoft.com/office/drawing/2014/main" id="{EA897948-CC46-4511-8D62-469583C09E40}"/>
              </a:ext>
            </a:extLst>
          </p:cNvPr>
          <p:cNvSpPr>
            <a:spLocks noGrp="1"/>
          </p:cNvSpPr>
          <p:nvPr>
            <p:ph type="subTitle" idx="1"/>
          </p:nvPr>
        </p:nvSpPr>
        <p:spPr>
          <a:xfrm>
            <a:off x="433137" y="1735976"/>
            <a:ext cx="6394383" cy="3722957"/>
          </a:xfrm>
        </p:spPr>
        <p:txBody>
          <a:bodyPr>
            <a:normAutofit/>
          </a:bodyPr>
          <a:lstStyle/>
          <a:p>
            <a:pPr marL="0" indent="0">
              <a:buNone/>
            </a:pPr>
            <a:r>
              <a:rPr lang="en-GB" sz="1800" b="1" dirty="0"/>
              <a:t>Try to find somewhere peaceful and spend a few minutes being quiet and still … then think about these questions…</a:t>
            </a:r>
          </a:p>
          <a:p>
            <a:r>
              <a:rPr lang="en-GB" sz="1800" dirty="0"/>
              <a:t>What do you do in your own life to respect your right and other children’s right to learn and use the language, customs and religion of their family?</a:t>
            </a:r>
          </a:p>
          <a:p>
            <a:r>
              <a:rPr lang="en-GB" sz="1800" dirty="0"/>
              <a:t>How do you celebrate other children’s cultures?</a:t>
            </a:r>
          </a:p>
          <a:p>
            <a:r>
              <a:rPr lang="en-GB" sz="1800" dirty="0"/>
              <a:t>When you hear people laughing at or being rude about other traditions, what do you do? </a:t>
            </a:r>
          </a:p>
          <a:p>
            <a:pPr marL="0" indent="0">
              <a:buNone/>
            </a:pPr>
            <a:r>
              <a:rPr lang="en-GB" sz="1800" b="1" dirty="0"/>
              <a:t>Write down your thoughts and if you want, share this back with your teacher, friends or family. </a:t>
            </a:r>
          </a:p>
          <a:p>
            <a:pPr marL="0" indent="0">
              <a:buNone/>
            </a:pPr>
            <a:endParaRPr lang="en-GB" sz="1800" dirty="0"/>
          </a:p>
        </p:txBody>
      </p:sp>
      <p:pic>
        <p:nvPicPr>
          <p:cNvPr id="5" name="Picture 4" descr="A young boy holding a guitar&#10;&#10;Description automatically generated">
            <a:extLst>
              <a:ext uri="{FF2B5EF4-FFF2-40B4-BE49-F238E27FC236}">
                <a16:creationId xmlns:a16="http://schemas.microsoft.com/office/drawing/2014/main" id="{9E2CCE6B-BA37-402C-97F9-82C532F102BC}"/>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476225" y="1735977"/>
            <a:ext cx="4360250" cy="3722956"/>
          </a:xfrm>
          <a:prstGeom prst="rect">
            <a:avLst/>
          </a:prstGeom>
          <a:noFill/>
        </p:spPr>
      </p:pic>
      <p:sp>
        <p:nvSpPr>
          <p:cNvPr id="8" name="Rectangle 7">
            <a:extLst>
              <a:ext uri="{FF2B5EF4-FFF2-40B4-BE49-F238E27FC236}">
                <a16:creationId xmlns:a16="http://schemas.microsoft.com/office/drawing/2014/main" id="{DCB833E4-6FBA-46FA-81DB-A9CD4240CAC9}"/>
              </a:ext>
            </a:extLst>
          </p:cNvPr>
          <p:cNvSpPr/>
          <p:nvPr/>
        </p:nvSpPr>
        <p:spPr>
          <a:xfrm>
            <a:off x="83775" y="6596556"/>
            <a:ext cx="857927" cy="230832"/>
          </a:xfrm>
          <a:prstGeom prst="rect">
            <a:avLst/>
          </a:prstGeom>
        </p:spPr>
        <p:txBody>
          <a:bodyPr wrap="none">
            <a:spAutoFit/>
          </a:bodyPr>
          <a:lstStyle/>
          <a:p>
            <a:r>
              <a:rPr lang="en-GB" sz="900" dirty="0" err="1">
                <a:solidFill>
                  <a:srgbClr val="121212"/>
                </a:solidFill>
                <a:latin typeface="Arial" panose="020B0604020202020204" pitchFamily="34" charset="0"/>
                <a:cs typeface="Arial" panose="020B0604020202020204" pitchFamily="34" charset="0"/>
              </a:rPr>
              <a:t>Uncief</a:t>
            </a:r>
            <a:r>
              <a:rPr lang="en-GB" sz="900" dirty="0">
                <a:solidFill>
                  <a:srgbClr val="121212"/>
                </a:solidFill>
                <a:latin typeface="Arial" panose="020B0604020202020204" pitchFamily="34" charset="0"/>
                <a:cs typeface="Arial" panose="020B0604020202020204" pitchFamily="34" charset="0"/>
              </a:rPr>
              <a:t>/</a:t>
            </a:r>
            <a:r>
              <a:rPr lang="en-GB" sz="900" dirty="0" err="1">
                <a:solidFill>
                  <a:srgbClr val="121212"/>
                </a:solidFill>
                <a:latin typeface="Arial" panose="020B0604020202020204" pitchFamily="34" charset="0"/>
                <a:cs typeface="Arial" panose="020B0604020202020204" pitchFamily="34" charset="0"/>
              </a:rPr>
              <a:t>Cabra</a:t>
            </a:r>
            <a:endParaRPr lang="en-GB" sz="9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685596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46C292-7AF3-534D-A208-1B229C05261D}"/>
              </a:ext>
            </a:extLst>
          </p:cNvPr>
          <p:cNvSpPr>
            <a:spLocks noGrp="1"/>
          </p:cNvSpPr>
          <p:nvPr>
            <p:ph type="ctrTitle"/>
          </p:nvPr>
        </p:nvSpPr>
        <p:spPr>
          <a:xfrm>
            <a:off x="0" y="5167889"/>
            <a:ext cx="5136543" cy="1022569"/>
          </a:xfrm>
        </p:spPr>
        <p:txBody>
          <a:bodyPr/>
          <a:lstStyle/>
          <a:p>
            <a:r>
              <a:rPr lang="en-US" dirty="0"/>
              <a:t>Thank you</a:t>
            </a:r>
          </a:p>
        </p:txBody>
      </p:sp>
    </p:spTree>
    <p:extLst>
      <p:ext uri="{BB962C8B-B14F-4D97-AF65-F5344CB8AC3E}">
        <p14:creationId xmlns:p14="http://schemas.microsoft.com/office/powerpoint/2010/main" val="4576307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6A1067-DCE3-0548-A681-2357D6A5F854}"/>
              </a:ext>
            </a:extLst>
          </p:cNvPr>
          <p:cNvSpPr>
            <a:spLocks noGrp="1"/>
          </p:cNvSpPr>
          <p:nvPr>
            <p:ph type="ctrTitle"/>
          </p:nvPr>
        </p:nvSpPr>
        <p:spPr/>
        <p:txBody>
          <a:bodyPr/>
          <a:lstStyle/>
          <a:p>
            <a:r>
              <a:rPr lang="en-US" dirty="0"/>
              <a:t>Guess the article</a:t>
            </a:r>
          </a:p>
        </p:txBody>
      </p:sp>
      <p:sp>
        <p:nvSpPr>
          <p:cNvPr id="8" name="Subtitle 3">
            <a:extLst>
              <a:ext uri="{FF2B5EF4-FFF2-40B4-BE49-F238E27FC236}">
                <a16:creationId xmlns:a16="http://schemas.microsoft.com/office/drawing/2014/main" id="{68EF436D-9311-46A7-BC40-599A6C4FB311}"/>
              </a:ext>
            </a:extLst>
          </p:cNvPr>
          <p:cNvSpPr txBox="1">
            <a:spLocks/>
          </p:cNvSpPr>
          <p:nvPr/>
        </p:nvSpPr>
        <p:spPr>
          <a:xfrm>
            <a:off x="272796" y="1657079"/>
            <a:ext cx="10867229" cy="53643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1800" dirty="0">
                <a:latin typeface="Arial" panose="020B0604020202020204" pitchFamily="34" charset="0"/>
                <a:cs typeface="Arial" panose="020B0604020202020204" pitchFamily="34" charset="0"/>
              </a:rPr>
              <a:t>These pictures provide a clue to this week’s article. </a:t>
            </a:r>
          </a:p>
          <a:p>
            <a:pPr marL="0" indent="0">
              <a:buFont typeface="Arial" panose="020B0604020202020204" pitchFamily="34" charset="0"/>
              <a:buNone/>
            </a:pPr>
            <a:r>
              <a:rPr lang="en-GB" sz="1800" dirty="0">
                <a:latin typeface="Arial" panose="020B0604020202020204" pitchFamily="34" charset="0"/>
                <a:cs typeface="Arial" panose="020B0604020202020204" pitchFamily="34" charset="0"/>
              </a:rPr>
              <a:t>Can you guess how they are linked together? Which article of the Convention do these pictures relate to?</a:t>
            </a:r>
          </a:p>
          <a:p>
            <a:pPr marL="0" indent="0">
              <a:buFont typeface="Arial" panose="020B0604020202020204" pitchFamily="34" charset="0"/>
              <a:buNone/>
            </a:pPr>
            <a:r>
              <a:rPr lang="en-GB" sz="1800" dirty="0">
                <a:latin typeface="Arial" panose="020B0604020202020204" pitchFamily="34" charset="0"/>
                <a:cs typeface="Arial" panose="020B0604020202020204" pitchFamily="34" charset="0"/>
              </a:rPr>
              <a:t>Write down your thoughts or discuss with someone in your home. </a:t>
            </a:r>
          </a:p>
        </p:txBody>
      </p:sp>
      <p:sp>
        <p:nvSpPr>
          <p:cNvPr id="16" name="Rectangle 15">
            <a:extLst>
              <a:ext uri="{FF2B5EF4-FFF2-40B4-BE49-F238E27FC236}">
                <a16:creationId xmlns:a16="http://schemas.microsoft.com/office/drawing/2014/main" id="{7517829E-D028-4A6A-BB00-54725351BF39}"/>
              </a:ext>
            </a:extLst>
          </p:cNvPr>
          <p:cNvSpPr/>
          <p:nvPr/>
        </p:nvSpPr>
        <p:spPr>
          <a:xfrm>
            <a:off x="272796" y="6252540"/>
            <a:ext cx="928459" cy="646331"/>
          </a:xfrm>
          <a:prstGeom prst="rect">
            <a:avLst/>
          </a:prstGeom>
        </p:spPr>
        <p:txBody>
          <a:bodyPr wrap="none">
            <a:spAutoFit/>
          </a:bodyPr>
          <a:lstStyle/>
          <a:p>
            <a:r>
              <a:rPr lang="en-GB" sz="900" dirty="0" err="1">
                <a:latin typeface="Arial" panose="020B0604020202020204" pitchFamily="34" charset="0"/>
                <a:cs typeface="Arial" panose="020B0604020202020204" pitchFamily="34" charset="0"/>
              </a:rPr>
              <a:t>WikiCommons</a:t>
            </a:r>
            <a:endParaRPr lang="en-GB" sz="900" dirty="0">
              <a:latin typeface="Arial" panose="020B0604020202020204" pitchFamily="34" charset="0"/>
              <a:cs typeface="Arial" panose="020B0604020202020204" pitchFamily="34" charset="0"/>
            </a:endParaRPr>
          </a:p>
          <a:p>
            <a:r>
              <a:rPr lang="en-GB" sz="900" dirty="0">
                <a:latin typeface="Arial" panose="020B0604020202020204" pitchFamily="34" charset="0"/>
                <a:cs typeface="Arial" panose="020B0604020202020204" pitchFamily="34" charset="0"/>
              </a:rPr>
              <a:t>Unicef/</a:t>
            </a:r>
            <a:r>
              <a:rPr lang="en-GB" sz="900" dirty="0" err="1">
                <a:latin typeface="Arial" panose="020B0604020202020204" pitchFamily="34" charset="0"/>
                <a:cs typeface="Arial" panose="020B0604020202020204" pitchFamily="34" charset="0"/>
              </a:rPr>
              <a:t>Estey</a:t>
            </a:r>
            <a:endParaRPr lang="en-GB" sz="900" dirty="0">
              <a:latin typeface="Arial" panose="020B0604020202020204" pitchFamily="34" charset="0"/>
              <a:cs typeface="Arial" panose="020B0604020202020204" pitchFamily="34" charset="0"/>
            </a:endParaRPr>
          </a:p>
          <a:p>
            <a:r>
              <a:rPr lang="en-GB" sz="900" dirty="0" err="1">
                <a:latin typeface="Arial" panose="020B0604020202020204" pitchFamily="34" charset="0"/>
                <a:cs typeface="Arial" panose="020B0604020202020204" pitchFamily="34" charset="0"/>
              </a:rPr>
              <a:t>WikiCommons</a:t>
            </a:r>
            <a:endParaRPr lang="en-GB" sz="900" dirty="0">
              <a:latin typeface="Arial" panose="020B0604020202020204" pitchFamily="34" charset="0"/>
              <a:cs typeface="Arial" panose="020B0604020202020204" pitchFamily="34" charset="0"/>
            </a:endParaRPr>
          </a:p>
          <a:p>
            <a:endParaRPr lang="en-GB" sz="900" dirty="0">
              <a:latin typeface="Arial" panose="020B0604020202020204" pitchFamily="34" charset="0"/>
              <a:cs typeface="Arial" panose="020B0604020202020204" pitchFamily="34" charset="0"/>
            </a:endParaRPr>
          </a:p>
        </p:txBody>
      </p:sp>
      <p:pic>
        <p:nvPicPr>
          <p:cNvPr id="4" name="Picture 3" descr="A picture containing hat, bag&#10;&#10;Description automatically generated">
            <a:extLst>
              <a:ext uri="{FF2B5EF4-FFF2-40B4-BE49-F238E27FC236}">
                <a16:creationId xmlns:a16="http://schemas.microsoft.com/office/drawing/2014/main" id="{3428DCB4-0C18-4090-B67C-F2903619C17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22367" y="3035248"/>
            <a:ext cx="2335158" cy="2992827"/>
          </a:xfrm>
          <a:prstGeom prst="rect">
            <a:avLst/>
          </a:prstGeom>
        </p:spPr>
      </p:pic>
      <p:pic>
        <p:nvPicPr>
          <p:cNvPr id="10" name="image30.jpg">
            <a:extLst>
              <a:ext uri="{FF2B5EF4-FFF2-40B4-BE49-F238E27FC236}">
                <a16:creationId xmlns:a16="http://schemas.microsoft.com/office/drawing/2014/main" id="{97D590C1-1B90-4F83-B20E-AED7F5159FCD}"/>
              </a:ext>
            </a:extLst>
          </p:cNvPr>
          <p:cNvPicPr/>
          <p:nvPr/>
        </p:nvPicPr>
        <p:blipFill>
          <a:blip r:embed="rId4" cstate="email">
            <a:extLst>
              <a:ext uri="{28A0092B-C50C-407E-A947-70E740481C1C}">
                <a14:useLocalDpi xmlns:a14="http://schemas.microsoft.com/office/drawing/2010/main"/>
              </a:ext>
            </a:extLst>
          </a:blip>
          <a:srcRect/>
          <a:stretch>
            <a:fillRect/>
          </a:stretch>
        </p:blipFill>
        <p:spPr>
          <a:xfrm>
            <a:off x="3639485" y="3051093"/>
            <a:ext cx="3924300" cy="2616200"/>
          </a:xfrm>
          <a:prstGeom prst="rect">
            <a:avLst/>
          </a:prstGeom>
          <a:ln/>
        </p:spPr>
      </p:pic>
      <p:pic>
        <p:nvPicPr>
          <p:cNvPr id="6" name="Picture 5" descr="A picture containing table, indoor, sitting, cake&#10;&#10;Description automatically generated">
            <a:extLst>
              <a:ext uri="{FF2B5EF4-FFF2-40B4-BE49-F238E27FC236}">
                <a16:creationId xmlns:a16="http://schemas.microsoft.com/office/drawing/2014/main" id="{D48D2E0B-4705-45CC-89D2-C6D0492858F6}"/>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010525" y="3029225"/>
            <a:ext cx="3459108" cy="2594332"/>
          </a:xfrm>
          <a:prstGeom prst="rect">
            <a:avLst/>
          </a:prstGeom>
        </p:spPr>
      </p:pic>
    </p:spTree>
    <p:extLst>
      <p:ext uri="{BB962C8B-B14F-4D97-AF65-F5344CB8AC3E}">
        <p14:creationId xmlns:p14="http://schemas.microsoft.com/office/powerpoint/2010/main" val="33761463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4A6C89-1BBF-45E6-A771-2FFECADE74C7}"/>
              </a:ext>
            </a:extLst>
          </p:cNvPr>
          <p:cNvSpPr>
            <a:spLocks noGrp="1"/>
          </p:cNvSpPr>
          <p:nvPr>
            <p:ph type="ctrTitle"/>
          </p:nvPr>
        </p:nvSpPr>
        <p:spPr>
          <a:xfrm>
            <a:off x="275186" y="166032"/>
            <a:ext cx="11916814" cy="877104"/>
          </a:xfrm>
        </p:spPr>
        <p:txBody>
          <a:bodyPr>
            <a:normAutofit/>
          </a:bodyPr>
          <a:lstStyle/>
          <a:p>
            <a:r>
              <a:rPr lang="en-US" dirty="0"/>
              <a:t>Introducing… Article 30</a:t>
            </a:r>
            <a:endParaRPr lang="en-GB" dirty="0"/>
          </a:p>
        </p:txBody>
      </p:sp>
      <p:sp>
        <p:nvSpPr>
          <p:cNvPr id="3" name="Subtitle 2">
            <a:extLst>
              <a:ext uri="{FF2B5EF4-FFF2-40B4-BE49-F238E27FC236}">
                <a16:creationId xmlns:a16="http://schemas.microsoft.com/office/drawing/2014/main" id="{B620A5F9-5DAF-4851-B223-03AA2F2D5AFC}"/>
              </a:ext>
            </a:extLst>
          </p:cNvPr>
          <p:cNvSpPr>
            <a:spLocks noGrp="1"/>
          </p:cNvSpPr>
          <p:nvPr>
            <p:ph type="subTitle" idx="1"/>
          </p:nvPr>
        </p:nvSpPr>
        <p:spPr>
          <a:xfrm>
            <a:off x="6498675" y="2207975"/>
            <a:ext cx="5350894" cy="3378311"/>
          </a:xfrm>
        </p:spPr>
        <p:txBody>
          <a:bodyPr>
            <a:normAutofit fontScale="85000" lnSpcReduction="10000"/>
          </a:bodyPr>
          <a:lstStyle/>
          <a:p>
            <a:pPr marL="0" indent="0">
              <a:buNone/>
            </a:pPr>
            <a:r>
              <a:rPr lang="en-GB" b="1" dirty="0"/>
              <a:t>Article 30 -  Minority or indigenous groups, culture, language </a:t>
            </a:r>
            <a:r>
              <a:rPr lang="en-GB" b="1"/>
              <a:t>and religion</a:t>
            </a:r>
          </a:p>
          <a:p>
            <a:pPr marL="0" indent="0">
              <a:buNone/>
            </a:pPr>
            <a:r>
              <a:rPr lang="en-GB"/>
              <a:t>Every </a:t>
            </a:r>
            <a:r>
              <a:rPr lang="en-GB" dirty="0"/>
              <a:t>child has the right to learn and use the language, customs and religion of their family whether or not these are shared by the majority of the people in the country where they live. </a:t>
            </a:r>
          </a:p>
          <a:p>
            <a:pPr marL="0" indent="0">
              <a:buNone/>
            </a:pPr>
            <a:endParaRPr lang="en-GB" dirty="0"/>
          </a:p>
          <a:p>
            <a:pPr marL="0" indent="0">
              <a:buNone/>
            </a:pPr>
            <a:endParaRPr lang="en-GB" dirty="0"/>
          </a:p>
        </p:txBody>
      </p:sp>
      <p:sp>
        <p:nvSpPr>
          <p:cNvPr id="4" name="Text Placeholder 3">
            <a:extLst>
              <a:ext uri="{FF2B5EF4-FFF2-40B4-BE49-F238E27FC236}">
                <a16:creationId xmlns:a16="http://schemas.microsoft.com/office/drawing/2014/main" id="{9AF24185-5481-4053-A57E-E451C666D66A}"/>
              </a:ext>
            </a:extLst>
          </p:cNvPr>
          <p:cNvSpPr>
            <a:spLocks noGrp="1"/>
          </p:cNvSpPr>
          <p:nvPr>
            <p:ph type="body" sz="quarter" idx="4294967295"/>
          </p:nvPr>
        </p:nvSpPr>
        <p:spPr>
          <a:xfrm>
            <a:off x="253531" y="1694133"/>
            <a:ext cx="5351463" cy="387529"/>
          </a:xfrm>
        </p:spPr>
        <p:txBody>
          <a:bodyPr>
            <a:normAutofit fontScale="92500" lnSpcReduction="20000"/>
          </a:bodyPr>
          <a:lstStyle/>
          <a:p>
            <a:pPr marL="0" indent="0">
              <a:buNone/>
            </a:pPr>
            <a:r>
              <a:rPr lang="en-GB" dirty="0">
                <a:latin typeface="Arial" panose="020B0604020202020204" pitchFamily="34" charset="0"/>
                <a:cs typeface="Arial" panose="020B0604020202020204" pitchFamily="34" charset="0"/>
              </a:rPr>
              <a:t>Gerry introduces Article 30</a:t>
            </a:r>
            <a:endParaRPr lang="en-GB" dirty="0"/>
          </a:p>
        </p:txBody>
      </p:sp>
      <p:sp>
        <p:nvSpPr>
          <p:cNvPr id="7" name="Text Placeholder 3">
            <a:extLst>
              <a:ext uri="{FF2B5EF4-FFF2-40B4-BE49-F238E27FC236}">
                <a16:creationId xmlns:a16="http://schemas.microsoft.com/office/drawing/2014/main" id="{F0811A18-FEAE-4785-A3E8-65890D526C4B}"/>
              </a:ext>
            </a:extLst>
          </p:cNvPr>
          <p:cNvSpPr txBox="1">
            <a:spLocks/>
          </p:cNvSpPr>
          <p:nvPr/>
        </p:nvSpPr>
        <p:spPr>
          <a:xfrm>
            <a:off x="282105" y="5904183"/>
            <a:ext cx="5351463" cy="387529"/>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dirty="0">
                <a:latin typeface="Arial" panose="020B0604020202020204" pitchFamily="34" charset="0"/>
                <a:cs typeface="Arial" panose="020B0604020202020204" pitchFamily="34" charset="0"/>
                <a:hlinkClick r:id="rId4"/>
              </a:rPr>
              <a:t>Watch Gerry on YouTube</a:t>
            </a:r>
            <a:endParaRPr lang="en-GB" dirty="0">
              <a:latin typeface="Arial" panose="020B0604020202020204" pitchFamily="34" charset="0"/>
              <a:cs typeface="Arial" panose="020B0604020202020204" pitchFamily="34" charset="0"/>
            </a:endParaRPr>
          </a:p>
          <a:p>
            <a:pPr marL="0" indent="0">
              <a:buFont typeface="Arial" panose="020B0604020202020204" pitchFamily="34" charset="0"/>
              <a:buNone/>
            </a:pPr>
            <a:endParaRPr lang="en-GB" dirty="0"/>
          </a:p>
        </p:txBody>
      </p:sp>
      <p:pic>
        <p:nvPicPr>
          <p:cNvPr id="8" name="Graphic 7">
            <a:extLst>
              <a:ext uri="{FF2B5EF4-FFF2-40B4-BE49-F238E27FC236}">
                <a16:creationId xmlns:a16="http://schemas.microsoft.com/office/drawing/2014/main" id="{5F9B16F7-B30B-4CE3-9675-AEAB75726C4E}"/>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0520831" y="116247"/>
            <a:ext cx="1328738" cy="1771650"/>
          </a:xfrm>
          <a:prstGeom prst="rect">
            <a:avLst/>
          </a:prstGeom>
        </p:spPr>
      </p:pic>
      <p:pic>
        <p:nvPicPr>
          <p:cNvPr id="9" name="Article 30 for pack">
            <a:hlinkClick r:id="" action="ppaction://media"/>
            <a:extLst>
              <a:ext uri="{FF2B5EF4-FFF2-40B4-BE49-F238E27FC236}">
                <a16:creationId xmlns:a16="http://schemas.microsoft.com/office/drawing/2014/main" id="{28255895-D3AA-4655-9DBD-D9F758DAC77D}"/>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342431" y="2207975"/>
            <a:ext cx="5479476" cy="3082205"/>
          </a:xfrm>
          <a:prstGeom prst="rect">
            <a:avLst/>
          </a:prstGeom>
        </p:spPr>
      </p:pic>
    </p:spTree>
    <p:extLst>
      <p:ext uri="{BB962C8B-B14F-4D97-AF65-F5344CB8AC3E}">
        <p14:creationId xmlns:p14="http://schemas.microsoft.com/office/powerpoint/2010/main" val="953598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1050"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C8A39211-37EF-4294-ADF9-C260DF8AE1F9}"/>
              </a:ext>
            </a:extLst>
          </p:cNvPr>
          <p:cNvSpPr>
            <a:spLocks noGrp="1"/>
          </p:cNvSpPr>
          <p:nvPr>
            <p:ph type="body" sz="quarter" idx="11"/>
          </p:nvPr>
        </p:nvSpPr>
        <p:spPr>
          <a:xfrm>
            <a:off x="7591322" y="4669189"/>
            <a:ext cx="4205823" cy="1388244"/>
          </a:xfrm>
        </p:spPr>
        <p:txBody>
          <a:bodyPr>
            <a:normAutofit/>
          </a:bodyPr>
          <a:lstStyle/>
          <a:p>
            <a:pPr marL="0" indent="0" algn="ctr">
              <a:buNone/>
            </a:pPr>
            <a:r>
              <a:rPr lang="en-GB" dirty="0">
                <a:latin typeface="Arial" panose="020B0604020202020204" pitchFamily="34" charset="0"/>
                <a:cs typeface="Arial" panose="020B0604020202020204" pitchFamily="34" charset="0"/>
              </a:rPr>
              <a:t>Note down your thoughts and compare with the next slide.</a:t>
            </a:r>
          </a:p>
        </p:txBody>
      </p:sp>
      <p:sp>
        <p:nvSpPr>
          <p:cNvPr id="4" name="Cloud 3">
            <a:extLst>
              <a:ext uri="{FF2B5EF4-FFF2-40B4-BE49-F238E27FC236}">
                <a16:creationId xmlns:a16="http://schemas.microsoft.com/office/drawing/2014/main" id="{7C7930D2-588D-40F6-B81E-9492B6FCBE41}"/>
              </a:ext>
            </a:extLst>
          </p:cNvPr>
          <p:cNvSpPr/>
          <p:nvPr/>
        </p:nvSpPr>
        <p:spPr>
          <a:xfrm>
            <a:off x="525484" y="1680311"/>
            <a:ext cx="5181387" cy="3683000"/>
          </a:xfrm>
          <a:prstGeom prst="cloud">
            <a:avLst/>
          </a:prstGeom>
          <a:no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Oval 8">
            <a:extLst>
              <a:ext uri="{FF2B5EF4-FFF2-40B4-BE49-F238E27FC236}">
                <a16:creationId xmlns:a16="http://schemas.microsoft.com/office/drawing/2014/main" id="{390370E6-C2A0-4D09-9B30-3FCB6DD8150D}"/>
              </a:ext>
            </a:extLst>
          </p:cNvPr>
          <p:cNvSpPr/>
          <p:nvPr/>
        </p:nvSpPr>
        <p:spPr>
          <a:xfrm>
            <a:off x="5088968" y="4546763"/>
            <a:ext cx="707666" cy="706724"/>
          </a:xfrm>
          <a:prstGeom prst="ellipse">
            <a:avLst/>
          </a:prstGeom>
          <a:noFill/>
          <a:ln w="19050">
            <a:solidFill>
              <a:srgbClr val="00AE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a:extLst>
              <a:ext uri="{FF2B5EF4-FFF2-40B4-BE49-F238E27FC236}">
                <a16:creationId xmlns:a16="http://schemas.microsoft.com/office/drawing/2014/main" id="{79A8187B-B1E0-4921-89F1-9B6DB8A06430}"/>
              </a:ext>
            </a:extLst>
          </p:cNvPr>
          <p:cNvSpPr/>
          <p:nvPr/>
        </p:nvSpPr>
        <p:spPr>
          <a:xfrm>
            <a:off x="5718377" y="5265934"/>
            <a:ext cx="483339" cy="463170"/>
          </a:xfrm>
          <a:prstGeom prst="ellipse">
            <a:avLst/>
          </a:prstGeom>
          <a:noFill/>
          <a:ln w="19050">
            <a:solidFill>
              <a:srgbClr val="00AE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Oval 10">
            <a:extLst>
              <a:ext uri="{FF2B5EF4-FFF2-40B4-BE49-F238E27FC236}">
                <a16:creationId xmlns:a16="http://schemas.microsoft.com/office/drawing/2014/main" id="{E7EC16E1-E231-42C1-8ECA-F186CD4C63E5}"/>
              </a:ext>
            </a:extLst>
          </p:cNvPr>
          <p:cNvSpPr/>
          <p:nvPr/>
        </p:nvSpPr>
        <p:spPr>
          <a:xfrm>
            <a:off x="6201716" y="5685431"/>
            <a:ext cx="383996" cy="354888"/>
          </a:xfrm>
          <a:prstGeom prst="ellipse">
            <a:avLst/>
          </a:prstGeom>
          <a:noFill/>
          <a:ln w="19050">
            <a:solidFill>
              <a:srgbClr val="00AE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 Placeholder 4">
            <a:extLst>
              <a:ext uri="{FF2B5EF4-FFF2-40B4-BE49-F238E27FC236}">
                <a16:creationId xmlns:a16="http://schemas.microsoft.com/office/drawing/2014/main" id="{65786EA0-D2BB-4186-82FF-74AA440AECCF}"/>
              </a:ext>
            </a:extLst>
          </p:cNvPr>
          <p:cNvSpPr txBox="1">
            <a:spLocks/>
          </p:cNvSpPr>
          <p:nvPr/>
        </p:nvSpPr>
        <p:spPr>
          <a:xfrm>
            <a:off x="1203863" y="2096233"/>
            <a:ext cx="3600235" cy="2450811"/>
          </a:xfrm>
          <a:prstGeom prst="rect">
            <a:avLst/>
          </a:prstGeom>
        </p:spPr>
        <p:txBody>
          <a:bodyPr vert="horz" lIns="91440" tIns="180000" rIns="91440" bIns="45720" rtlCol="0">
            <a:noAutofit/>
          </a:bodyPr>
          <a:lstStyle>
            <a:lvl1pPr marL="457200" indent="-457200" algn="l" defTabSz="914400" rtl="0" eaLnBrk="1" latinLnBrk="0" hangingPunct="1">
              <a:lnSpc>
                <a:spcPct val="90000"/>
              </a:lnSpc>
              <a:spcBef>
                <a:spcPts val="1000"/>
              </a:spcBef>
              <a:spcAft>
                <a:spcPts val="1000"/>
              </a:spcAft>
              <a:buClr>
                <a:srgbClr val="00AEEF"/>
              </a:buClr>
              <a:buFont typeface="Wingdings" pitchFamily="2" charset="2"/>
              <a:buChar char="§"/>
              <a:defRPr sz="2800" kern="1200">
                <a:solidFill>
                  <a:schemeClr val="tx1"/>
                </a:solidFill>
                <a:latin typeface="+mn-lt"/>
                <a:ea typeface="+mn-ea"/>
                <a:cs typeface="+mn-cs"/>
              </a:defRPr>
            </a:lvl1pPr>
            <a:lvl2pPr marL="800100" indent="-342900" algn="l" defTabSz="914400" rtl="0" eaLnBrk="1" latinLnBrk="0" hangingPunct="1">
              <a:lnSpc>
                <a:spcPct val="90000"/>
              </a:lnSpc>
              <a:spcBef>
                <a:spcPts val="500"/>
              </a:spcBef>
              <a:buClr>
                <a:schemeClr val="tx1"/>
              </a:buClr>
              <a:buFont typeface="Wingdings" pitchFamily="2" charset="2"/>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00AEEF"/>
              </a:buClr>
              <a:buFont typeface="Wingdings"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tx1"/>
              </a:buClr>
              <a:buFont typeface="Wingdings" pitchFamily="2" charset="2"/>
              <a:buChar char="§"/>
              <a:defRPr sz="1800" kern="1200">
                <a:solidFill>
                  <a:schemeClr val="tx1"/>
                </a:solidFill>
                <a:latin typeface="+mn-lt"/>
                <a:ea typeface="+mn-ea"/>
                <a:cs typeface="+mn-cs"/>
              </a:defRPr>
            </a:lvl4pPr>
            <a:lvl5pPr marL="2114550" indent="-285750" algn="l" defTabSz="914400" rtl="0" eaLnBrk="1" latinLnBrk="0" hangingPunct="1">
              <a:lnSpc>
                <a:spcPct val="90000"/>
              </a:lnSpc>
              <a:spcBef>
                <a:spcPts val="500"/>
              </a:spcBef>
              <a:buClr>
                <a:srgbClr val="00AEEF"/>
              </a:buClr>
              <a:buFont typeface="Wingdings" pitchFamily="2"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sz="2400" dirty="0">
                <a:solidFill>
                  <a:srgbClr val="00B0F0"/>
                </a:solidFill>
                <a:latin typeface="Arial" panose="020B0604020202020204" pitchFamily="34" charset="0"/>
                <a:cs typeface="Arial" panose="020B0604020202020204" pitchFamily="34" charset="0"/>
              </a:rPr>
              <a:t>What can you do to help all children enjoy their right to learn and to use the language, customs and religion of their family even if they are not the majority?</a:t>
            </a:r>
          </a:p>
        </p:txBody>
      </p:sp>
      <p:sp>
        <p:nvSpPr>
          <p:cNvPr id="14" name="Title 1">
            <a:extLst>
              <a:ext uri="{FF2B5EF4-FFF2-40B4-BE49-F238E27FC236}">
                <a16:creationId xmlns:a16="http://schemas.microsoft.com/office/drawing/2014/main" id="{3473AE6D-C3DF-432C-8AC2-C099C4FD1D7F}"/>
              </a:ext>
            </a:extLst>
          </p:cNvPr>
          <p:cNvSpPr>
            <a:spLocks noGrp="1"/>
          </p:cNvSpPr>
          <p:nvPr>
            <p:ph type="ctrTitle"/>
          </p:nvPr>
        </p:nvSpPr>
        <p:spPr>
          <a:xfrm>
            <a:off x="369525" y="442145"/>
            <a:ext cx="11587919" cy="877104"/>
          </a:xfrm>
        </p:spPr>
        <p:txBody>
          <a:bodyPr>
            <a:noAutofit/>
          </a:bodyPr>
          <a:lstStyle/>
          <a:p>
            <a:r>
              <a:rPr lang="en-GB" sz="2400" dirty="0"/>
              <a:t>  </a:t>
            </a:r>
          </a:p>
        </p:txBody>
      </p:sp>
      <p:sp>
        <p:nvSpPr>
          <p:cNvPr id="15" name="Title 2">
            <a:extLst>
              <a:ext uri="{FF2B5EF4-FFF2-40B4-BE49-F238E27FC236}">
                <a16:creationId xmlns:a16="http://schemas.microsoft.com/office/drawing/2014/main" id="{D050CF15-DFB4-4AB0-AF83-154B9DC6D927}"/>
              </a:ext>
            </a:extLst>
          </p:cNvPr>
          <p:cNvSpPr txBox="1">
            <a:spLocks/>
          </p:cNvSpPr>
          <p:nvPr/>
        </p:nvSpPr>
        <p:spPr>
          <a:xfrm>
            <a:off x="360000" y="261444"/>
            <a:ext cx="11247587" cy="877104"/>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800" kern="1200" cap="all" spc="400" baseline="0">
                <a:solidFill>
                  <a:srgbClr val="00AEEF"/>
                </a:solidFill>
                <a:latin typeface="Univers Next Pro Condensed" panose="020B0906030202020203" pitchFamily="34" charset="0"/>
                <a:ea typeface="+mj-ea"/>
                <a:cs typeface="+mj-cs"/>
              </a:defRPr>
            </a:lvl1pPr>
          </a:lstStyle>
          <a:p>
            <a:r>
              <a:rPr lang="en-GB" dirty="0"/>
              <a:t>Exploring Article 30</a:t>
            </a:r>
          </a:p>
        </p:txBody>
      </p:sp>
    </p:spTree>
    <p:extLst>
      <p:ext uri="{BB962C8B-B14F-4D97-AF65-F5344CB8AC3E}">
        <p14:creationId xmlns:p14="http://schemas.microsoft.com/office/powerpoint/2010/main" val="36848980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19CE0EB-9064-441E-8E00-1290285670BD}"/>
              </a:ext>
            </a:extLst>
          </p:cNvPr>
          <p:cNvSpPr>
            <a:spLocks noGrp="1"/>
          </p:cNvSpPr>
          <p:nvPr>
            <p:ph type="body" sz="quarter" idx="11"/>
          </p:nvPr>
        </p:nvSpPr>
        <p:spPr>
          <a:xfrm>
            <a:off x="460208" y="1802892"/>
            <a:ext cx="10858500" cy="4092575"/>
          </a:xfrm>
        </p:spPr>
        <p:txBody>
          <a:bodyPr>
            <a:normAutofit fontScale="32500" lnSpcReduction="20000"/>
          </a:bodyPr>
          <a:lstStyle/>
          <a:p>
            <a:r>
              <a:rPr lang="en-GB" sz="6200" dirty="0">
                <a:latin typeface="Arial" panose="020B0604020202020204" pitchFamily="34" charset="0"/>
                <a:cs typeface="Arial" panose="020B0604020202020204" pitchFamily="34" charset="0"/>
              </a:rPr>
              <a:t>Be able to speak your own language with friends and family without other people saying it’s rude.</a:t>
            </a:r>
          </a:p>
          <a:p>
            <a:r>
              <a:rPr lang="en-GB" sz="6200" dirty="0">
                <a:latin typeface="Arial" panose="020B0604020202020204" pitchFamily="34" charset="0"/>
                <a:cs typeface="Arial" panose="020B0604020202020204" pitchFamily="34" charset="0"/>
              </a:rPr>
              <a:t>Learn about different languages, cultures and religions.</a:t>
            </a:r>
          </a:p>
          <a:p>
            <a:r>
              <a:rPr lang="en-GB" sz="6200" dirty="0">
                <a:latin typeface="Arial" panose="020B0604020202020204" pitchFamily="34" charset="0"/>
                <a:cs typeface="Arial" panose="020B0604020202020204" pitchFamily="34" charset="0"/>
              </a:rPr>
              <a:t>Read books by lots of different kinds of writers from all around the world.</a:t>
            </a:r>
          </a:p>
          <a:p>
            <a:r>
              <a:rPr lang="en-GB" sz="6200" dirty="0">
                <a:latin typeface="Arial" panose="020B0604020202020204" pitchFamily="34" charset="0"/>
                <a:cs typeface="Arial" panose="020B0604020202020204" pitchFamily="34" charset="0"/>
              </a:rPr>
              <a:t>Learn about the world through the eyes of different people.</a:t>
            </a:r>
          </a:p>
          <a:p>
            <a:r>
              <a:rPr lang="en-GB" sz="6200" dirty="0">
                <a:latin typeface="Arial" panose="020B0604020202020204" pitchFamily="34" charset="0"/>
                <a:cs typeface="Arial" panose="020B0604020202020204" pitchFamily="34" charset="0"/>
              </a:rPr>
              <a:t>Celebrate lots of special events like Burn’s night, Chinese New Year, St David’s Day, Carnival.</a:t>
            </a:r>
          </a:p>
          <a:p>
            <a:r>
              <a:rPr lang="en-GB" sz="6200" dirty="0">
                <a:latin typeface="Arial" panose="020B0604020202020204" pitchFamily="34" charset="0"/>
                <a:cs typeface="Arial" panose="020B0604020202020204" pitchFamily="34" charset="0"/>
              </a:rPr>
              <a:t>Enjoy food, music and dance from different countries.</a:t>
            </a:r>
          </a:p>
          <a:p>
            <a:pPr marL="0" indent="0">
              <a:buNone/>
            </a:pPr>
            <a:r>
              <a:rPr lang="en-GB" sz="6200" dirty="0">
                <a:latin typeface="Arial" panose="020B0604020202020204" pitchFamily="34" charset="0"/>
                <a:cs typeface="Arial" panose="020B0604020202020204" pitchFamily="34" charset="0"/>
              </a:rPr>
              <a:t>What else did you think of?</a:t>
            </a:r>
          </a:p>
        </p:txBody>
      </p:sp>
      <p:sp>
        <p:nvSpPr>
          <p:cNvPr id="3" name="Title 2">
            <a:extLst>
              <a:ext uri="{FF2B5EF4-FFF2-40B4-BE49-F238E27FC236}">
                <a16:creationId xmlns:a16="http://schemas.microsoft.com/office/drawing/2014/main" id="{6A854495-F1E1-460C-B725-72CB6252C37B}"/>
              </a:ext>
            </a:extLst>
          </p:cNvPr>
          <p:cNvSpPr>
            <a:spLocks noGrp="1"/>
          </p:cNvSpPr>
          <p:nvPr>
            <p:ph type="ctrTitle"/>
          </p:nvPr>
        </p:nvSpPr>
        <p:spPr/>
        <p:txBody>
          <a:bodyPr/>
          <a:lstStyle/>
          <a:p>
            <a:r>
              <a:rPr lang="en-GB" dirty="0"/>
              <a:t>How many of these did you get?</a:t>
            </a:r>
          </a:p>
        </p:txBody>
      </p:sp>
    </p:spTree>
    <p:extLst>
      <p:ext uri="{BB962C8B-B14F-4D97-AF65-F5344CB8AC3E}">
        <p14:creationId xmlns:p14="http://schemas.microsoft.com/office/powerpoint/2010/main" val="16068225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A854495-F1E1-460C-B725-72CB6252C37B}"/>
              </a:ext>
            </a:extLst>
          </p:cNvPr>
          <p:cNvSpPr>
            <a:spLocks noGrp="1"/>
          </p:cNvSpPr>
          <p:nvPr>
            <p:ph type="ctrTitle"/>
          </p:nvPr>
        </p:nvSpPr>
        <p:spPr/>
        <p:txBody>
          <a:bodyPr/>
          <a:lstStyle/>
          <a:p>
            <a:r>
              <a:rPr lang="en-GB" dirty="0"/>
              <a:t>Activity Time</a:t>
            </a:r>
          </a:p>
        </p:txBody>
      </p:sp>
      <p:sp>
        <p:nvSpPr>
          <p:cNvPr id="11" name="Rectangle 10">
            <a:extLst>
              <a:ext uri="{FF2B5EF4-FFF2-40B4-BE49-F238E27FC236}">
                <a16:creationId xmlns:a16="http://schemas.microsoft.com/office/drawing/2014/main" id="{9E11DD7D-5650-4A5E-A126-EFA683EE85AA}"/>
              </a:ext>
            </a:extLst>
          </p:cNvPr>
          <p:cNvSpPr/>
          <p:nvPr/>
        </p:nvSpPr>
        <p:spPr>
          <a:xfrm>
            <a:off x="13723" y="6624277"/>
            <a:ext cx="582211" cy="230832"/>
          </a:xfrm>
          <a:prstGeom prst="rect">
            <a:avLst/>
          </a:prstGeom>
        </p:spPr>
        <p:txBody>
          <a:bodyPr wrap="none">
            <a:spAutoFit/>
          </a:bodyPr>
          <a:lstStyle/>
          <a:p>
            <a:r>
              <a:rPr lang="en-GB" sz="900" dirty="0">
                <a:latin typeface="Arial" panose="020B0604020202020204" pitchFamily="34" charset="0"/>
                <a:cs typeface="Arial" panose="020B0604020202020204" pitchFamily="34" charset="0"/>
              </a:rPr>
              <a:t>Primary</a:t>
            </a:r>
          </a:p>
        </p:txBody>
      </p:sp>
      <p:sp>
        <p:nvSpPr>
          <p:cNvPr id="13" name="Rectangle 12">
            <a:extLst>
              <a:ext uri="{FF2B5EF4-FFF2-40B4-BE49-F238E27FC236}">
                <a16:creationId xmlns:a16="http://schemas.microsoft.com/office/drawing/2014/main" id="{46321322-9A6E-421F-85A0-224A33516ACA}"/>
              </a:ext>
            </a:extLst>
          </p:cNvPr>
          <p:cNvSpPr/>
          <p:nvPr/>
        </p:nvSpPr>
        <p:spPr>
          <a:xfrm rot="20916146">
            <a:off x="392257" y="1342205"/>
            <a:ext cx="4301864" cy="3447098"/>
          </a:xfrm>
          <a:prstGeom prst="rect">
            <a:avLst/>
          </a:prstGeom>
        </p:spPr>
        <p:txBody>
          <a:bodyPr wrap="square">
            <a:spAutoFit/>
          </a:bodyPr>
          <a:lstStyle/>
          <a:p>
            <a:r>
              <a:rPr lang="en-GB" sz="2800" dirty="0">
                <a:latin typeface="Arial" panose="020B0604020202020204" pitchFamily="34" charset="0"/>
                <a:cs typeface="Arial" panose="020B0604020202020204" pitchFamily="34" charset="0"/>
              </a:rPr>
              <a:t>All these activities are related to… </a:t>
            </a:r>
          </a:p>
          <a:p>
            <a:endParaRPr lang="en-GB" b="1" dirty="0">
              <a:latin typeface="Arial" panose="020B0604020202020204" pitchFamily="34" charset="0"/>
              <a:cs typeface="Arial" panose="020B0604020202020204" pitchFamily="34" charset="0"/>
            </a:endParaRPr>
          </a:p>
          <a:p>
            <a:endParaRPr lang="en-GB" b="1" dirty="0">
              <a:latin typeface="Arial" panose="020B0604020202020204" pitchFamily="34" charset="0"/>
              <a:cs typeface="Arial" panose="020B0604020202020204" pitchFamily="34" charset="0"/>
            </a:endParaRPr>
          </a:p>
          <a:p>
            <a:endParaRPr lang="en-GB" b="1" dirty="0">
              <a:latin typeface="Arial" panose="020B0604020202020204" pitchFamily="34" charset="0"/>
              <a:cs typeface="Arial" panose="020B0604020202020204" pitchFamily="34" charset="0"/>
            </a:endParaRPr>
          </a:p>
          <a:p>
            <a:endParaRPr lang="en-GB" b="1" dirty="0">
              <a:latin typeface="Arial" panose="020B0604020202020204" pitchFamily="34" charset="0"/>
              <a:cs typeface="Arial" panose="020B0604020202020204" pitchFamily="34" charset="0"/>
            </a:endParaRPr>
          </a:p>
          <a:p>
            <a:endParaRPr lang="en-GB" b="1" dirty="0">
              <a:latin typeface="Arial" panose="020B0604020202020204" pitchFamily="34" charset="0"/>
              <a:cs typeface="Arial" panose="020B0604020202020204" pitchFamily="34" charset="0"/>
            </a:endParaRPr>
          </a:p>
          <a:p>
            <a:endParaRPr lang="en-GB" b="1" dirty="0">
              <a:latin typeface="Arial" panose="020B0604020202020204" pitchFamily="34" charset="0"/>
              <a:cs typeface="Arial" panose="020B0604020202020204" pitchFamily="34" charset="0"/>
            </a:endParaRPr>
          </a:p>
          <a:p>
            <a:endParaRPr lang="en-GB" b="1" dirty="0">
              <a:solidFill>
                <a:schemeClr val="bg1"/>
              </a:solidFill>
              <a:latin typeface="Arial" panose="020B0604020202020204" pitchFamily="34" charset="0"/>
              <a:cs typeface="Arial" panose="020B0604020202020204" pitchFamily="34" charset="0"/>
            </a:endParaRPr>
          </a:p>
          <a:p>
            <a:endParaRPr lang="en-GB" b="1" dirty="0">
              <a:solidFill>
                <a:schemeClr val="bg1"/>
              </a:solidFill>
              <a:latin typeface="Arial" panose="020B0604020202020204" pitchFamily="34" charset="0"/>
              <a:cs typeface="Arial" panose="020B0604020202020204" pitchFamily="34" charset="0"/>
            </a:endParaRPr>
          </a:p>
          <a:p>
            <a:endParaRPr lang="en-GB" b="1" dirty="0">
              <a:solidFill>
                <a:schemeClr val="bg1"/>
              </a:solidFill>
              <a:latin typeface="Arial" panose="020B0604020202020204" pitchFamily="34" charset="0"/>
              <a:cs typeface="Arial" panose="020B0604020202020204" pitchFamily="34" charset="0"/>
            </a:endParaRPr>
          </a:p>
        </p:txBody>
      </p:sp>
      <p:sp>
        <p:nvSpPr>
          <p:cNvPr id="15" name="Rectangle 14">
            <a:extLst>
              <a:ext uri="{FF2B5EF4-FFF2-40B4-BE49-F238E27FC236}">
                <a16:creationId xmlns:a16="http://schemas.microsoft.com/office/drawing/2014/main" id="{4732AD66-E745-4C04-AA65-02C71BBDAD5F}"/>
              </a:ext>
            </a:extLst>
          </p:cNvPr>
          <p:cNvSpPr/>
          <p:nvPr/>
        </p:nvSpPr>
        <p:spPr>
          <a:xfrm>
            <a:off x="94073" y="5764425"/>
            <a:ext cx="6096000" cy="707886"/>
          </a:xfrm>
          <a:prstGeom prst="rect">
            <a:avLst/>
          </a:prstGeom>
        </p:spPr>
        <p:txBody>
          <a:bodyPr>
            <a:spAutoFit/>
          </a:bodyPr>
          <a:lstStyle/>
          <a:p>
            <a:r>
              <a:rPr lang="en-GB" sz="2000" dirty="0">
                <a:latin typeface="Arial" panose="020B0604020202020204" pitchFamily="34" charset="0"/>
                <a:cs typeface="Arial" panose="020B0604020202020204" pitchFamily="34" charset="0"/>
              </a:rPr>
              <a:t>You don’t need to do every single activity </a:t>
            </a:r>
          </a:p>
          <a:p>
            <a:r>
              <a:rPr lang="en-GB" sz="2000" dirty="0">
                <a:latin typeface="Arial" panose="020B0604020202020204" pitchFamily="34" charset="0"/>
                <a:cs typeface="Arial" panose="020B0604020202020204" pitchFamily="34" charset="0"/>
              </a:rPr>
              <a:t>but if you have time you can do more than one. </a:t>
            </a:r>
          </a:p>
        </p:txBody>
      </p:sp>
      <p:sp>
        <p:nvSpPr>
          <p:cNvPr id="25" name="Flowchart: Connector 24">
            <a:extLst>
              <a:ext uri="{FF2B5EF4-FFF2-40B4-BE49-F238E27FC236}">
                <a16:creationId xmlns:a16="http://schemas.microsoft.com/office/drawing/2014/main" id="{5DBA6628-F645-4A31-9AFF-050A34306ED8}"/>
              </a:ext>
            </a:extLst>
          </p:cNvPr>
          <p:cNvSpPr/>
          <p:nvPr/>
        </p:nvSpPr>
        <p:spPr>
          <a:xfrm>
            <a:off x="3772806" y="1722601"/>
            <a:ext cx="2690252" cy="2757710"/>
          </a:xfrm>
          <a:prstGeom prst="flowChartConnector">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rgbClr val="00B0F0"/>
                </a:solidFill>
                <a:latin typeface="Arial" panose="020B0604020202020204" pitchFamily="34" charset="0"/>
                <a:cs typeface="Arial" panose="020B0604020202020204" pitchFamily="34" charset="0"/>
              </a:rPr>
              <a:t>Can you find out how to say ‘”Hello, how are you?”’ in 5 different languages. </a:t>
            </a:r>
          </a:p>
          <a:p>
            <a:pPr algn="ctr"/>
            <a:r>
              <a:rPr lang="en-GB" sz="1400" dirty="0">
                <a:solidFill>
                  <a:srgbClr val="00B0F0"/>
                </a:solidFill>
                <a:latin typeface="Arial" panose="020B0604020202020204" pitchFamily="34" charset="0"/>
                <a:cs typeface="Arial" panose="020B0604020202020204" pitchFamily="34" charset="0"/>
              </a:rPr>
              <a:t>  Share with friends and see how many you can get as a group.</a:t>
            </a:r>
          </a:p>
        </p:txBody>
      </p:sp>
      <p:pic>
        <p:nvPicPr>
          <p:cNvPr id="12" name="Graphic 11">
            <a:extLst>
              <a:ext uri="{FF2B5EF4-FFF2-40B4-BE49-F238E27FC236}">
                <a16:creationId xmlns:a16="http://schemas.microsoft.com/office/drawing/2014/main" id="{0C581938-9D6C-4989-963F-A262752E2BE7}"/>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04828" y="2862950"/>
            <a:ext cx="1924022" cy="2565362"/>
          </a:xfrm>
          <a:prstGeom prst="rect">
            <a:avLst/>
          </a:prstGeom>
        </p:spPr>
      </p:pic>
      <p:sp>
        <p:nvSpPr>
          <p:cNvPr id="16" name="Flowchart: Connector 15">
            <a:extLst>
              <a:ext uri="{FF2B5EF4-FFF2-40B4-BE49-F238E27FC236}">
                <a16:creationId xmlns:a16="http://schemas.microsoft.com/office/drawing/2014/main" id="{63A70BFD-BC6C-4882-8909-73CA067B0137}"/>
              </a:ext>
            </a:extLst>
          </p:cNvPr>
          <p:cNvSpPr/>
          <p:nvPr/>
        </p:nvSpPr>
        <p:spPr>
          <a:xfrm>
            <a:off x="6347852" y="2980209"/>
            <a:ext cx="3924300" cy="3759484"/>
          </a:xfrm>
          <a:prstGeom prst="flowChartConnector">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solidFill>
                <a:srgbClr val="00B0F0"/>
              </a:solidFill>
              <a:latin typeface="Arial" panose="020B0604020202020204" pitchFamily="34" charset="0"/>
              <a:cs typeface="Arial" panose="020B0604020202020204" pitchFamily="34" charset="0"/>
            </a:endParaRPr>
          </a:p>
          <a:p>
            <a:pPr algn="ctr"/>
            <a:endParaRPr lang="en-GB" sz="1400" dirty="0">
              <a:solidFill>
                <a:srgbClr val="00B0F0"/>
              </a:solidFill>
              <a:latin typeface="Arial" panose="020B0604020202020204" pitchFamily="34" charset="0"/>
              <a:cs typeface="Arial" panose="020B0604020202020204" pitchFamily="34" charset="0"/>
            </a:endParaRPr>
          </a:p>
          <a:p>
            <a:pPr algn="ctr"/>
            <a:r>
              <a:rPr lang="en-GB" sz="1400" dirty="0">
                <a:solidFill>
                  <a:srgbClr val="00B0F0"/>
                </a:solidFill>
                <a:latin typeface="Arial" panose="020B0604020202020204" pitchFamily="34" charset="0"/>
                <a:cs typeface="Arial" panose="020B0604020202020204" pitchFamily="34" charset="0"/>
              </a:rPr>
              <a:t>Culture means traditions that groups follow like food, dances, song and clothes. Draw or write about what is important in your culture. Then think of someone who comes from a different culture and share safely with them what is important about culture for each of you. This could be someone you know or you could pick a country or indigenous group and write to a child of that country or group.  </a:t>
            </a:r>
          </a:p>
          <a:p>
            <a:pPr algn="ctr"/>
            <a:endParaRPr lang="en-GB" sz="1400" dirty="0">
              <a:solidFill>
                <a:srgbClr val="00B0F0"/>
              </a:solidFill>
              <a:latin typeface="Arial" panose="020B0604020202020204" pitchFamily="34" charset="0"/>
              <a:cs typeface="Arial" panose="020B0604020202020204" pitchFamily="34" charset="0"/>
            </a:endParaRPr>
          </a:p>
          <a:p>
            <a:pPr algn="ctr"/>
            <a:endParaRPr lang="en-GB" sz="1400" dirty="0">
              <a:solidFill>
                <a:srgbClr val="00B0F0"/>
              </a:solidFill>
              <a:latin typeface="Arial" panose="020B0604020202020204" pitchFamily="34" charset="0"/>
              <a:cs typeface="Arial" panose="020B0604020202020204" pitchFamily="34" charset="0"/>
            </a:endParaRPr>
          </a:p>
        </p:txBody>
      </p:sp>
      <p:sp>
        <p:nvSpPr>
          <p:cNvPr id="17" name="Flowchart: Connector 16">
            <a:extLst>
              <a:ext uri="{FF2B5EF4-FFF2-40B4-BE49-F238E27FC236}">
                <a16:creationId xmlns:a16="http://schemas.microsoft.com/office/drawing/2014/main" id="{FD6C1A32-72C3-42A3-A272-10B366EFF786}"/>
              </a:ext>
            </a:extLst>
          </p:cNvPr>
          <p:cNvSpPr/>
          <p:nvPr/>
        </p:nvSpPr>
        <p:spPr>
          <a:xfrm>
            <a:off x="6554720" y="261444"/>
            <a:ext cx="2443764" cy="2391995"/>
          </a:xfrm>
          <a:prstGeom prst="flowChartConnector">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solidFill>
                <a:srgbClr val="00B0F0"/>
              </a:solidFill>
              <a:latin typeface="Arial" panose="020B0604020202020204" pitchFamily="34" charset="0"/>
              <a:cs typeface="Arial" panose="020B0604020202020204" pitchFamily="34" charset="0"/>
            </a:endParaRPr>
          </a:p>
          <a:p>
            <a:pPr algn="ctr"/>
            <a:r>
              <a:rPr lang="en-GB" sz="1400" dirty="0">
                <a:solidFill>
                  <a:srgbClr val="00B0F0"/>
                </a:solidFill>
                <a:latin typeface="Arial" panose="020B0604020202020204" pitchFamily="34" charset="0"/>
                <a:cs typeface="Arial" panose="020B0604020202020204" pitchFamily="34" charset="0"/>
              </a:rPr>
              <a:t>Do you know any traditional dances? Research these safely online or ask a friend or grown up to teach you and practise the steps.</a:t>
            </a:r>
          </a:p>
          <a:p>
            <a:pPr algn="ctr"/>
            <a:endParaRPr lang="en-GB" sz="1400" dirty="0">
              <a:solidFill>
                <a:srgbClr val="00B0F0"/>
              </a:solidFill>
              <a:latin typeface="Arial" panose="020B0604020202020204" pitchFamily="34" charset="0"/>
              <a:cs typeface="Arial" panose="020B0604020202020204" pitchFamily="34" charset="0"/>
            </a:endParaRPr>
          </a:p>
        </p:txBody>
      </p:sp>
      <p:sp>
        <p:nvSpPr>
          <p:cNvPr id="19" name="Flowchart: Connector 18">
            <a:extLst>
              <a:ext uri="{FF2B5EF4-FFF2-40B4-BE49-F238E27FC236}">
                <a16:creationId xmlns:a16="http://schemas.microsoft.com/office/drawing/2014/main" id="{7756885D-BE5C-48F1-8908-75F0F5EA87ED}"/>
              </a:ext>
            </a:extLst>
          </p:cNvPr>
          <p:cNvSpPr/>
          <p:nvPr/>
        </p:nvSpPr>
        <p:spPr>
          <a:xfrm>
            <a:off x="9339017" y="1138548"/>
            <a:ext cx="2443764" cy="2391994"/>
          </a:xfrm>
          <a:prstGeom prst="flowChartConnector">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rgbClr val="00B0F0"/>
                </a:solidFill>
                <a:latin typeface="Arial"/>
                <a:cs typeface="Arial"/>
              </a:rPr>
              <a:t>Find 10 characters from your favourite books. Do they come from a range of cultures or are they all just like you? </a:t>
            </a:r>
          </a:p>
        </p:txBody>
      </p:sp>
    </p:spTree>
    <p:extLst>
      <p:ext uri="{BB962C8B-B14F-4D97-AF65-F5344CB8AC3E}">
        <p14:creationId xmlns:p14="http://schemas.microsoft.com/office/powerpoint/2010/main" val="13310350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A854495-F1E1-460C-B725-72CB6252C37B}"/>
              </a:ext>
            </a:extLst>
          </p:cNvPr>
          <p:cNvSpPr>
            <a:spLocks noGrp="1"/>
          </p:cNvSpPr>
          <p:nvPr>
            <p:ph type="ctrTitle"/>
          </p:nvPr>
        </p:nvSpPr>
        <p:spPr/>
        <p:txBody>
          <a:bodyPr/>
          <a:lstStyle/>
          <a:p>
            <a:r>
              <a:rPr lang="en-GB" dirty="0"/>
              <a:t>Activity Time</a:t>
            </a:r>
          </a:p>
        </p:txBody>
      </p:sp>
      <p:sp>
        <p:nvSpPr>
          <p:cNvPr id="11" name="Rectangle 10">
            <a:extLst>
              <a:ext uri="{FF2B5EF4-FFF2-40B4-BE49-F238E27FC236}">
                <a16:creationId xmlns:a16="http://schemas.microsoft.com/office/drawing/2014/main" id="{9E11DD7D-5650-4A5E-A126-EFA683EE85AA}"/>
              </a:ext>
            </a:extLst>
          </p:cNvPr>
          <p:cNvSpPr/>
          <p:nvPr/>
        </p:nvSpPr>
        <p:spPr>
          <a:xfrm>
            <a:off x="13723" y="6624277"/>
            <a:ext cx="582211" cy="230832"/>
          </a:xfrm>
          <a:prstGeom prst="rect">
            <a:avLst/>
          </a:prstGeom>
        </p:spPr>
        <p:txBody>
          <a:bodyPr wrap="none">
            <a:spAutoFit/>
          </a:bodyPr>
          <a:lstStyle/>
          <a:p>
            <a:r>
              <a:rPr lang="en-GB" sz="900" dirty="0">
                <a:latin typeface="Arial" panose="020B0604020202020204" pitchFamily="34" charset="0"/>
                <a:cs typeface="Arial" panose="020B0604020202020204" pitchFamily="34" charset="0"/>
              </a:rPr>
              <a:t>Primary</a:t>
            </a:r>
          </a:p>
        </p:txBody>
      </p:sp>
      <p:sp>
        <p:nvSpPr>
          <p:cNvPr id="22" name="Flowchart: Connector 21">
            <a:extLst>
              <a:ext uri="{FF2B5EF4-FFF2-40B4-BE49-F238E27FC236}">
                <a16:creationId xmlns:a16="http://schemas.microsoft.com/office/drawing/2014/main" id="{83B3CD56-3D95-4CF6-AA54-C510728711AF}"/>
              </a:ext>
            </a:extLst>
          </p:cNvPr>
          <p:cNvSpPr/>
          <p:nvPr/>
        </p:nvSpPr>
        <p:spPr>
          <a:xfrm>
            <a:off x="4579462" y="1075631"/>
            <a:ext cx="2389236" cy="2353369"/>
          </a:xfrm>
          <a:prstGeom prst="flowChartConnector">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rgbClr val="00B0F0"/>
                </a:solidFill>
                <a:latin typeface="Arial"/>
                <a:cs typeface="Arial"/>
              </a:rPr>
              <a:t>Keep a food and drink diary for the week. What cultures do your food and drink come from? Which are your favourites?</a:t>
            </a:r>
          </a:p>
        </p:txBody>
      </p:sp>
      <p:sp>
        <p:nvSpPr>
          <p:cNvPr id="10" name="Flowchart: Connector 9">
            <a:extLst>
              <a:ext uri="{FF2B5EF4-FFF2-40B4-BE49-F238E27FC236}">
                <a16:creationId xmlns:a16="http://schemas.microsoft.com/office/drawing/2014/main" id="{025188FD-6920-4B96-8C7B-48F2DD753A09}"/>
              </a:ext>
            </a:extLst>
          </p:cNvPr>
          <p:cNvSpPr/>
          <p:nvPr/>
        </p:nvSpPr>
        <p:spPr>
          <a:xfrm>
            <a:off x="2405731" y="3665208"/>
            <a:ext cx="2811876" cy="2726733"/>
          </a:xfrm>
          <a:prstGeom prst="flowChartConnector">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rgbClr val="00B0F0"/>
                </a:solidFill>
                <a:latin typeface="Arial"/>
                <a:cs typeface="Arial"/>
              </a:rPr>
              <a:t>Can you guess what kinds of fusion foods these are? Fusion food combines elements from different cultures. Invent a recipe for your own fusion food.</a:t>
            </a:r>
          </a:p>
        </p:txBody>
      </p:sp>
      <p:sp>
        <p:nvSpPr>
          <p:cNvPr id="14" name="Flowchart: Connector 13">
            <a:extLst>
              <a:ext uri="{FF2B5EF4-FFF2-40B4-BE49-F238E27FC236}">
                <a16:creationId xmlns:a16="http://schemas.microsoft.com/office/drawing/2014/main" id="{B3D10AA8-B202-4B1D-9693-D61FC941C1E4}"/>
              </a:ext>
            </a:extLst>
          </p:cNvPr>
          <p:cNvSpPr/>
          <p:nvPr/>
        </p:nvSpPr>
        <p:spPr>
          <a:xfrm>
            <a:off x="8540221" y="3541602"/>
            <a:ext cx="3158135" cy="3117171"/>
          </a:xfrm>
          <a:prstGeom prst="flowChartConnector">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rgbClr val="00B0F0"/>
                </a:solidFill>
                <a:latin typeface="Arial"/>
                <a:cs typeface="Arial"/>
              </a:rPr>
              <a:t>What does it mean to be from a minority or indigenous group? Find out what the words mean and then think about which minority groups there are in the UK. Why do you think Article 30 is important and how does it link to last week’s work on Article 2?</a:t>
            </a:r>
          </a:p>
        </p:txBody>
      </p:sp>
      <p:pic>
        <p:nvPicPr>
          <p:cNvPr id="1028" name="Picture 4">
            <a:extLst>
              <a:ext uri="{FF2B5EF4-FFF2-40B4-BE49-F238E27FC236}">
                <a16:creationId xmlns:a16="http://schemas.microsoft.com/office/drawing/2014/main" id="{A213DAF4-F334-45A3-BA10-0911472C1258}"/>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60000" y="3921664"/>
            <a:ext cx="2179156" cy="1634367"/>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675E603A-7129-4710-B612-903449F612FB}"/>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96975" y="1301969"/>
            <a:ext cx="1600202" cy="213426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a:extLst>
              <a:ext uri="{FF2B5EF4-FFF2-40B4-BE49-F238E27FC236}">
                <a16:creationId xmlns:a16="http://schemas.microsoft.com/office/drawing/2014/main" id="{F485D23D-F172-4CF8-926E-24F18376D6C3}"/>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1729456" y="2069149"/>
            <a:ext cx="1352550" cy="2028825"/>
          </a:xfrm>
          <a:prstGeom prst="rect">
            <a:avLst/>
          </a:prstGeom>
          <a:noFill/>
          <a:extLst>
            <a:ext uri="{909E8E84-426E-40DD-AFC4-6F175D3DCCD1}">
              <a14:hiddenFill xmlns:a14="http://schemas.microsoft.com/office/drawing/2010/main">
                <a:solidFill>
                  <a:srgbClr val="FFFFFF"/>
                </a:solidFill>
              </a14:hiddenFill>
            </a:ext>
          </a:extLst>
        </p:spPr>
      </p:pic>
      <p:sp>
        <p:nvSpPr>
          <p:cNvPr id="18" name="Flowchart: Connector 17">
            <a:extLst>
              <a:ext uri="{FF2B5EF4-FFF2-40B4-BE49-F238E27FC236}">
                <a16:creationId xmlns:a16="http://schemas.microsoft.com/office/drawing/2014/main" id="{2B50BF72-C7F2-4345-87E9-FC53EC587D46}"/>
              </a:ext>
            </a:extLst>
          </p:cNvPr>
          <p:cNvSpPr/>
          <p:nvPr/>
        </p:nvSpPr>
        <p:spPr>
          <a:xfrm>
            <a:off x="7177264" y="29511"/>
            <a:ext cx="2394226" cy="2353370"/>
          </a:xfrm>
          <a:prstGeom prst="flowChartConnector">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solidFill>
                <a:srgbClr val="00B0F0"/>
              </a:solidFill>
              <a:latin typeface="Arial" panose="020B0604020202020204" pitchFamily="34" charset="0"/>
              <a:cs typeface="Arial" panose="020B0604020202020204" pitchFamily="34" charset="0"/>
            </a:endParaRPr>
          </a:p>
          <a:p>
            <a:pPr algn="ctr"/>
            <a:endParaRPr lang="en-GB" sz="1400" dirty="0">
              <a:solidFill>
                <a:srgbClr val="00B0F0"/>
              </a:solidFill>
              <a:latin typeface="Arial" panose="020B0604020202020204" pitchFamily="34" charset="0"/>
              <a:cs typeface="Arial" panose="020B0604020202020204" pitchFamily="34" charset="0"/>
            </a:endParaRPr>
          </a:p>
          <a:p>
            <a:pPr algn="ctr"/>
            <a:endParaRPr lang="en-GB" sz="1400" dirty="0">
              <a:solidFill>
                <a:srgbClr val="00B0F0"/>
              </a:solidFill>
              <a:latin typeface="Arial" panose="020B0604020202020204" pitchFamily="34" charset="0"/>
              <a:cs typeface="Arial" panose="020B0604020202020204" pitchFamily="34" charset="0"/>
            </a:endParaRPr>
          </a:p>
          <a:p>
            <a:pPr algn="ctr"/>
            <a:r>
              <a:rPr lang="en-GB" sz="1400" dirty="0">
                <a:solidFill>
                  <a:srgbClr val="00B0F0"/>
                </a:solidFill>
                <a:latin typeface="Arial" panose="020B0604020202020204" pitchFamily="34" charset="0"/>
                <a:cs typeface="Arial" panose="020B0604020202020204" pitchFamily="34" charset="0"/>
              </a:rPr>
              <a:t>Watch </a:t>
            </a:r>
            <a:r>
              <a:rPr lang="en-GB" sz="1400" dirty="0">
                <a:solidFill>
                  <a:srgbClr val="00B0F0"/>
                </a:solidFill>
                <a:latin typeface="Arial" panose="020B0604020202020204" pitchFamily="34" charset="0"/>
                <a:cs typeface="Arial" panose="020B0604020202020204" pitchFamily="34" charset="0"/>
                <a:hlinkClick r:id="rId7"/>
              </a:rPr>
              <a:t>‘If the World were a Village of 100 People’ </a:t>
            </a:r>
            <a:r>
              <a:rPr lang="en-GB" sz="1400" dirty="0">
                <a:solidFill>
                  <a:srgbClr val="00B0F0"/>
                </a:solidFill>
                <a:latin typeface="Arial" panose="020B0604020202020204" pitchFamily="34" charset="0"/>
                <a:cs typeface="Arial" panose="020B0604020202020204" pitchFamily="34" charset="0"/>
              </a:rPr>
              <a:t>to find out about people around the world.</a:t>
            </a:r>
          </a:p>
          <a:p>
            <a:pPr algn="ctr"/>
            <a:endParaRPr lang="en-GB" sz="1400" dirty="0">
              <a:solidFill>
                <a:srgbClr val="00B0F0"/>
              </a:solidFill>
              <a:latin typeface="Arial" panose="020B0604020202020204" pitchFamily="34" charset="0"/>
              <a:cs typeface="Arial" panose="020B0604020202020204" pitchFamily="34" charset="0"/>
            </a:endParaRPr>
          </a:p>
          <a:p>
            <a:pPr algn="ctr"/>
            <a:endParaRPr lang="en-GB" sz="1400" dirty="0">
              <a:solidFill>
                <a:srgbClr val="00B0F0"/>
              </a:solidFill>
              <a:latin typeface="Arial" panose="020B0604020202020204" pitchFamily="34" charset="0"/>
              <a:cs typeface="Arial" panose="020B0604020202020204" pitchFamily="34" charset="0"/>
            </a:endParaRPr>
          </a:p>
        </p:txBody>
      </p:sp>
      <p:pic>
        <p:nvPicPr>
          <p:cNvPr id="19" name="Online Media 3" title="If the World Were a Village of 100 People: A Story About the World's People - Trailer">
            <a:hlinkClick r:id="" action="ppaction://media"/>
            <a:extLst>
              <a:ext uri="{FF2B5EF4-FFF2-40B4-BE49-F238E27FC236}">
                <a16:creationId xmlns:a16="http://schemas.microsoft.com/office/drawing/2014/main" id="{634A4429-1EF5-4FBA-AABD-E404691195B3}"/>
              </a:ext>
            </a:extLst>
          </p:cNvPr>
          <p:cNvPicPr>
            <a:picLocks noRot="1" noChangeAspect="1"/>
          </p:cNvPicPr>
          <p:nvPr>
            <a:videoFile r:link="rId1"/>
          </p:nvPr>
        </p:nvPicPr>
        <p:blipFill>
          <a:blip r:embed="rId8"/>
          <a:stretch>
            <a:fillRect/>
          </a:stretch>
        </p:blipFill>
        <p:spPr>
          <a:xfrm>
            <a:off x="9269780" y="930470"/>
            <a:ext cx="2764984" cy="2072232"/>
          </a:xfrm>
          <a:prstGeom prst="rect">
            <a:avLst/>
          </a:prstGeom>
        </p:spPr>
      </p:pic>
      <p:sp>
        <p:nvSpPr>
          <p:cNvPr id="20" name="Rectangle 19">
            <a:extLst>
              <a:ext uri="{FF2B5EF4-FFF2-40B4-BE49-F238E27FC236}">
                <a16:creationId xmlns:a16="http://schemas.microsoft.com/office/drawing/2014/main" id="{2C8EFDCB-C8E6-4364-AA3F-ED5330668B4F}"/>
              </a:ext>
            </a:extLst>
          </p:cNvPr>
          <p:cNvSpPr/>
          <p:nvPr/>
        </p:nvSpPr>
        <p:spPr>
          <a:xfrm rot="16200000">
            <a:off x="-335988" y="5109975"/>
            <a:ext cx="902811" cy="230832"/>
          </a:xfrm>
          <a:prstGeom prst="rect">
            <a:avLst/>
          </a:prstGeom>
        </p:spPr>
        <p:txBody>
          <a:bodyPr wrap="none">
            <a:spAutoFit/>
          </a:bodyPr>
          <a:lstStyle/>
          <a:p>
            <a:r>
              <a:rPr lang="en-GB" sz="900" dirty="0" err="1">
                <a:latin typeface="Arial" panose="020B0604020202020204" pitchFamily="34" charset="0"/>
                <a:cs typeface="Arial" panose="020B0604020202020204" pitchFamily="34" charset="0"/>
              </a:rPr>
              <a:t>Wikicommons</a:t>
            </a:r>
            <a:endParaRPr lang="en-GB" sz="900" dirty="0">
              <a:latin typeface="Arial" panose="020B0604020202020204" pitchFamily="34" charset="0"/>
              <a:cs typeface="Arial" panose="020B0604020202020204" pitchFamily="34" charset="0"/>
            </a:endParaRPr>
          </a:p>
        </p:txBody>
      </p:sp>
      <p:sp>
        <p:nvSpPr>
          <p:cNvPr id="13" name="Flowchart: Connector 12">
            <a:extLst>
              <a:ext uri="{FF2B5EF4-FFF2-40B4-BE49-F238E27FC236}">
                <a16:creationId xmlns:a16="http://schemas.microsoft.com/office/drawing/2014/main" id="{F95A2A68-52A6-41FA-A3A9-6BE276C51869}"/>
              </a:ext>
            </a:extLst>
          </p:cNvPr>
          <p:cNvSpPr/>
          <p:nvPr/>
        </p:nvSpPr>
        <p:spPr>
          <a:xfrm>
            <a:off x="5509095" y="3541602"/>
            <a:ext cx="2739637" cy="2818549"/>
          </a:xfrm>
          <a:prstGeom prst="flowChartConnector">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solidFill>
                <a:srgbClr val="00B0F0"/>
              </a:solidFill>
              <a:latin typeface="Arial" panose="020B0604020202020204" pitchFamily="34" charset="0"/>
              <a:cs typeface="Arial" panose="020B0604020202020204" pitchFamily="34" charset="0"/>
            </a:endParaRPr>
          </a:p>
          <a:p>
            <a:pPr algn="ctr"/>
            <a:endParaRPr lang="en-GB" sz="1400" dirty="0">
              <a:solidFill>
                <a:srgbClr val="00B0F0"/>
              </a:solidFill>
              <a:latin typeface="Arial" panose="020B0604020202020204" pitchFamily="34" charset="0"/>
              <a:cs typeface="Arial" panose="020B0604020202020204" pitchFamily="34" charset="0"/>
            </a:endParaRPr>
          </a:p>
          <a:p>
            <a:pPr algn="ctr"/>
            <a:endParaRPr lang="en-GB" sz="1400" dirty="0">
              <a:solidFill>
                <a:srgbClr val="00B0F0"/>
              </a:solidFill>
              <a:latin typeface="Arial" panose="020B0604020202020204" pitchFamily="34" charset="0"/>
              <a:cs typeface="Arial" panose="020B0604020202020204" pitchFamily="34" charset="0"/>
            </a:endParaRPr>
          </a:p>
          <a:p>
            <a:pPr algn="ctr"/>
            <a:r>
              <a:rPr lang="en-GB" sz="1400" dirty="0">
                <a:solidFill>
                  <a:srgbClr val="00B0F0"/>
                </a:solidFill>
                <a:latin typeface="Arial" panose="020B0604020202020204" pitchFamily="34" charset="0"/>
                <a:cs typeface="Arial" panose="020B0604020202020204" pitchFamily="34" charset="0"/>
              </a:rPr>
              <a:t>A lot of our food originates from other cultures. Design a menu for your household for the week that involves food from different cultures. Prepare one or two of the meals for the people you live with.</a:t>
            </a:r>
          </a:p>
          <a:p>
            <a:pPr algn="ctr"/>
            <a:endParaRPr lang="en-GB" sz="1400" dirty="0">
              <a:solidFill>
                <a:srgbClr val="00B0F0"/>
              </a:solidFill>
              <a:latin typeface="Arial" panose="020B0604020202020204" pitchFamily="34" charset="0"/>
              <a:cs typeface="Arial" panose="020B0604020202020204" pitchFamily="34" charset="0"/>
            </a:endParaRPr>
          </a:p>
          <a:p>
            <a:pPr algn="ctr"/>
            <a:endParaRPr lang="en-GB" sz="1400" dirty="0">
              <a:solidFill>
                <a:srgbClr val="00B0F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45417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9"/>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9"/>
                                        </p:tgtEl>
                                      </p:cBhvr>
                                    </p:cmd>
                                  </p:childTnLst>
                                </p:cTn>
                              </p:par>
                            </p:childTnLst>
                          </p:cTn>
                        </p:par>
                      </p:childTnLst>
                    </p:cTn>
                  </p:par>
                </p:childTnLst>
              </p:cTn>
              <p:nextCondLst>
                <p:cond evt="onClick" delay="0">
                  <p:tgtEl>
                    <p:spTgt spid="19"/>
                  </p:tgtEl>
                </p:cond>
              </p:nextCondLst>
            </p:seq>
            <p:video>
              <p:cMediaNode vol="80000">
                <p:cTn id="12" fill="hold" display="0">
                  <p:stCondLst>
                    <p:cond delay="indefinite"/>
                  </p:stCondLst>
                </p:cTn>
                <p:tgtEl>
                  <p:spTgt spid="19"/>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6A1067-DCE3-0548-A681-2357D6A5F854}"/>
              </a:ext>
            </a:extLst>
          </p:cNvPr>
          <p:cNvSpPr>
            <a:spLocks noGrp="1"/>
          </p:cNvSpPr>
          <p:nvPr>
            <p:ph type="ctrTitle"/>
          </p:nvPr>
        </p:nvSpPr>
        <p:spPr>
          <a:xfrm>
            <a:off x="225604" y="207171"/>
            <a:ext cx="5626914" cy="877104"/>
          </a:xfrm>
        </p:spPr>
        <p:txBody>
          <a:bodyPr>
            <a:normAutofit/>
          </a:bodyPr>
          <a:lstStyle/>
          <a:p>
            <a:r>
              <a:rPr lang="en-US" dirty="0"/>
              <a:t>Activity time</a:t>
            </a:r>
          </a:p>
        </p:txBody>
      </p:sp>
      <p:sp>
        <p:nvSpPr>
          <p:cNvPr id="6" name="Rectangle 5">
            <a:extLst>
              <a:ext uri="{FF2B5EF4-FFF2-40B4-BE49-F238E27FC236}">
                <a16:creationId xmlns:a16="http://schemas.microsoft.com/office/drawing/2014/main" id="{51D2ECE8-91EB-4CA5-BE5F-B611D187DAED}"/>
              </a:ext>
            </a:extLst>
          </p:cNvPr>
          <p:cNvSpPr/>
          <p:nvPr/>
        </p:nvSpPr>
        <p:spPr>
          <a:xfrm>
            <a:off x="153836" y="1736141"/>
            <a:ext cx="5038373" cy="4801314"/>
          </a:xfrm>
          <a:prstGeom prst="rect">
            <a:avLst/>
          </a:prstGeom>
        </p:spPr>
        <p:txBody>
          <a:bodyPr wrap="square">
            <a:spAutoFit/>
          </a:bodyPr>
          <a:lstStyle/>
          <a:p>
            <a:r>
              <a:rPr lang="en-GB" dirty="0">
                <a:solidFill>
                  <a:schemeClr val="bg1"/>
                </a:solidFill>
                <a:latin typeface="Arial" panose="020B0604020202020204" pitchFamily="34" charset="0"/>
                <a:cs typeface="Arial" panose="020B0604020202020204" pitchFamily="34" charset="0"/>
              </a:rPr>
              <a:t>These activities will help you </a:t>
            </a:r>
          </a:p>
          <a:p>
            <a:r>
              <a:rPr lang="en-GB" dirty="0">
                <a:solidFill>
                  <a:schemeClr val="bg1"/>
                </a:solidFill>
                <a:latin typeface="Arial" panose="020B0604020202020204" pitchFamily="34" charset="0"/>
                <a:cs typeface="Arial" panose="020B0604020202020204" pitchFamily="34" charset="0"/>
              </a:rPr>
              <a:t>understand how...</a:t>
            </a:r>
          </a:p>
          <a:p>
            <a:endParaRPr lang="en-GB" b="1" dirty="0">
              <a:solidFill>
                <a:schemeClr val="bg1"/>
              </a:solidFill>
              <a:latin typeface="Arial" panose="020B0604020202020204" pitchFamily="34" charset="0"/>
              <a:cs typeface="Arial" panose="020B0604020202020204" pitchFamily="34" charset="0"/>
            </a:endParaRPr>
          </a:p>
          <a:p>
            <a:endParaRPr lang="en-GB" b="1" dirty="0">
              <a:solidFill>
                <a:schemeClr val="bg1"/>
              </a:solidFill>
              <a:latin typeface="Arial" panose="020B0604020202020204" pitchFamily="34" charset="0"/>
              <a:cs typeface="Arial" panose="020B0604020202020204" pitchFamily="34" charset="0"/>
            </a:endParaRPr>
          </a:p>
          <a:p>
            <a:endParaRPr lang="en-GB" b="1" dirty="0">
              <a:solidFill>
                <a:schemeClr val="bg1"/>
              </a:solidFill>
              <a:latin typeface="Arial" panose="020B0604020202020204" pitchFamily="34" charset="0"/>
              <a:cs typeface="Arial" panose="020B0604020202020204" pitchFamily="34" charset="0"/>
            </a:endParaRPr>
          </a:p>
          <a:p>
            <a:endParaRPr lang="en-GB" b="1" dirty="0">
              <a:solidFill>
                <a:schemeClr val="bg1"/>
              </a:solidFill>
              <a:latin typeface="Arial" panose="020B0604020202020204" pitchFamily="34" charset="0"/>
              <a:cs typeface="Arial" panose="020B0604020202020204" pitchFamily="34" charset="0"/>
            </a:endParaRPr>
          </a:p>
          <a:p>
            <a:endParaRPr lang="en-GB" b="1" dirty="0">
              <a:solidFill>
                <a:schemeClr val="bg1"/>
              </a:solidFill>
              <a:latin typeface="Arial" panose="020B0604020202020204" pitchFamily="34" charset="0"/>
              <a:cs typeface="Arial" panose="020B0604020202020204" pitchFamily="34" charset="0"/>
            </a:endParaRPr>
          </a:p>
          <a:p>
            <a:endParaRPr lang="en-GB" b="1" dirty="0">
              <a:solidFill>
                <a:schemeClr val="bg1"/>
              </a:solidFill>
              <a:latin typeface="Arial" panose="020B0604020202020204" pitchFamily="34" charset="0"/>
              <a:cs typeface="Arial" panose="020B0604020202020204" pitchFamily="34" charset="0"/>
            </a:endParaRPr>
          </a:p>
          <a:p>
            <a:endParaRPr lang="en-GB" b="1" dirty="0">
              <a:solidFill>
                <a:schemeClr val="bg1"/>
              </a:solidFill>
              <a:latin typeface="Arial" panose="020B0604020202020204" pitchFamily="34" charset="0"/>
              <a:cs typeface="Arial" panose="020B0604020202020204" pitchFamily="34" charset="0"/>
            </a:endParaRPr>
          </a:p>
          <a:p>
            <a:endParaRPr lang="en-GB" b="1" dirty="0">
              <a:solidFill>
                <a:schemeClr val="bg1"/>
              </a:solidFill>
              <a:latin typeface="Arial" panose="020B0604020202020204" pitchFamily="34" charset="0"/>
              <a:cs typeface="Arial" panose="020B0604020202020204" pitchFamily="34" charset="0"/>
            </a:endParaRPr>
          </a:p>
          <a:p>
            <a:endParaRPr lang="en-GB" dirty="0">
              <a:solidFill>
                <a:schemeClr val="bg1"/>
              </a:solidFill>
              <a:latin typeface="Arial" panose="020B0604020202020204" pitchFamily="34" charset="0"/>
              <a:cs typeface="Arial" panose="020B0604020202020204" pitchFamily="34" charset="0"/>
            </a:endParaRPr>
          </a:p>
          <a:p>
            <a:endParaRPr lang="en-GB" dirty="0">
              <a:solidFill>
                <a:schemeClr val="bg1"/>
              </a:solidFill>
              <a:latin typeface="Arial" panose="020B0604020202020204" pitchFamily="34" charset="0"/>
              <a:cs typeface="Arial" panose="020B0604020202020204" pitchFamily="34" charset="0"/>
            </a:endParaRPr>
          </a:p>
          <a:p>
            <a:endParaRPr lang="en-GB" dirty="0">
              <a:solidFill>
                <a:schemeClr val="bg1"/>
              </a:solidFill>
              <a:latin typeface="Arial" panose="020B0604020202020204" pitchFamily="34" charset="0"/>
              <a:cs typeface="Arial" panose="020B0604020202020204" pitchFamily="34" charset="0"/>
            </a:endParaRPr>
          </a:p>
          <a:p>
            <a:r>
              <a:rPr lang="en-GB" dirty="0">
                <a:solidFill>
                  <a:schemeClr val="bg1"/>
                </a:solidFill>
                <a:latin typeface="Arial" panose="020B0604020202020204" pitchFamily="34" charset="0"/>
                <a:cs typeface="Arial" panose="020B0604020202020204" pitchFamily="34" charset="0"/>
              </a:rPr>
              <a:t>…can relate to your life. </a:t>
            </a:r>
          </a:p>
          <a:p>
            <a:endParaRPr lang="en-GB" dirty="0">
              <a:solidFill>
                <a:schemeClr val="bg1"/>
              </a:solidFill>
              <a:latin typeface="Arial" panose="020B0604020202020204" pitchFamily="34" charset="0"/>
              <a:cs typeface="Arial" panose="020B0604020202020204" pitchFamily="34" charset="0"/>
            </a:endParaRPr>
          </a:p>
          <a:p>
            <a:r>
              <a:rPr lang="en-GB" dirty="0">
                <a:solidFill>
                  <a:schemeClr val="bg1"/>
                </a:solidFill>
                <a:latin typeface="Arial" panose="020B0604020202020204" pitchFamily="34" charset="0"/>
                <a:cs typeface="Arial" panose="020B0604020202020204" pitchFamily="34" charset="0"/>
              </a:rPr>
              <a:t>You don’t need to do every activity, just do as many as you can. </a:t>
            </a:r>
          </a:p>
        </p:txBody>
      </p:sp>
      <p:sp>
        <p:nvSpPr>
          <p:cNvPr id="14" name="Rectangle 13">
            <a:extLst>
              <a:ext uri="{FF2B5EF4-FFF2-40B4-BE49-F238E27FC236}">
                <a16:creationId xmlns:a16="http://schemas.microsoft.com/office/drawing/2014/main" id="{F443F836-3DE7-43B3-B17B-56340E64173E}"/>
              </a:ext>
            </a:extLst>
          </p:cNvPr>
          <p:cNvSpPr/>
          <p:nvPr/>
        </p:nvSpPr>
        <p:spPr>
          <a:xfrm>
            <a:off x="13723" y="6624277"/>
            <a:ext cx="736099" cy="230832"/>
          </a:xfrm>
          <a:prstGeom prst="rect">
            <a:avLst/>
          </a:prstGeom>
        </p:spPr>
        <p:txBody>
          <a:bodyPr wrap="none">
            <a:spAutoFit/>
          </a:bodyPr>
          <a:lstStyle/>
          <a:p>
            <a:r>
              <a:rPr lang="en-GB" sz="900" dirty="0">
                <a:latin typeface="Arial" panose="020B0604020202020204" pitchFamily="34" charset="0"/>
                <a:cs typeface="Arial" panose="020B0604020202020204" pitchFamily="34" charset="0"/>
              </a:rPr>
              <a:t>Secondary</a:t>
            </a:r>
          </a:p>
        </p:txBody>
      </p:sp>
      <p:sp>
        <p:nvSpPr>
          <p:cNvPr id="23" name="Rectangle 22">
            <a:extLst>
              <a:ext uri="{FF2B5EF4-FFF2-40B4-BE49-F238E27FC236}">
                <a16:creationId xmlns:a16="http://schemas.microsoft.com/office/drawing/2014/main" id="{DC76BF93-5416-45C7-A74A-6B743C4D1E75}"/>
              </a:ext>
            </a:extLst>
          </p:cNvPr>
          <p:cNvSpPr/>
          <p:nvPr/>
        </p:nvSpPr>
        <p:spPr>
          <a:xfrm>
            <a:off x="4186336" y="2131564"/>
            <a:ext cx="2813457" cy="2044757"/>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rgbClr val="00AEEF"/>
                </a:solidFill>
                <a:latin typeface="Arial" panose="020B0604020202020204" pitchFamily="34" charset="0"/>
                <a:cs typeface="Arial" panose="020B0604020202020204" pitchFamily="34" charset="0"/>
              </a:rPr>
              <a:t>Culture means traditions that groups follow like food, dances, song and clothes. Draw or write about what is important in your culture. Think of someone who comes from a different culture and share safely with them what is important for each of you.</a:t>
            </a:r>
          </a:p>
        </p:txBody>
      </p:sp>
      <p:pic>
        <p:nvPicPr>
          <p:cNvPr id="12" name="Graphic 11">
            <a:extLst>
              <a:ext uri="{FF2B5EF4-FFF2-40B4-BE49-F238E27FC236}">
                <a16:creationId xmlns:a16="http://schemas.microsoft.com/office/drawing/2014/main" id="{519FFC57-C096-4920-9BAB-9E21FC55000F}"/>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225604" y="2615300"/>
            <a:ext cx="1924022" cy="2565362"/>
          </a:xfrm>
          <a:prstGeom prst="rect">
            <a:avLst/>
          </a:prstGeom>
        </p:spPr>
      </p:pic>
      <p:pic>
        <p:nvPicPr>
          <p:cNvPr id="4" name="Picture 3" descr="A close up of a logo&#10;&#10;Description automatically generated">
            <a:extLst>
              <a:ext uri="{FF2B5EF4-FFF2-40B4-BE49-F238E27FC236}">
                <a16:creationId xmlns:a16="http://schemas.microsoft.com/office/drawing/2014/main" id="{56E35A1A-1DB0-42CD-BC22-13967A346E1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957567" y="554344"/>
            <a:ext cx="4008829" cy="4121911"/>
          </a:xfrm>
          <a:prstGeom prst="rect">
            <a:avLst/>
          </a:prstGeom>
        </p:spPr>
      </p:pic>
      <p:sp>
        <p:nvSpPr>
          <p:cNvPr id="13" name="Rectangle 12">
            <a:extLst>
              <a:ext uri="{FF2B5EF4-FFF2-40B4-BE49-F238E27FC236}">
                <a16:creationId xmlns:a16="http://schemas.microsoft.com/office/drawing/2014/main" id="{D44F047E-9E0D-405C-9E83-F4FE14243410}"/>
              </a:ext>
            </a:extLst>
          </p:cNvPr>
          <p:cNvSpPr/>
          <p:nvPr/>
        </p:nvSpPr>
        <p:spPr>
          <a:xfrm>
            <a:off x="6627206" y="4738797"/>
            <a:ext cx="5339190" cy="1897471"/>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rgbClr val="00AEEF"/>
                </a:solidFill>
                <a:latin typeface="Arial" panose="020B0604020202020204" pitchFamily="34" charset="0"/>
                <a:cs typeface="Arial" panose="020B0604020202020204" pitchFamily="34" charset="0"/>
              </a:rPr>
              <a:t>The characteristics that form a person’s culture can be </a:t>
            </a:r>
            <a:r>
              <a:rPr lang="en-GB" sz="1400" b="1" dirty="0">
                <a:solidFill>
                  <a:srgbClr val="00AEEF"/>
                </a:solidFill>
                <a:latin typeface="Arial" panose="020B0604020202020204" pitchFamily="34" charset="0"/>
                <a:cs typeface="Arial" panose="020B0604020202020204" pitchFamily="34" charset="0"/>
              </a:rPr>
              <a:t>visible</a:t>
            </a:r>
            <a:r>
              <a:rPr lang="en-GB" sz="1400" dirty="0">
                <a:solidFill>
                  <a:srgbClr val="00AEEF"/>
                </a:solidFill>
                <a:latin typeface="Arial" panose="020B0604020202020204" pitchFamily="34" charset="0"/>
                <a:cs typeface="Arial" panose="020B0604020202020204" pitchFamily="34" charset="0"/>
              </a:rPr>
              <a:t>, </a:t>
            </a:r>
            <a:r>
              <a:rPr lang="en-GB" sz="1400" b="1" dirty="0">
                <a:solidFill>
                  <a:srgbClr val="00AEEF"/>
                </a:solidFill>
                <a:latin typeface="Arial" panose="020B0604020202020204" pitchFamily="34" charset="0"/>
                <a:cs typeface="Arial" panose="020B0604020202020204" pitchFamily="34" charset="0"/>
              </a:rPr>
              <a:t>less visible </a:t>
            </a:r>
            <a:r>
              <a:rPr lang="en-GB" sz="1400" dirty="0">
                <a:solidFill>
                  <a:srgbClr val="00AEEF"/>
                </a:solidFill>
                <a:latin typeface="Arial" panose="020B0604020202020204" pitchFamily="34" charset="0"/>
                <a:cs typeface="Arial" panose="020B0604020202020204" pitchFamily="34" charset="0"/>
              </a:rPr>
              <a:t>or </a:t>
            </a:r>
            <a:r>
              <a:rPr lang="en-GB" sz="1400" b="1" dirty="0">
                <a:solidFill>
                  <a:srgbClr val="00AEEF"/>
                </a:solidFill>
                <a:latin typeface="Arial" panose="020B0604020202020204" pitchFamily="34" charset="0"/>
                <a:cs typeface="Arial" panose="020B0604020202020204" pitchFamily="34" charset="0"/>
              </a:rPr>
              <a:t>invisible</a:t>
            </a:r>
            <a:r>
              <a:rPr lang="en-GB" sz="1400" dirty="0">
                <a:solidFill>
                  <a:srgbClr val="00AEEF"/>
                </a:solidFill>
                <a:latin typeface="Arial" panose="020B0604020202020204" pitchFamily="34" charset="0"/>
                <a:cs typeface="Arial" panose="020B0604020202020204" pitchFamily="34" charset="0"/>
              </a:rPr>
              <a:t>. Assumptions based on how someone looks don’t necessarily reveal their culture, you may only be seeing the tip of the iceberg. Take a look at this empty diagram of an iceberg. Copy the diagram onto piece of paper and note down what characteristics might be visible (at the top of the iceberg), less visible (at sea level) and invisible (below the water). When you have done this you can continue the exercise on next slide…</a:t>
            </a:r>
          </a:p>
        </p:txBody>
      </p:sp>
      <p:sp>
        <p:nvSpPr>
          <p:cNvPr id="18" name="Rectangle 17">
            <a:extLst>
              <a:ext uri="{FF2B5EF4-FFF2-40B4-BE49-F238E27FC236}">
                <a16:creationId xmlns:a16="http://schemas.microsoft.com/office/drawing/2014/main" id="{EDC7750D-8D32-403C-BE95-E08757FCD135}"/>
              </a:ext>
            </a:extLst>
          </p:cNvPr>
          <p:cNvSpPr/>
          <p:nvPr/>
        </p:nvSpPr>
        <p:spPr>
          <a:xfrm>
            <a:off x="5192209" y="126812"/>
            <a:ext cx="2586076" cy="1897471"/>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rgbClr val="00AEEF"/>
                </a:solidFill>
                <a:latin typeface="Arial" panose="020B0604020202020204" pitchFamily="34" charset="0"/>
                <a:cs typeface="Arial" panose="020B0604020202020204" pitchFamily="34" charset="0"/>
              </a:rPr>
              <a:t>Find out what a minority group is and then think about which minority groups there are in the UK. The 2011 census data will give more information. Choose some interesting facts and write a quiz for your family and friends</a:t>
            </a:r>
            <a:r>
              <a:rPr lang="en-GB" sz="1600" dirty="0">
                <a:solidFill>
                  <a:srgbClr val="00AEEF"/>
                </a:solidFill>
                <a:latin typeface="Arial" panose="020B0604020202020204" pitchFamily="34" charset="0"/>
                <a:cs typeface="Arial" panose="020B0604020202020204" pitchFamily="34" charset="0"/>
              </a:rPr>
              <a:t>.</a:t>
            </a:r>
          </a:p>
        </p:txBody>
      </p:sp>
      <p:sp>
        <p:nvSpPr>
          <p:cNvPr id="19" name="Rectangle 18">
            <a:extLst>
              <a:ext uri="{FF2B5EF4-FFF2-40B4-BE49-F238E27FC236}">
                <a16:creationId xmlns:a16="http://schemas.microsoft.com/office/drawing/2014/main" id="{2135743A-E1FD-4378-A4E3-C913C5512324}"/>
              </a:ext>
            </a:extLst>
          </p:cNvPr>
          <p:cNvSpPr/>
          <p:nvPr/>
        </p:nvSpPr>
        <p:spPr>
          <a:xfrm>
            <a:off x="3165594" y="4361237"/>
            <a:ext cx="2941337" cy="1348059"/>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rgbClr val="00AEEF"/>
                </a:solidFill>
                <a:latin typeface="Arial" panose="020B0604020202020204" pitchFamily="34" charset="0"/>
                <a:cs typeface="Arial" panose="020B0604020202020204" pitchFamily="34" charset="0"/>
              </a:rPr>
              <a:t>Design a menu for your household for the week that involves food from different cultures. Prepare one or two of the meals for the people you live with.</a:t>
            </a:r>
          </a:p>
        </p:txBody>
      </p:sp>
    </p:spTree>
    <p:extLst>
      <p:ext uri="{BB962C8B-B14F-4D97-AF65-F5344CB8AC3E}">
        <p14:creationId xmlns:p14="http://schemas.microsoft.com/office/powerpoint/2010/main" val="18996941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6A1067-DCE3-0548-A681-2357D6A5F854}"/>
              </a:ext>
            </a:extLst>
          </p:cNvPr>
          <p:cNvSpPr>
            <a:spLocks noGrp="1"/>
          </p:cNvSpPr>
          <p:nvPr>
            <p:ph type="ctrTitle"/>
          </p:nvPr>
        </p:nvSpPr>
        <p:spPr>
          <a:xfrm>
            <a:off x="225604" y="140496"/>
            <a:ext cx="5626914" cy="877104"/>
          </a:xfrm>
        </p:spPr>
        <p:txBody>
          <a:bodyPr>
            <a:normAutofit/>
          </a:bodyPr>
          <a:lstStyle/>
          <a:p>
            <a:r>
              <a:rPr lang="en-US" dirty="0"/>
              <a:t>Activity time</a:t>
            </a:r>
          </a:p>
        </p:txBody>
      </p:sp>
      <p:sp>
        <p:nvSpPr>
          <p:cNvPr id="14" name="Rectangle 13">
            <a:extLst>
              <a:ext uri="{FF2B5EF4-FFF2-40B4-BE49-F238E27FC236}">
                <a16:creationId xmlns:a16="http://schemas.microsoft.com/office/drawing/2014/main" id="{F443F836-3DE7-43B3-B17B-56340E64173E}"/>
              </a:ext>
            </a:extLst>
          </p:cNvPr>
          <p:cNvSpPr/>
          <p:nvPr/>
        </p:nvSpPr>
        <p:spPr>
          <a:xfrm>
            <a:off x="13723" y="6624277"/>
            <a:ext cx="736099" cy="230832"/>
          </a:xfrm>
          <a:prstGeom prst="rect">
            <a:avLst/>
          </a:prstGeom>
        </p:spPr>
        <p:txBody>
          <a:bodyPr wrap="none">
            <a:spAutoFit/>
          </a:bodyPr>
          <a:lstStyle/>
          <a:p>
            <a:r>
              <a:rPr lang="en-GB" sz="900" dirty="0">
                <a:latin typeface="Arial" panose="020B0604020202020204" pitchFamily="34" charset="0"/>
                <a:cs typeface="Arial" panose="020B0604020202020204" pitchFamily="34" charset="0"/>
              </a:rPr>
              <a:t>Secondary</a:t>
            </a:r>
          </a:p>
        </p:txBody>
      </p:sp>
      <p:sp>
        <p:nvSpPr>
          <p:cNvPr id="9" name="Rectangle 8">
            <a:extLst>
              <a:ext uri="{FF2B5EF4-FFF2-40B4-BE49-F238E27FC236}">
                <a16:creationId xmlns:a16="http://schemas.microsoft.com/office/drawing/2014/main" id="{09D105F4-5C91-454E-B9A5-99A6BE7547BC}"/>
              </a:ext>
            </a:extLst>
          </p:cNvPr>
          <p:cNvSpPr/>
          <p:nvPr/>
        </p:nvSpPr>
        <p:spPr>
          <a:xfrm>
            <a:off x="225604" y="1788785"/>
            <a:ext cx="2945809" cy="1319508"/>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rgbClr val="00AEEF"/>
                </a:solidFill>
                <a:latin typeface="Arial" panose="020B0604020202020204" pitchFamily="34" charset="0"/>
                <a:cs typeface="Arial" panose="020B0604020202020204" pitchFamily="34" charset="0"/>
              </a:rPr>
              <a:t>Look at </a:t>
            </a:r>
            <a:r>
              <a:rPr lang="en-GB" sz="1400" dirty="0">
                <a:solidFill>
                  <a:srgbClr val="00AEEF"/>
                </a:solidFill>
                <a:latin typeface="Arial" panose="020B0604020202020204" pitchFamily="34" charset="0"/>
                <a:cs typeface="Arial" panose="020B0604020202020204" pitchFamily="34" charset="0"/>
                <a:hlinkClick r:id="rId3"/>
              </a:rPr>
              <a:t>GCSE reading texts </a:t>
            </a:r>
            <a:r>
              <a:rPr lang="en-GB" sz="1400" dirty="0">
                <a:solidFill>
                  <a:srgbClr val="00AEEF"/>
                </a:solidFill>
                <a:latin typeface="Arial" panose="020B0604020202020204" pitchFamily="34" charset="0"/>
                <a:cs typeface="Arial" panose="020B0604020202020204" pitchFamily="34" charset="0"/>
              </a:rPr>
              <a:t>and Scottish set texts. Are they from different cultures? Which books would you choose to be relevant to your school students?</a:t>
            </a:r>
          </a:p>
        </p:txBody>
      </p:sp>
      <p:pic>
        <p:nvPicPr>
          <p:cNvPr id="6" name="Picture 5" descr="A close up of text on a white background&#10;&#10;Description automatically generated">
            <a:extLst>
              <a:ext uri="{FF2B5EF4-FFF2-40B4-BE49-F238E27FC236}">
                <a16:creationId xmlns:a16="http://schemas.microsoft.com/office/drawing/2014/main" id="{DCB6145F-2082-4DF9-B990-7628A7CC5C8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562736" y="1127722"/>
            <a:ext cx="5248440" cy="5396489"/>
          </a:xfrm>
          <a:prstGeom prst="rect">
            <a:avLst/>
          </a:prstGeom>
        </p:spPr>
      </p:pic>
      <p:sp>
        <p:nvSpPr>
          <p:cNvPr id="16" name="Rectangle 15">
            <a:extLst>
              <a:ext uri="{FF2B5EF4-FFF2-40B4-BE49-F238E27FC236}">
                <a16:creationId xmlns:a16="http://schemas.microsoft.com/office/drawing/2014/main" id="{547EB5D3-2D21-48CB-B8F8-E08566D67F01}"/>
              </a:ext>
            </a:extLst>
          </p:cNvPr>
          <p:cNvSpPr/>
          <p:nvPr/>
        </p:nvSpPr>
        <p:spPr>
          <a:xfrm>
            <a:off x="8962781" y="4114096"/>
            <a:ext cx="3079910" cy="2634832"/>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rgbClr val="00AEEF"/>
                </a:solidFill>
                <a:latin typeface="Arial" panose="020B0604020202020204" pitchFamily="34" charset="0"/>
                <a:cs typeface="Arial" panose="020B0604020202020204" pitchFamily="34" charset="0"/>
              </a:rPr>
              <a:t>Find a selection of reports about people from different ethnic groups in the media. Identify whether the report is positive or negative about the group. How do you think these reports impact on children’s enjoyment of Article 30? Find out about an ethnic or minority group in your area, and research their religion, language or culture. Then, write a positive article about what you have found out.</a:t>
            </a:r>
          </a:p>
        </p:txBody>
      </p:sp>
      <p:sp>
        <p:nvSpPr>
          <p:cNvPr id="17" name="Rectangle 16">
            <a:extLst>
              <a:ext uri="{FF2B5EF4-FFF2-40B4-BE49-F238E27FC236}">
                <a16:creationId xmlns:a16="http://schemas.microsoft.com/office/drawing/2014/main" id="{B8EE112C-D5E9-444E-9ABA-54B34DA28038}"/>
              </a:ext>
            </a:extLst>
          </p:cNvPr>
          <p:cNvSpPr/>
          <p:nvPr/>
        </p:nvSpPr>
        <p:spPr>
          <a:xfrm>
            <a:off x="2528236" y="4409461"/>
            <a:ext cx="2945809" cy="2324971"/>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rgbClr val="00AEEF"/>
                </a:solidFill>
                <a:latin typeface="Arial" panose="020B0604020202020204" pitchFamily="34" charset="0"/>
                <a:cs typeface="Arial" panose="020B0604020202020204" pitchFamily="34" charset="0"/>
              </a:rPr>
              <a:t>Which of these </a:t>
            </a:r>
            <a:r>
              <a:rPr lang="en-GB" sz="1400" b="1" dirty="0">
                <a:solidFill>
                  <a:srgbClr val="00AEEF"/>
                </a:solidFill>
                <a:latin typeface="Arial" panose="020B0604020202020204" pitchFamily="34" charset="0"/>
                <a:cs typeface="Arial" panose="020B0604020202020204" pitchFamily="34" charset="0"/>
              </a:rPr>
              <a:t>visible, less visible and invisible cultural characteristics</a:t>
            </a:r>
            <a:r>
              <a:rPr lang="en-GB" sz="1400" dirty="0">
                <a:solidFill>
                  <a:srgbClr val="00AEEF"/>
                </a:solidFill>
                <a:latin typeface="Arial" panose="020B0604020202020204" pitchFamily="34" charset="0"/>
                <a:cs typeface="Arial" panose="020B0604020202020204" pitchFamily="34" charset="0"/>
              </a:rPr>
              <a:t> did you get? Are there any you want to add or move on your own iceberg diagram? Share your work back with your teacher and let them know what you have learned about cultural characteristics through completing your iceberg diagram. </a:t>
            </a:r>
          </a:p>
        </p:txBody>
      </p:sp>
      <p:sp>
        <p:nvSpPr>
          <p:cNvPr id="18" name="Rectangle 17">
            <a:extLst>
              <a:ext uri="{FF2B5EF4-FFF2-40B4-BE49-F238E27FC236}">
                <a16:creationId xmlns:a16="http://schemas.microsoft.com/office/drawing/2014/main" id="{FC4FE220-9A2A-4FED-BE06-90D7BF8102BD}"/>
              </a:ext>
            </a:extLst>
          </p:cNvPr>
          <p:cNvSpPr/>
          <p:nvPr/>
        </p:nvSpPr>
        <p:spPr>
          <a:xfrm>
            <a:off x="181196" y="3428999"/>
            <a:ext cx="1955717" cy="1967949"/>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rgbClr val="00AEEF"/>
                </a:solidFill>
                <a:latin typeface="Arial" panose="020B0604020202020204" pitchFamily="34" charset="0"/>
                <a:cs typeface="Arial" panose="020B0604020202020204" pitchFamily="34" charset="0"/>
              </a:rPr>
              <a:t>Look at the </a:t>
            </a:r>
            <a:r>
              <a:rPr lang="en-GB" sz="1400" dirty="0">
                <a:solidFill>
                  <a:srgbClr val="00AEEF"/>
                </a:solidFill>
                <a:latin typeface="Arial" panose="020B0604020202020204" pitchFamily="34" charset="0"/>
                <a:cs typeface="Arial" panose="020B0604020202020204" pitchFamily="34" charset="0"/>
                <a:hlinkClick r:id="rId5"/>
              </a:rPr>
              <a:t>Advocacy Academy newspapers </a:t>
            </a:r>
            <a:r>
              <a:rPr lang="en-GB" sz="1400" dirty="0">
                <a:solidFill>
                  <a:srgbClr val="00AEEF"/>
                </a:solidFill>
                <a:latin typeface="Arial" panose="020B0604020202020204" pitchFamily="34" charset="0"/>
                <a:cs typeface="Arial" panose="020B0604020202020204" pitchFamily="34" charset="0"/>
              </a:rPr>
              <a:t>and identify what changes you would make in the UK. Write to one of your teachers outlining your suggestions.</a:t>
            </a:r>
          </a:p>
        </p:txBody>
      </p:sp>
      <p:pic>
        <p:nvPicPr>
          <p:cNvPr id="20" name="Picture 19">
            <a:extLst>
              <a:ext uri="{FF2B5EF4-FFF2-40B4-BE49-F238E27FC236}">
                <a16:creationId xmlns:a16="http://schemas.microsoft.com/office/drawing/2014/main" id="{E6F41B4F-6D24-4894-BD05-E586379A7B91}"/>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69755" y="5519692"/>
            <a:ext cx="1393151" cy="943608"/>
          </a:xfrm>
          <a:prstGeom prst="rect">
            <a:avLst/>
          </a:prstGeom>
        </p:spPr>
      </p:pic>
      <p:pic>
        <p:nvPicPr>
          <p:cNvPr id="21" name="Picture 20">
            <a:extLst>
              <a:ext uri="{FF2B5EF4-FFF2-40B4-BE49-F238E27FC236}">
                <a16:creationId xmlns:a16="http://schemas.microsoft.com/office/drawing/2014/main" id="{A9634745-941F-467C-B055-0A32435C85E1}"/>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0021869" y="1127722"/>
            <a:ext cx="1944527" cy="1135577"/>
          </a:xfrm>
          <a:prstGeom prst="rect">
            <a:avLst/>
          </a:prstGeom>
        </p:spPr>
      </p:pic>
      <p:sp>
        <p:nvSpPr>
          <p:cNvPr id="22" name="Rectangle 21">
            <a:extLst>
              <a:ext uri="{FF2B5EF4-FFF2-40B4-BE49-F238E27FC236}">
                <a16:creationId xmlns:a16="http://schemas.microsoft.com/office/drawing/2014/main" id="{7D0A9E4A-D8CD-43E4-91FE-029663498C53}"/>
              </a:ext>
            </a:extLst>
          </p:cNvPr>
          <p:cNvSpPr/>
          <p:nvPr/>
        </p:nvSpPr>
        <p:spPr>
          <a:xfrm>
            <a:off x="9349431" y="2342334"/>
            <a:ext cx="2306610" cy="1692727"/>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rgbClr val="00AEEF"/>
                </a:solidFill>
                <a:latin typeface="Arial" panose="020B0604020202020204" pitchFamily="34" charset="0"/>
                <a:cs typeface="Arial" panose="020B0604020202020204" pitchFamily="34" charset="0"/>
              </a:rPr>
              <a:t>Can you identify some </a:t>
            </a:r>
            <a:r>
              <a:rPr lang="en-GB" sz="1400" b="1" dirty="0">
                <a:solidFill>
                  <a:srgbClr val="00AEEF"/>
                </a:solidFill>
                <a:latin typeface="Arial" panose="020B0604020202020204" pitchFamily="34" charset="0"/>
                <a:cs typeface="Arial" panose="020B0604020202020204" pitchFamily="34" charset="0"/>
              </a:rPr>
              <a:t>indigenous groups</a:t>
            </a:r>
            <a:r>
              <a:rPr lang="en-GB" sz="1400" dirty="0">
                <a:solidFill>
                  <a:srgbClr val="00AEEF"/>
                </a:solidFill>
                <a:latin typeface="Arial" panose="020B0604020202020204" pitchFamily="34" charset="0"/>
                <a:cs typeface="Arial" panose="020B0604020202020204" pitchFamily="34" charset="0"/>
              </a:rPr>
              <a:t>? Why do you think Article 30 is important for minority and indigenous groups and how does it link to last week’s work on Article 2?</a:t>
            </a:r>
          </a:p>
        </p:txBody>
      </p:sp>
      <p:sp>
        <p:nvSpPr>
          <p:cNvPr id="23" name="Rectangle 22">
            <a:extLst>
              <a:ext uri="{FF2B5EF4-FFF2-40B4-BE49-F238E27FC236}">
                <a16:creationId xmlns:a16="http://schemas.microsoft.com/office/drawing/2014/main" id="{6DEAE20F-85DE-41F4-A437-EEBA82466FDD}"/>
              </a:ext>
            </a:extLst>
          </p:cNvPr>
          <p:cNvSpPr/>
          <p:nvPr/>
        </p:nvSpPr>
        <p:spPr>
          <a:xfrm>
            <a:off x="7291190" y="110679"/>
            <a:ext cx="2945809" cy="1781911"/>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rgbClr val="00AEEF"/>
                </a:solidFill>
                <a:latin typeface="Arial" panose="020B0604020202020204" pitchFamily="34" charset="0"/>
                <a:cs typeface="Arial" panose="020B0604020202020204" pitchFamily="34" charset="0"/>
              </a:rPr>
              <a:t>Connect with other young people on Unicef Voices of Youth. Contribute your art and stories to share with other young people around the world. There is a whole section on culture on the </a:t>
            </a:r>
            <a:r>
              <a:rPr lang="en-GB" sz="1400" dirty="0">
                <a:solidFill>
                  <a:srgbClr val="00AEEF"/>
                </a:solidFill>
                <a:latin typeface="Arial" panose="020B0604020202020204" pitchFamily="34" charset="0"/>
                <a:cs typeface="Arial" panose="020B0604020202020204" pitchFamily="34" charset="0"/>
                <a:hlinkClick r:id="rId8"/>
              </a:rPr>
              <a:t>Voices of Youth site</a:t>
            </a:r>
            <a:r>
              <a:rPr lang="en-GB" sz="1400" dirty="0">
                <a:solidFill>
                  <a:srgbClr val="00AEEF"/>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311319811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UK_Univers_Powerpoint_16.9_template" id="{E7465B0F-3A31-7345-A344-597C117D6CCC}" vid="{FC2F8100-4B7B-ED4C-AA18-18EF80D39A6F}"/>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146</TotalTime>
  <Words>1315</Words>
  <Application>Microsoft Office PowerPoint</Application>
  <PresentationFormat>Widescreen</PresentationFormat>
  <Paragraphs>111</Paragraphs>
  <Slides>11</Slides>
  <Notes>7</Notes>
  <HiddenSlides>0</HiddenSlides>
  <MMClips>2</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11</vt:i4>
      </vt:variant>
    </vt:vector>
  </HeadingPairs>
  <TitlesOfParts>
    <vt:vector size="21" baseType="lpstr">
      <vt:lpstr>Arial</vt:lpstr>
      <vt:lpstr>Calibri</vt:lpstr>
      <vt:lpstr>Calibri Light</vt:lpstr>
      <vt:lpstr>Univers</vt:lpstr>
      <vt:lpstr>Univers Next Pro</vt:lpstr>
      <vt:lpstr>Univers Next Pro Condensed</vt:lpstr>
      <vt:lpstr>Univers Next Pro Light</vt:lpstr>
      <vt:lpstr>Wingdings</vt:lpstr>
      <vt:lpstr>Office Theme</vt:lpstr>
      <vt:lpstr>Custom Design</vt:lpstr>
      <vt:lpstr>PowerPoint Presentation</vt:lpstr>
      <vt:lpstr>Guess the article</vt:lpstr>
      <vt:lpstr>Introducing… Article 30</vt:lpstr>
      <vt:lpstr>  </vt:lpstr>
      <vt:lpstr>How many of these did you get?</vt:lpstr>
      <vt:lpstr>Activity Time</vt:lpstr>
      <vt:lpstr>Activity Time</vt:lpstr>
      <vt:lpstr>Activity time</vt:lpstr>
      <vt:lpstr>Activity time</vt:lpstr>
      <vt:lpstr>Reflection</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Samantha Bradey</dc:creator>
  <cp:lastModifiedBy>Jo Roberts</cp:lastModifiedBy>
  <cp:revision>18</cp:revision>
  <dcterms:created xsi:type="dcterms:W3CDTF">2020-06-15T08:25:39Z</dcterms:created>
  <dcterms:modified xsi:type="dcterms:W3CDTF">2020-07-03T10:20:14Z</dcterms:modified>
</cp:coreProperties>
</file>