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23" r:id="rId2"/>
  </p:sldMasterIdLst>
  <p:notesMasterIdLst>
    <p:notesMasterId r:id="rId14"/>
  </p:notesMasterIdLst>
  <p:handoutMasterIdLst>
    <p:handoutMasterId r:id="rId15"/>
  </p:handoutMasterIdLst>
  <p:sldIdLst>
    <p:sldId id="275" r:id="rId3"/>
    <p:sldId id="294" r:id="rId4"/>
    <p:sldId id="287" r:id="rId5"/>
    <p:sldId id="282" r:id="rId6"/>
    <p:sldId id="284" r:id="rId7"/>
    <p:sldId id="293" r:id="rId8"/>
    <p:sldId id="300" r:id="rId9"/>
    <p:sldId id="296" r:id="rId10"/>
    <p:sldId id="301" r:id="rId11"/>
    <p:sldId id="298" r:id="rId12"/>
    <p:sldId id="266"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illy Hillier" initials="JH" lastIdx="8" clrIdx="0">
    <p:extLst>
      <p:ext uri="{19B8F6BF-5375-455C-9EA6-DF929625EA0E}">
        <p15:presenceInfo xmlns:p15="http://schemas.microsoft.com/office/powerpoint/2012/main" userId="S::jillyh@unicef.org.uk::82b61e6a-a53c-4ccc-ac9f-e8375da6c586" providerId="AD"/>
      </p:ext>
    </p:extLst>
  </p:cmAuthor>
  <p:cmAuthor id="2" name="Jenny Price" initials="JP" lastIdx="12" clrIdx="1">
    <p:extLst>
      <p:ext uri="{19B8F6BF-5375-455C-9EA6-DF929625EA0E}">
        <p15:presenceInfo xmlns:p15="http://schemas.microsoft.com/office/powerpoint/2012/main" userId="rQdEagGjWjAiQOtiN/6rbjmeSVB4E9gMYjVmx07AeNA=" providerId="None"/>
      </p:ext>
    </p:extLst>
  </p:cmAuthor>
  <p:cmAuthor id="3" name="Frances Bestley" initials="FB" lastIdx="4" clrIdx="2">
    <p:extLst>
      <p:ext uri="{19B8F6BF-5375-455C-9EA6-DF929625EA0E}">
        <p15:presenceInfo xmlns:p15="http://schemas.microsoft.com/office/powerpoint/2012/main" userId="S::francesb@unicef.org.uk::dd36c30e-9d53-45de-a66b-9f7025672797" providerId="AD"/>
      </p:ext>
    </p:extLst>
  </p:cmAuthor>
  <p:cmAuthor id="4" name="Gerry McMurtrie" initials="GM" lastIdx="4" clrIdx="3">
    <p:extLst>
      <p:ext uri="{19B8F6BF-5375-455C-9EA6-DF929625EA0E}">
        <p15:presenceInfo xmlns:p15="http://schemas.microsoft.com/office/powerpoint/2012/main" userId="S::GerryM@unicef.org.uk::60beaec8-b4b2-4b10-9e7c-dbbf0e8519b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AEEF"/>
    <a:srgbClr val="FF9933"/>
    <a:srgbClr val="CCCCCC"/>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3792" autoAdjust="0"/>
  </p:normalViewPr>
  <p:slideViewPr>
    <p:cSldViewPr snapToGrid="0">
      <p:cViewPr varScale="1">
        <p:scale>
          <a:sx n="90" d="100"/>
          <a:sy n="90" d="100"/>
        </p:scale>
        <p:origin x="528" y="90"/>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97" d="100"/>
          <a:sy n="97" d="100"/>
        </p:scale>
        <p:origin x="3120" y="20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21" Type="http://schemas.microsoft.com/office/2015/10/relationships/revisionInfo" Target="revisionInfo.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handoutMaster" Target="handoutMasters/handoutMaster1.xml"/><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70A84E4-A479-C44D-B923-21635A6660B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74CC891-2903-1742-A4D0-816C56D9BB5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F1075A7-0CD8-3C45-A5C6-38333FC04F38}" type="datetimeFigureOut">
              <a:rPr lang="en-US" smtClean="0"/>
              <a:t>7/3/2020</a:t>
            </a:fld>
            <a:endParaRPr lang="en-US"/>
          </a:p>
        </p:txBody>
      </p:sp>
      <p:sp>
        <p:nvSpPr>
          <p:cNvPr id="4" name="Footer Placeholder 3">
            <a:extLst>
              <a:ext uri="{FF2B5EF4-FFF2-40B4-BE49-F238E27FC236}">
                <a16:creationId xmlns:a16="http://schemas.microsoft.com/office/drawing/2014/main" id="{5B34AA94-94B7-F446-A906-4D69558D7F1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5FA549C-6104-4848-99C9-7A288F77077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A6F43A9-B9E3-E74D-8B69-1D978EA9F876}" type="slidenum">
              <a:rPr lang="en-US" smtClean="0"/>
              <a:t>‹#›</a:t>
            </a:fld>
            <a:endParaRPr lang="en-US"/>
          </a:p>
        </p:txBody>
      </p:sp>
    </p:spTree>
    <p:extLst>
      <p:ext uri="{BB962C8B-B14F-4D97-AF65-F5344CB8AC3E}">
        <p14:creationId xmlns:p14="http://schemas.microsoft.com/office/powerpoint/2010/main" val="6460860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453176-EF19-D841-BC46-8E06030978CC}" type="datetimeFigureOut">
              <a:rPr lang="en-US" smtClean="0"/>
              <a:t>7/3/2020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01C135-8ECD-234C-BECE-154CA43012B9}" type="slidenum">
              <a:rPr lang="en-US" smtClean="0"/>
              <a:t>‹#›</a:t>
            </a:fld>
            <a:endParaRPr lang="en-US"/>
          </a:p>
        </p:txBody>
      </p:sp>
    </p:spTree>
    <p:extLst>
      <p:ext uri="{BB962C8B-B14F-4D97-AF65-F5344CB8AC3E}">
        <p14:creationId xmlns:p14="http://schemas.microsoft.com/office/powerpoint/2010/main" val="23742521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err="1">
                <a:solidFill>
                  <a:schemeClr val="tx1"/>
                </a:solidFill>
                <a:effectLst/>
                <a:latin typeface="+mn-lt"/>
                <a:ea typeface="+mn-ea"/>
                <a:cs typeface="+mn-cs"/>
              </a:rPr>
              <a:t>Sehinemariam</a:t>
            </a:r>
            <a:r>
              <a:rPr lang="en-GB" sz="1200" b="0" i="0" kern="1200" dirty="0">
                <a:solidFill>
                  <a:schemeClr val="tx1"/>
                </a:solidFill>
                <a:effectLst/>
                <a:latin typeface="+mn-lt"/>
                <a:ea typeface="+mn-ea"/>
                <a:cs typeface="+mn-cs"/>
              </a:rPr>
              <a:t>, 17, a grade 12 student attending classes via Radio which is one of the government’s initiative to support studying at home due to closed schools across Ethiopia.</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Unicef/Tesfaye</a:t>
            </a:r>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1</a:t>
            </a:fld>
            <a:endParaRPr lang="en-US"/>
          </a:p>
        </p:txBody>
      </p:sp>
    </p:spTree>
    <p:extLst>
      <p:ext uri="{BB962C8B-B14F-4D97-AF65-F5344CB8AC3E}">
        <p14:creationId xmlns:p14="http://schemas.microsoft.com/office/powerpoint/2010/main" val="22910039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2</a:t>
            </a:fld>
            <a:endParaRPr lang="en-US"/>
          </a:p>
        </p:txBody>
      </p:sp>
    </p:spTree>
    <p:extLst>
      <p:ext uri="{BB962C8B-B14F-4D97-AF65-F5344CB8AC3E}">
        <p14:creationId xmlns:p14="http://schemas.microsoft.com/office/powerpoint/2010/main" val="26264241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6</a:t>
            </a:fld>
            <a:endParaRPr lang="en-US"/>
          </a:p>
        </p:txBody>
      </p:sp>
    </p:spTree>
    <p:extLst>
      <p:ext uri="{BB962C8B-B14F-4D97-AF65-F5344CB8AC3E}">
        <p14:creationId xmlns:p14="http://schemas.microsoft.com/office/powerpoint/2010/main" val="11654010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7</a:t>
            </a:fld>
            <a:endParaRPr lang="en-US"/>
          </a:p>
        </p:txBody>
      </p:sp>
    </p:spTree>
    <p:extLst>
      <p:ext uri="{BB962C8B-B14F-4D97-AF65-F5344CB8AC3E}">
        <p14:creationId xmlns:p14="http://schemas.microsoft.com/office/powerpoint/2010/main" val="8474494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301C135-8ECD-234C-BECE-154CA43012B9}" type="slidenum">
              <a:rPr lang="en-US" smtClean="0"/>
              <a:t>8</a:t>
            </a:fld>
            <a:endParaRPr lang="en-US"/>
          </a:p>
        </p:txBody>
      </p:sp>
    </p:spTree>
    <p:extLst>
      <p:ext uri="{BB962C8B-B14F-4D97-AF65-F5344CB8AC3E}">
        <p14:creationId xmlns:p14="http://schemas.microsoft.com/office/powerpoint/2010/main" val="8753210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301C135-8ECD-234C-BECE-154CA43012B9}" type="slidenum">
              <a:rPr lang="en-US" smtClean="0"/>
              <a:t>9</a:t>
            </a:fld>
            <a:endParaRPr lang="en-US"/>
          </a:p>
        </p:txBody>
      </p:sp>
    </p:spTree>
    <p:extLst>
      <p:ext uri="{BB962C8B-B14F-4D97-AF65-F5344CB8AC3E}">
        <p14:creationId xmlns:p14="http://schemas.microsoft.com/office/powerpoint/2010/main" val="23328353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10</a:t>
            </a:fld>
            <a:endParaRPr lang="en-US"/>
          </a:p>
        </p:txBody>
      </p:sp>
    </p:spTree>
    <p:extLst>
      <p:ext uri="{BB962C8B-B14F-4D97-AF65-F5344CB8AC3E}">
        <p14:creationId xmlns:p14="http://schemas.microsoft.com/office/powerpoint/2010/main" val="405812989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9.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1">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erson in a blue shirt&#10;&#10;Description automatically generated">
            <a:extLst>
              <a:ext uri="{FF2B5EF4-FFF2-40B4-BE49-F238E27FC236}">
                <a16:creationId xmlns:a16="http://schemas.microsoft.com/office/drawing/2014/main" id="{8AF5FEB6-484B-45ED-B239-8BAA85DEEEB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BF68B737-C81B-454A-B2AF-8074D3AA295C}"/>
              </a:ext>
            </a:extLst>
          </p:cNvPr>
          <p:cNvSpPr txBox="1">
            <a:spLocks/>
          </p:cNvSpPr>
          <p:nvPr userDrawn="1"/>
        </p:nvSpPr>
        <p:spPr>
          <a:xfrm>
            <a:off x="9525" y="5215350"/>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title</a:t>
            </a:r>
            <a:endParaRPr lang="en-GB" dirty="0"/>
          </a:p>
        </p:txBody>
      </p:sp>
    </p:spTree>
    <p:extLst>
      <p:ext uri="{BB962C8B-B14F-4D97-AF65-F5344CB8AC3E}">
        <p14:creationId xmlns:p14="http://schemas.microsoft.com/office/powerpoint/2010/main" val="4980760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ransparent box 1">
    <p:spTree>
      <p:nvGrpSpPr>
        <p:cNvPr id="1" name=""/>
        <p:cNvGrpSpPr/>
        <p:nvPr/>
      </p:nvGrpSpPr>
      <p:grpSpPr>
        <a:xfrm>
          <a:off x="0" y="0"/>
          <a:ext cx="0" cy="0"/>
          <a:chOff x="0" y="0"/>
          <a:chExt cx="0" cy="0"/>
        </a:xfrm>
      </p:grpSpPr>
      <p:pic>
        <p:nvPicPr>
          <p:cNvPr id="3" name="Picture 2" descr="A person standing in front of a brick wall&#10;&#10;Description automatically generated">
            <a:extLst>
              <a:ext uri="{FF2B5EF4-FFF2-40B4-BE49-F238E27FC236}">
                <a16:creationId xmlns:a16="http://schemas.microsoft.com/office/drawing/2014/main" id="{356664BE-2FE0-4257-841A-27026C4DDECA}"/>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283623" cy="6858000"/>
          </a:xfrm>
          <a:prstGeom prst="rect">
            <a:avLst/>
          </a:prstGeom>
        </p:spPr>
      </p:pic>
      <p:sp>
        <p:nvSpPr>
          <p:cNvPr id="9" name="Subtitle 2">
            <a:extLst>
              <a:ext uri="{FF2B5EF4-FFF2-40B4-BE49-F238E27FC236}">
                <a16:creationId xmlns:a16="http://schemas.microsoft.com/office/drawing/2014/main" id="{0ADF5142-344E-49DE-89F0-00979C3B6CBB}"/>
              </a:ext>
            </a:extLst>
          </p:cNvPr>
          <p:cNvSpPr>
            <a:spLocks noGrp="1"/>
          </p:cNvSpPr>
          <p:nvPr>
            <p:ph type="subTitle" idx="1" hasCustomPrompt="1"/>
          </p:nvPr>
        </p:nvSpPr>
        <p:spPr>
          <a:xfrm>
            <a:off x="5332021" y="327727"/>
            <a:ext cx="6459728" cy="3311906"/>
          </a:xfrm>
          <a:solidFill>
            <a:srgbClr val="00AEEF">
              <a:alpha val="75000"/>
            </a:srgbClr>
          </a:solidFill>
        </p:spPr>
        <p:txBody>
          <a:bodyPr wrap="square" lIns="216000" tIns="1152000" bIns="72000">
            <a:spAutoFit/>
          </a:bodyPr>
          <a:lstStyle>
            <a:lvl1pPr marL="565200" indent="-457200" algn="l">
              <a:spcBef>
                <a:spcPts val="0"/>
              </a:spcBef>
              <a:buClr>
                <a:schemeClr val="tx1"/>
              </a:buClr>
              <a:buFont typeface="Wingdings" pitchFamily="2" charset="2"/>
              <a:buChar char="§"/>
              <a:defRPr sz="3200" baseline="0">
                <a:solidFill>
                  <a:schemeClr val="bg1"/>
                </a:solidFill>
                <a:latin typeface="Arial" panose="020B0604020202020204" pitchFamily="34" charset="0"/>
                <a:cs typeface="Arial" panose="020B0604020202020204" pitchFamily="34" charset="0"/>
              </a:defRPr>
            </a:lvl1pPr>
            <a:lvl2pPr marL="800100" indent="-342900" algn="l">
              <a:buClr>
                <a:schemeClr val="tx1"/>
              </a:buClr>
              <a:buFont typeface="Wingdings" panose="05000000000000000000" pitchFamily="2" charset="2"/>
              <a:buChar char="§"/>
              <a:defRPr sz="2800">
                <a:solidFill>
                  <a:schemeClr val="bg1"/>
                </a:solidFill>
              </a:defRPr>
            </a:lvl2pPr>
            <a:lvl3pPr marL="1200150" indent="-285750" algn="l">
              <a:buClr>
                <a:schemeClr val="tx1"/>
              </a:buClr>
              <a:buFont typeface="Wingdings" panose="05000000000000000000" pitchFamily="2" charset="2"/>
              <a:buChar char="§"/>
              <a:defRPr sz="2400">
                <a:solidFill>
                  <a:schemeClr val="bg1"/>
                </a:solidFill>
              </a:defRPr>
            </a:lvl3pPr>
            <a:lvl4pPr marL="1714500" indent="-342900" algn="l">
              <a:buClr>
                <a:schemeClr val="tx1"/>
              </a:buClr>
              <a:buFont typeface="Wingdings" pitchFamily="2" charset="2"/>
              <a:buChar char="§"/>
              <a:defRPr sz="2000">
                <a:solidFill>
                  <a:schemeClr val="bg1"/>
                </a:solidFill>
              </a:defRPr>
            </a:lvl4pPr>
            <a:lvl5pPr marL="2171700" indent="-342900" algn="l">
              <a:buClr>
                <a:schemeClr val="tx1"/>
              </a:buClr>
              <a:buFont typeface="Wingdings" pitchFamily="2" charset="2"/>
              <a:buChar char="§"/>
              <a:defRPr sz="2000">
                <a:solidFill>
                  <a:schemeClr val="bg1"/>
                </a:solidFill>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0"/>
            <a:endParaRPr lang="en-US" b="0" i="0" dirty="0">
              <a:latin typeface="Univers Next Pro" panose="020B0503030202020203" pitchFamily="34" charset="77"/>
              <a:cs typeface="Univers" panose="020F0502020204030204" pitchFamily="34" charset="0"/>
            </a:endParaRPr>
          </a:p>
        </p:txBody>
      </p:sp>
      <p:sp>
        <p:nvSpPr>
          <p:cNvPr id="10" name="Title 1">
            <a:extLst>
              <a:ext uri="{FF2B5EF4-FFF2-40B4-BE49-F238E27FC236}">
                <a16:creationId xmlns:a16="http://schemas.microsoft.com/office/drawing/2014/main" id="{ABC97E78-6D89-447C-A407-C3E1372B1437}"/>
              </a:ext>
            </a:extLst>
          </p:cNvPr>
          <p:cNvSpPr>
            <a:spLocks noGrp="1"/>
          </p:cNvSpPr>
          <p:nvPr>
            <p:ph type="ctrTitle" hasCustomPrompt="1"/>
          </p:nvPr>
        </p:nvSpPr>
        <p:spPr>
          <a:xfrm>
            <a:off x="5435148" y="655180"/>
            <a:ext cx="6279757" cy="810063"/>
          </a:xfrm>
          <a:noFill/>
        </p:spPr>
        <p:txBody>
          <a:bodyPr wrap="square" anchor="b">
            <a:normAutofit/>
          </a:bodyPr>
          <a:lstStyle>
            <a:lvl1pPr algn="l">
              <a:defRPr sz="5000" cap="all" spc="400" baseline="0">
                <a:solidFill>
                  <a:schemeClr val="tx1"/>
                </a:solidFill>
                <a:latin typeface="Univers Next Pro Condensed" panose="020B0906030202020203" pitchFamily="34" charset="0"/>
              </a:defRPr>
            </a:lvl1pPr>
          </a:lstStyle>
          <a:p>
            <a:r>
              <a:rPr lang="en-US" dirty="0"/>
              <a:t>Catchy headline</a:t>
            </a:r>
            <a:endParaRPr lang="en-GB" dirty="0"/>
          </a:p>
        </p:txBody>
      </p:sp>
      <p:pic>
        <p:nvPicPr>
          <p:cNvPr id="5" name="Picture 4" descr="A picture containing drawing&#10;&#10;Description automatically generated">
            <a:extLst>
              <a:ext uri="{FF2B5EF4-FFF2-40B4-BE49-F238E27FC236}">
                <a16:creationId xmlns:a16="http://schemas.microsoft.com/office/drawing/2014/main" id="{753E7A9D-DA31-4672-B8C3-769682EEDE3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315627" y="5561214"/>
            <a:ext cx="5967996" cy="1283211"/>
          </a:xfrm>
          <a:prstGeom prst="rect">
            <a:avLst/>
          </a:prstGeom>
        </p:spPr>
      </p:pic>
    </p:spTree>
    <p:extLst>
      <p:ext uri="{BB962C8B-B14F-4D97-AF65-F5344CB8AC3E}">
        <p14:creationId xmlns:p14="http://schemas.microsoft.com/office/powerpoint/2010/main" val="14736686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ransparent box 2">
    <p:spTree>
      <p:nvGrpSpPr>
        <p:cNvPr id="1" name=""/>
        <p:cNvGrpSpPr/>
        <p:nvPr/>
      </p:nvGrpSpPr>
      <p:grpSpPr>
        <a:xfrm>
          <a:off x="0" y="0"/>
          <a:ext cx="0" cy="0"/>
          <a:chOff x="0" y="0"/>
          <a:chExt cx="0" cy="0"/>
        </a:xfrm>
      </p:grpSpPr>
      <p:pic>
        <p:nvPicPr>
          <p:cNvPr id="3" name="Picture 2" descr="A person wearing a suit and tie&#10;&#10;Description automatically generated">
            <a:extLst>
              <a:ext uri="{FF2B5EF4-FFF2-40B4-BE49-F238E27FC236}">
                <a16:creationId xmlns:a16="http://schemas.microsoft.com/office/drawing/2014/main" id="{DF6CECDD-4B3C-4D19-81B6-4C1EB76CA6A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0" y="12921"/>
            <a:ext cx="12296003" cy="6858000"/>
          </a:xfrm>
          <a:prstGeom prst="rect">
            <a:avLst/>
          </a:prstGeom>
        </p:spPr>
      </p:pic>
      <p:sp>
        <p:nvSpPr>
          <p:cNvPr id="12" name="Subtitle 2">
            <a:extLst>
              <a:ext uri="{FF2B5EF4-FFF2-40B4-BE49-F238E27FC236}">
                <a16:creationId xmlns:a16="http://schemas.microsoft.com/office/drawing/2014/main" id="{223EDDFD-1C76-4449-8C6F-4521C01460CB}"/>
              </a:ext>
            </a:extLst>
          </p:cNvPr>
          <p:cNvSpPr>
            <a:spLocks noGrp="1"/>
          </p:cNvSpPr>
          <p:nvPr>
            <p:ph type="subTitle" idx="1" hasCustomPrompt="1"/>
          </p:nvPr>
        </p:nvSpPr>
        <p:spPr>
          <a:xfrm>
            <a:off x="14747869" y="4578452"/>
            <a:ext cx="6459728" cy="3311906"/>
          </a:xfrm>
          <a:solidFill>
            <a:srgbClr val="00AEEF">
              <a:alpha val="50000"/>
            </a:srgbClr>
          </a:solidFill>
        </p:spPr>
        <p:txBody>
          <a:bodyPr wrap="square" lIns="216000" tIns="1152000" bIns="72000">
            <a:spAutoFit/>
          </a:bodyPr>
          <a:lstStyle>
            <a:lvl1pPr marL="565200" indent="-457200" algn="l">
              <a:spcBef>
                <a:spcPts val="0"/>
              </a:spcBef>
              <a:buClr>
                <a:schemeClr val="tx1"/>
              </a:buClr>
              <a:buFont typeface="Wingdings" pitchFamily="2" charset="2"/>
              <a:buChar char="§"/>
              <a:defRPr sz="3200" baseline="0">
                <a:solidFill>
                  <a:schemeClr val="bg1"/>
                </a:solidFill>
                <a:latin typeface="Arial" panose="020B0604020202020204" pitchFamily="34" charset="0"/>
                <a:cs typeface="Arial" panose="020B0604020202020204" pitchFamily="34" charset="0"/>
              </a:defRPr>
            </a:lvl1pPr>
            <a:lvl2pPr marL="800100" indent="-342900" algn="l">
              <a:buClr>
                <a:schemeClr val="tx1"/>
              </a:buClr>
              <a:buFont typeface="Wingdings" panose="05000000000000000000" pitchFamily="2" charset="2"/>
              <a:buChar char="§"/>
              <a:defRPr sz="2800">
                <a:solidFill>
                  <a:schemeClr val="bg1"/>
                </a:solidFill>
              </a:defRPr>
            </a:lvl2pPr>
            <a:lvl3pPr marL="1200150" indent="-285750" algn="l">
              <a:buClr>
                <a:schemeClr val="tx1"/>
              </a:buClr>
              <a:buFont typeface="Wingdings" panose="05000000000000000000" pitchFamily="2" charset="2"/>
              <a:buChar char="§"/>
              <a:defRPr sz="2400">
                <a:solidFill>
                  <a:schemeClr val="bg1"/>
                </a:solidFill>
              </a:defRPr>
            </a:lvl3pPr>
            <a:lvl4pPr marL="1714500" indent="-342900" algn="l">
              <a:buClr>
                <a:schemeClr val="tx1"/>
              </a:buClr>
              <a:buFont typeface="Wingdings" pitchFamily="2" charset="2"/>
              <a:buChar char="§"/>
              <a:defRPr sz="2000">
                <a:solidFill>
                  <a:schemeClr val="bg1"/>
                </a:solidFill>
              </a:defRPr>
            </a:lvl4pPr>
            <a:lvl5pPr marL="2171700" indent="-342900" algn="l">
              <a:buClr>
                <a:schemeClr val="tx1"/>
              </a:buClr>
              <a:buFont typeface="Wingdings" pitchFamily="2" charset="2"/>
              <a:buChar char="§"/>
              <a:defRPr sz="2000">
                <a:solidFill>
                  <a:schemeClr val="bg1"/>
                </a:solidFill>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0"/>
            <a:endParaRPr lang="en-US" b="0" i="0" dirty="0">
              <a:latin typeface="Univers Next Pro" panose="020B0503030202020203" pitchFamily="34" charset="77"/>
              <a:cs typeface="Univers" panose="020F0502020204030204" pitchFamily="34" charset="0"/>
            </a:endParaRPr>
          </a:p>
        </p:txBody>
      </p:sp>
      <p:sp>
        <p:nvSpPr>
          <p:cNvPr id="5" name="Subtitle 2">
            <a:extLst>
              <a:ext uri="{FF2B5EF4-FFF2-40B4-BE49-F238E27FC236}">
                <a16:creationId xmlns:a16="http://schemas.microsoft.com/office/drawing/2014/main" id="{1980D7A8-E0F7-4237-8135-08CD67F56BF0}"/>
              </a:ext>
            </a:extLst>
          </p:cNvPr>
          <p:cNvSpPr txBox="1">
            <a:spLocks/>
          </p:cNvSpPr>
          <p:nvPr userDrawn="1"/>
        </p:nvSpPr>
        <p:spPr>
          <a:xfrm>
            <a:off x="5484421" y="480127"/>
            <a:ext cx="6459728" cy="3311906"/>
          </a:xfrm>
          <a:prstGeom prst="rect">
            <a:avLst/>
          </a:prstGeom>
          <a:solidFill>
            <a:srgbClr val="00AEEF">
              <a:alpha val="50000"/>
            </a:srgbClr>
          </a:solidFill>
        </p:spPr>
        <p:txBody>
          <a:bodyPr vert="horz" wrap="square" lIns="216000" tIns="1152000" rIns="91440" bIns="72000" rtlCol="0">
            <a:spAutoFit/>
          </a:bodyPr>
          <a:lstStyle>
            <a:lvl1pPr marL="565200" indent="-457200" algn="l" defTabSz="914400" rtl="0" eaLnBrk="1" latinLnBrk="0" hangingPunct="1">
              <a:lnSpc>
                <a:spcPct val="90000"/>
              </a:lnSpc>
              <a:spcBef>
                <a:spcPts val="0"/>
              </a:spcBef>
              <a:buClr>
                <a:schemeClr val="tx1"/>
              </a:buClr>
              <a:buFont typeface="Wingdings" pitchFamily="2" charset="2"/>
              <a:buChar char="§"/>
              <a:defRPr sz="3200" kern="1200" baseline="0">
                <a:solidFill>
                  <a:schemeClr val="bg1"/>
                </a:solidFill>
                <a:latin typeface="Arial" panose="020B0604020202020204" pitchFamily="34" charset="0"/>
                <a:ea typeface="+mn-ea"/>
                <a:cs typeface="Arial" panose="020B0604020202020204" pitchFamily="34" charset="0"/>
              </a:defRPr>
            </a:lvl1pPr>
            <a:lvl2pPr marL="800100" indent="-342900" algn="l" defTabSz="914400" rtl="0" eaLnBrk="1" latinLnBrk="0" hangingPunct="1">
              <a:lnSpc>
                <a:spcPct val="90000"/>
              </a:lnSpc>
              <a:spcBef>
                <a:spcPts val="500"/>
              </a:spcBef>
              <a:buClr>
                <a:schemeClr val="tx1"/>
              </a:buClr>
              <a:buFont typeface="Wingdings" panose="05000000000000000000" pitchFamily="2" charset="2"/>
              <a:buChar char="§"/>
              <a:defRPr sz="2800" kern="1200">
                <a:solidFill>
                  <a:schemeClr val="bg1"/>
                </a:solidFill>
                <a:latin typeface="+mn-lt"/>
                <a:ea typeface="+mn-ea"/>
                <a:cs typeface="+mn-cs"/>
              </a:defRPr>
            </a:lvl2pPr>
            <a:lvl3pPr marL="1200150" indent="-285750" algn="l" defTabSz="914400" rtl="0" eaLnBrk="1" latinLnBrk="0" hangingPunct="1">
              <a:lnSpc>
                <a:spcPct val="90000"/>
              </a:lnSpc>
              <a:spcBef>
                <a:spcPts val="500"/>
              </a:spcBef>
              <a:buClr>
                <a:schemeClr val="tx1"/>
              </a:buClr>
              <a:buFont typeface="Wingdings" panose="05000000000000000000" pitchFamily="2" charset="2"/>
              <a:buChar char="§"/>
              <a:defRPr sz="2400" kern="1200">
                <a:solidFill>
                  <a:schemeClr val="bg1"/>
                </a:solidFill>
                <a:latin typeface="+mn-lt"/>
                <a:ea typeface="+mn-ea"/>
                <a:cs typeface="+mn-cs"/>
              </a:defRPr>
            </a:lvl3pPr>
            <a:lvl4pPr marL="1714500" indent="-342900" algn="l" defTabSz="914400" rtl="0" eaLnBrk="1" latinLnBrk="0" hangingPunct="1">
              <a:lnSpc>
                <a:spcPct val="90000"/>
              </a:lnSpc>
              <a:spcBef>
                <a:spcPts val="500"/>
              </a:spcBef>
              <a:buClr>
                <a:schemeClr val="tx1"/>
              </a:buClr>
              <a:buFont typeface="Wingdings" pitchFamily="2" charset="2"/>
              <a:buChar char="§"/>
              <a:defRPr sz="2000" kern="1200">
                <a:solidFill>
                  <a:schemeClr val="bg1"/>
                </a:solidFill>
                <a:latin typeface="+mn-lt"/>
                <a:ea typeface="+mn-ea"/>
                <a:cs typeface="+mn-cs"/>
              </a:defRPr>
            </a:lvl4pPr>
            <a:lvl5pPr marL="2171700" indent="-342900" algn="l" defTabSz="914400" rtl="0" eaLnBrk="1" latinLnBrk="0" hangingPunct="1">
              <a:lnSpc>
                <a:spcPct val="90000"/>
              </a:lnSpc>
              <a:spcBef>
                <a:spcPts val="500"/>
              </a:spcBef>
              <a:buClr>
                <a:schemeClr val="tx1"/>
              </a:buClr>
              <a:buFont typeface="Wingdings" pitchFamily="2" charset="2"/>
              <a:buChar char="§"/>
              <a:defRPr sz="2000" kern="1200">
                <a:solidFill>
                  <a:schemeClr val="bg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latin typeface="Univers Next Pro" panose="020B0503030202020203" pitchFamily="34" charset="77"/>
                <a:cs typeface="Univers" panose="020F0502020204030204" pitchFamily="34" charset="0"/>
              </a:rPr>
              <a:t>Click to edit text</a:t>
            </a:r>
          </a:p>
          <a:p>
            <a:pPr lvl="1"/>
            <a:r>
              <a:rPr lang="en-US" dirty="0">
                <a:latin typeface="Univers Next Pro" panose="020B0503030202020203" pitchFamily="34" charset="77"/>
                <a:cs typeface="Univers" panose="020F0502020204030204" pitchFamily="34" charset="0"/>
              </a:rPr>
              <a:t>Second level</a:t>
            </a:r>
          </a:p>
          <a:p>
            <a:pPr lvl="2"/>
            <a:r>
              <a:rPr lang="en-US" dirty="0">
                <a:latin typeface="Univers Next Pro" panose="020B0503030202020203" pitchFamily="34" charset="77"/>
                <a:cs typeface="Univers" panose="020F0502020204030204" pitchFamily="34" charset="0"/>
              </a:rPr>
              <a:t>Third level</a:t>
            </a:r>
          </a:p>
          <a:p>
            <a:pPr lvl="3"/>
            <a:r>
              <a:rPr lang="en-US" dirty="0">
                <a:latin typeface="Univers Next Pro" panose="020B0503030202020203" pitchFamily="34" charset="77"/>
                <a:cs typeface="Univers" panose="020F0502020204030204" pitchFamily="34" charset="0"/>
              </a:rPr>
              <a:t>Fourth level</a:t>
            </a:r>
          </a:p>
          <a:p>
            <a:endParaRPr lang="en-US" dirty="0">
              <a:latin typeface="Univers Next Pro" panose="020B0503030202020203" pitchFamily="34" charset="77"/>
              <a:cs typeface="Univers" panose="020F0502020204030204" pitchFamily="34" charset="0"/>
            </a:endParaRPr>
          </a:p>
        </p:txBody>
      </p:sp>
      <p:sp>
        <p:nvSpPr>
          <p:cNvPr id="6" name="Title 1">
            <a:extLst>
              <a:ext uri="{FF2B5EF4-FFF2-40B4-BE49-F238E27FC236}">
                <a16:creationId xmlns:a16="http://schemas.microsoft.com/office/drawing/2014/main" id="{C1C93EB2-983F-47B4-960F-C5E94FBABECF}"/>
              </a:ext>
            </a:extLst>
          </p:cNvPr>
          <p:cNvSpPr txBox="1">
            <a:spLocks/>
          </p:cNvSpPr>
          <p:nvPr userDrawn="1"/>
        </p:nvSpPr>
        <p:spPr>
          <a:xfrm>
            <a:off x="5587548" y="807580"/>
            <a:ext cx="6279757" cy="810063"/>
          </a:xfrm>
          <a:prstGeom prst="rect">
            <a:avLst/>
          </a:prstGeom>
          <a:noFill/>
        </p:spPr>
        <p:txBody>
          <a:bodyPr vert="horz" wrap="square" lIns="91440" tIns="45720" rIns="91440" bIns="45720" rtlCol="0" anchor="b">
            <a:normAutofit/>
          </a:bodyPr>
          <a:lstStyle>
            <a:lvl1pPr algn="l" defTabSz="914400" rtl="0" eaLnBrk="1" latinLnBrk="0" hangingPunct="1">
              <a:lnSpc>
                <a:spcPct val="90000"/>
              </a:lnSpc>
              <a:spcBef>
                <a:spcPct val="0"/>
              </a:spcBef>
              <a:buNone/>
              <a:defRPr sz="5000" kern="1200" cap="all" spc="400" baseline="0">
                <a:solidFill>
                  <a:schemeClr val="tx1"/>
                </a:solidFill>
                <a:latin typeface="Univers Next Pro Condensed" panose="020B0906030202020203" pitchFamily="34" charset="0"/>
                <a:ea typeface="+mj-ea"/>
                <a:cs typeface="+mj-cs"/>
              </a:defRPr>
            </a:lvl1pPr>
          </a:lstStyle>
          <a:p>
            <a:r>
              <a:rPr lang="en-US"/>
              <a:t>Catchy headline</a:t>
            </a:r>
            <a:endParaRPr lang="en-GB" dirty="0"/>
          </a:p>
        </p:txBody>
      </p:sp>
    </p:spTree>
    <p:extLst>
      <p:ext uri="{BB962C8B-B14F-4D97-AF65-F5344CB8AC3E}">
        <p14:creationId xmlns:p14="http://schemas.microsoft.com/office/powerpoint/2010/main" val="18063483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ransparent box 3">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3EAA7537-BB7E-5641-A98F-8B4B9F06952C}"/>
              </a:ext>
            </a:extLst>
          </p:cNvPr>
          <p:cNvSpPr>
            <a:spLocks noGrp="1"/>
          </p:cNvSpPr>
          <p:nvPr>
            <p:ph type="subTitle" idx="1" hasCustomPrompt="1"/>
          </p:nvPr>
        </p:nvSpPr>
        <p:spPr>
          <a:xfrm>
            <a:off x="5332021" y="327727"/>
            <a:ext cx="6459728" cy="3311906"/>
          </a:xfrm>
          <a:solidFill>
            <a:srgbClr val="00AEEF">
              <a:alpha val="50000"/>
            </a:srgbClr>
          </a:solidFill>
        </p:spPr>
        <p:txBody>
          <a:bodyPr wrap="square" lIns="216000" tIns="1152000" bIns="72000">
            <a:spAutoFit/>
          </a:bodyPr>
          <a:lstStyle>
            <a:lvl1pPr marL="565200" indent="-457200" algn="l">
              <a:spcBef>
                <a:spcPts val="0"/>
              </a:spcBef>
              <a:buClr>
                <a:schemeClr val="tx1"/>
              </a:buClr>
              <a:buFont typeface="Wingdings" pitchFamily="2" charset="2"/>
              <a:buChar char="§"/>
              <a:defRPr sz="3200" baseline="0">
                <a:solidFill>
                  <a:schemeClr val="bg1"/>
                </a:solidFill>
                <a:latin typeface="Arial" panose="020B0604020202020204" pitchFamily="34" charset="0"/>
                <a:cs typeface="Arial" panose="020B0604020202020204" pitchFamily="34" charset="0"/>
              </a:defRPr>
            </a:lvl1pPr>
            <a:lvl2pPr marL="800100" indent="-342900" algn="l">
              <a:buClr>
                <a:schemeClr val="tx1"/>
              </a:buClr>
              <a:buFont typeface="Wingdings" panose="05000000000000000000" pitchFamily="2" charset="2"/>
              <a:buChar char="§"/>
              <a:defRPr sz="2800">
                <a:solidFill>
                  <a:schemeClr val="bg1"/>
                </a:solidFill>
              </a:defRPr>
            </a:lvl2pPr>
            <a:lvl3pPr marL="1200150" indent="-285750" algn="l">
              <a:buClr>
                <a:schemeClr val="tx1"/>
              </a:buClr>
              <a:buFont typeface="Wingdings" panose="05000000000000000000" pitchFamily="2" charset="2"/>
              <a:buChar char="§"/>
              <a:defRPr sz="2400">
                <a:solidFill>
                  <a:schemeClr val="bg1"/>
                </a:solidFill>
              </a:defRPr>
            </a:lvl3pPr>
            <a:lvl4pPr marL="1714500" indent="-342900" algn="l">
              <a:buClr>
                <a:schemeClr val="tx1"/>
              </a:buClr>
              <a:buFont typeface="Wingdings" pitchFamily="2" charset="2"/>
              <a:buChar char="§"/>
              <a:defRPr sz="2000">
                <a:solidFill>
                  <a:schemeClr val="bg1"/>
                </a:solidFill>
              </a:defRPr>
            </a:lvl4pPr>
            <a:lvl5pPr marL="2171700" indent="-342900" algn="l">
              <a:buClr>
                <a:schemeClr val="tx1"/>
              </a:buClr>
              <a:buFont typeface="Wingdings" pitchFamily="2" charset="2"/>
              <a:buChar char="§"/>
              <a:defRPr sz="2000">
                <a:solidFill>
                  <a:schemeClr val="bg1"/>
                </a:solidFill>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0"/>
            <a:endParaRPr lang="en-US" b="0" i="0" dirty="0">
              <a:latin typeface="Univers Next Pro" panose="020B0503030202020203" pitchFamily="34" charset="77"/>
              <a:cs typeface="Univers" panose="020F0502020204030204" pitchFamily="34" charset="0"/>
            </a:endParaRPr>
          </a:p>
        </p:txBody>
      </p:sp>
      <p:sp>
        <p:nvSpPr>
          <p:cNvPr id="11" name="Title 1">
            <a:extLst>
              <a:ext uri="{FF2B5EF4-FFF2-40B4-BE49-F238E27FC236}">
                <a16:creationId xmlns:a16="http://schemas.microsoft.com/office/drawing/2014/main" id="{D2C04F4F-1B20-0648-8A72-40D030AAEADF}"/>
              </a:ext>
            </a:extLst>
          </p:cNvPr>
          <p:cNvSpPr>
            <a:spLocks noGrp="1"/>
          </p:cNvSpPr>
          <p:nvPr>
            <p:ph type="ctrTitle" hasCustomPrompt="1"/>
          </p:nvPr>
        </p:nvSpPr>
        <p:spPr>
          <a:xfrm>
            <a:off x="5435148" y="655180"/>
            <a:ext cx="6279757" cy="810063"/>
          </a:xfrm>
          <a:noFill/>
        </p:spPr>
        <p:txBody>
          <a:bodyPr wrap="square" anchor="b">
            <a:normAutofit/>
          </a:bodyPr>
          <a:lstStyle>
            <a:lvl1pPr algn="l">
              <a:defRPr sz="5000" cap="all" spc="400" baseline="0">
                <a:solidFill>
                  <a:schemeClr val="tx1"/>
                </a:solidFill>
                <a:latin typeface="Univers Next Pro Condensed" panose="020B0906030202020203" pitchFamily="34" charset="0"/>
              </a:defRPr>
            </a:lvl1pPr>
          </a:lstStyle>
          <a:p>
            <a:r>
              <a:rPr lang="en-US" dirty="0"/>
              <a:t>Catchy headline</a:t>
            </a:r>
            <a:endParaRPr lang="en-GB" dirty="0"/>
          </a:p>
        </p:txBody>
      </p:sp>
      <p:pic>
        <p:nvPicPr>
          <p:cNvPr id="3" name="Picture 2" descr="A person wearing a suit and tie&#10;&#10;Description automatically generated">
            <a:extLst>
              <a:ext uri="{FF2B5EF4-FFF2-40B4-BE49-F238E27FC236}">
                <a16:creationId xmlns:a16="http://schemas.microsoft.com/office/drawing/2014/main" id="{CD490288-7422-4322-9084-9C9B814356D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0" y="-1"/>
            <a:ext cx="12376321" cy="6858001"/>
          </a:xfrm>
          <a:prstGeom prst="rect">
            <a:avLst/>
          </a:prstGeom>
        </p:spPr>
      </p:pic>
      <p:pic>
        <p:nvPicPr>
          <p:cNvPr id="5" name="Picture 4" descr="A picture containing drawing&#10;&#10;Description automatically generated">
            <a:extLst>
              <a:ext uri="{FF2B5EF4-FFF2-40B4-BE49-F238E27FC236}">
                <a16:creationId xmlns:a16="http://schemas.microsoft.com/office/drawing/2014/main" id="{BFC157B5-A531-4FA9-B9B8-A61DF76F607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408325" y="5561214"/>
            <a:ext cx="5967996" cy="1283211"/>
          </a:xfrm>
          <a:prstGeom prst="rect">
            <a:avLst/>
          </a:prstGeom>
        </p:spPr>
      </p:pic>
    </p:spTree>
    <p:extLst>
      <p:ext uri="{BB962C8B-B14F-4D97-AF65-F5344CB8AC3E}">
        <p14:creationId xmlns:p14="http://schemas.microsoft.com/office/powerpoint/2010/main" val="9620072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and object 1">
    <p:bg>
      <p:bgPr>
        <a:solidFill>
          <a:srgbClr val="00AEEF"/>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03/07/2020</a:t>
            </a:fld>
            <a:endParaRPr lang="en-GB" dirty="0"/>
          </a:p>
        </p:txBody>
      </p:sp>
      <p:sp>
        <p:nvSpPr>
          <p:cNvPr id="5" name="Footer Placeholder 4"/>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6" name="Slide Number Placeholder 5"/>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13" name="Title 1"/>
          <p:cNvSpPr>
            <a:spLocks noGrp="1"/>
          </p:cNvSpPr>
          <p:nvPr>
            <p:ph type="ctrTitle" hasCustomPrompt="1"/>
          </p:nvPr>
        </p:nvSpPr>
        <p:spPr>
          <a:xfrm>
            <a:off x="415671" y="1662099"/>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4" name="Straight Connector 13"/>
          <p:cNvCxnSpPr>
            <a:cxnSpLocks/>
          </p:cNvCxnSpPr>
          <p:nvPr userDrawn="1"/>
        </p:nvCxnSpPr>
        <p:spPr>
          <a:xfrm>
            <a:off x="135778" y="25696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5" name="Subtitle 2"/>
          <p:cNvSpPr>
            <a:spLocks noGrp="1"/>
          </p:cNvSpPr>
          <p:nvPr>
            <p:ph type="subTitle" idx="1" hasCustomPrompt="1"/>
          </p:nvPr>
        </p:nvSpPr>
        <p:spPr>
          <a:xfrm>
            <a:off x="415671" y="2820254"/>
            <a:ext cx="6923913" cy="2737717"/>
          </a:xfrm>
        </p:spPr>
        <p:txBody>
          <a:bodyPr tIns="108000" bIns="72000">
            <a:normAutofit/>
          </a:bodyPr>
          <a:lstStyle>
            <a:lvl1pPr marL="342900" indent="-342900" algn="l">
              <a:buClr>
                <a:schemeClr val="bg1"/>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chemeClr val="bg1"/>
              </a:buClr>
              <a:buFont typeface="Wingdings" panose="05000000000000000000" pitchFamily="2" charset="2"/>
              <a:buChar char="§"/>
              <a:defRPr sz="2800"/>
            </a:lvl2pPr>
            <a:lvl3pPr marL="1200150" indent="-285750" algn="l">
              <a:buClr>
                <a:schemeClr val="bg1"/>
              </a:buClr>
              <a:buFont typeface="Wingdings" panose="05000000000000000000" pitchFamily="2" charset="2"/>
              <a:buChar char="§"/>
              <a:defRPr sz="2400"/>
            </a:lvl3pPr>
            <a:lvl4pPr marL="1657350" indent="-285750" algn="l">
              <a:buClr>
                <a:schemeClr val="bg1"/>
              </a:buClr>
              <a:buFont typeface="Wingdings" panose="05000000000000000000" pitchFamily="2" charset="2"/>
              <a:buChar char="§"/>
              <a:defRPr sz="2000"/>
            </a:lvl4pPr>
            <a:lvl5pPr marL="2114550" indent="-285750" algn="l">
              <a:buClr>
                <a:schemeClr val="bg1"/>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9" name="Content Placeholder 2">
            <a:extLst>
              <a:ext uri="{FF2B5EF4-FFF2-40B4-BE49-F238E27FC236}">
                <a16:creationId xmlns:a16="http://schemas.microsoft.com/office/drawing/2014/main" id="{66B79801-24AD-D045-91A4-8CAA77B45F82}"/>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a:extLst>
              <a:ext uri="{FF2B5EF4-FFF2-40B4-BE49-F238E27FC236}">
                <a16:creationId xmlns:a16="http://schemas.microsoft.com/office/drawing/2014/main" id="{D7FB9AC4-D235-4BEF-9610-04EB15FE5F2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1438275"/>
          </a:xfrm>
          <a:prstGeom prst="rect">
            <a:avLst/>
          </a:prstGeom>
        </p:spPr>
      </p:pic>
      <p:pic>
        <p:nvPicPr>
          <p:cNvPr id="11" name="Picture 10" descr="A close up of a logo&#10;&#10;Description automatically generated">
            <a:extLst>
              <a:ext uri="{FF2B5EF4-FFF2-40B4-BE49-F238E27FC236}">
                <a16:creationId xmlns:a16="http://schemas.microsoft.com/office/drawing/2014/main" id="{716929C2-066E-4D34-BAC1-989E09F25C2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877050" y="5729259"/>
            <a:ext cx="5314950" cy="1142796"/>
          </a:xfrm>
          <a:prstGeom prst="rect">
            <a:avLst/>
          </a:prstGeom>
        </p:spPr>
      </p:pic>
    </p:spTree>
    <p:extLst>
      <p:ext uri="{BB962C8B-B14F-4D97-AF65-F5344CB8AC3E}">
        <p14:creationId xmlns:p14="http://schemas.microsoft.com/office/powerpoint/2010/main" val="20818983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and object 3">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80000" y="5733256"/>
            <a:ext cx="2844800" cy="331932"/>
          </a:xfrm>
        </p:spPr>
        <p:txBody>
          <a:bodyPr/>
          <a:lstStyle/>
          <a:p>
            <a:fld id="{994ABF6D-B116-48FA-8A85-4C24104CDDB3}" type="datetimeFigureOut">
              <a:rPr lang="en-GB" smtClean="0"/>
              <a:t>03/07/2020</a:t>
            </a:fld>
            <a:endParaRPr lang="en-GB" dirty="0"/>
          </a:p>
        </p:txBody>
      </p:sp>
      <p:sp>
        <p:nvSpPr>
          <p:cNvPr id="5" name="Footer Placeholder 4"/>
          <p:cNvSpPr>
            <a:spLocks noGrp="1"/>
          </p:cNvSpPr>
          <p:nvPr>
            <p:ph type="ftr" sz="quarter" idx="11"/>
          </p:nvPr>
        </p:nvSpPr>
        <p:spPr>
          <a:xfrm>
            <a:off x="480000" y="6079572"/>
            <a:ext cx="3190744" cy="301756"/>
          </a:xfrm>
        </p:spPr>
        <p:txBody>
          <a:bodyPr/>
          <a:lstStyle>
            <a:lvl1pPr algn="l">
              <a:defRPr/>
            </a:lvl1pPr>
          </a:lstStyle>
          <a:p>
            <a:endParaRPr lang="en-GB" dirty="0"/>
          </a:p>
        </p:txBody>
      </p:sp>
      <p:sp>
        <p:nvSpPr>
          <p:cNvPr id="6" name="Slide Number Placeholder 5"/>
          <p:cNvSpPr>
            <a:spLocks noGrp="1"/>
          </p:cNvSpPr>
          <p:nvPr>
            <p:ph type="sldNum" sz="quarter" idx="12"/>
          </p:nvPr>
        </p:nvSpPr>
        <p:spPr>
          <a:xfrm>
            <a:off x="480000" y="6381328"/>
            <a:ext cx="2844800" cy="274324"/>
          </a:xfrm>
        </p:spPr>
        <p:txBody>
          <a:bodyPr/>
          <a:lstStyle/>
          <a:p>
            <a:pPr algn="l"/>
            <a:fld id="{1099AA68-E695-4F58-BEEE-DDF7D9F5029C}" type="slidenum">
              <a:rPr lang="en-GB" smtClean="0"/>
              <a:pPr algn="l"/>
              <a:t>‹#›</a:t>
            </a:fld>
            <a:endParaRPr lang="en-GB" dirty="0"/>
          </a:p>
        </p:txBody>
      </p:sp>
      <p:sp>
        <p:nvSpPr>
          <p:cNvPr id="11" name="Title 1"/>
          <p:cNvSpPr>
            <a:spLocks noGrp="1"/>
          </p:cNvSpPr>
          <p:nvPr>
            <p:ph type="ctrTitle" hasCustomPrompt="1"/>
          </p:nvPr>
        </p:nvSpPr>
        <p:spPr>
          <a:xfrm>
            <a:off x="415671" y="1647243"/>
            <a:ext cx="11247587" cy="709158"/>
          </a:xfrm>
        </p:spPr>
        <p:txBody>
          <a:bodyPr anchor="b">
            <a:normAutofit/>
          </a:bodyPr>
          <a:lstStyle>
            <a:lvl1pPr algn="l">
              <a:defRPr sz="40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cxnSp>
        <p:nvCxnSpPr>
          <p:cNvPr id="16" name="Straight Connector 15"/>
          <p:cNvCxnSpPr>
            <a:cxnSpLocks/>
          </p:cNvCxnSpPr>
          <p:nvPr userDrawn="1"/>
        </p:nvCxnSpPr>
        <p:spPr>
          <a:xfrm>
            <a:off x="135778" y="2569639"/>
            <a:ext cx="12056222" cy="0"/>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7" name="Subtitle 2"/>
          <p:cNvSpPr>
            <a:spLocks noGrp="1"/>
          </p:cNvSpPr>
          <p:nvPr>
            <p:ph type="subTitle" idx="1" hasCustomPrompt="1"/>
          </p:nvPr>
        </p:nvSpPr>
        <p:spPr>
          <a:xfrm>
            <a:off x="414000" y="2818800"/>
            <a:ext cx="6864624" cy="2736000"/>
          </a:xfrm>
        </p:spPr>
        <p:txBody>
          <a:bodyPr tIns="108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20" name="Content Placeholder 2">
            <a:extLst>
              <a:ext uri="{FF2B5EF4-FFF2-40B4-BE49-F238E27FC236}">
                <a16:creationId xmlns:a16="http://schemas.microsoft.com/office/drawing/2014/main" id="{4B2D3026-048A-9142-A054-33A8D949F486}"/>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a:extLst>
              <a:ext uri="{FF2B5EF4-FFF2-40B4-BE49-F238E27FC236}">
                <a16:creationId xmlns:a16="http://schemas.microsoft.com/office/drawing/2014/main" id="{10C831A1-CA51-4AA7-92C0-DC82C97C8F7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4270"/>
            <a:ext cx="12192000" cy="1438275"/>
          </a:xfrm>
          <a:prstGeom prst="rect">
            <a:avLst/>
          </a:prstGeom>
        </p:spPr>
      </p:pic>
      <p:pic>
        <p:nvPicPr>
          <p:cNvPr id="8" name="Picture 7" descr="A picture containing drawing&#10;&#10;Description automatically generated">
            <a:extLst>
              <a:ext uri="{FF2B5EF4-FFF2-40B4-BE49-F238E27FC236}">
                <a16:creationId xmlns:a16="http://schemas.microsoft.com/office/drawing/2014/main" id="{C9A403F6-E9D5-4F5B-AE65-C9857B464E5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924674" y="5725444"/>
            <a:ext cx="5267325" cy="1132556"/>
          </a:xfrm>
          <a:prstGeom prst="rect">
            <a:avLst/>
          </a:prstGeom>
        </p:spPr>
      </p:pic>
    </p:spTree>
    <p:extLst>
      <p:ext uri="{BB962C8B-B14F-4D97-AF65-F5344CB8AC3E}">
        <p14:creationId xmlns:p14="http://schemas.microsoft.com/office/powerpoint/2010/main" val="23101362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and object 2">
    <p:bg>
      <p:bgPr>
        <a:solidFill>
          <a:srgbClr val="00AEEF"/>
        </a:solidFill>
        <a:effectLst/>
      </p:bgPr>
    </p:bg>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272796" y="202348"/>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7" name="Straight Connector 16">
            <a:extLst>
              <a:ext uri="{FF2B5EF4-FFF2-40B4-BE49-F238E27FC236}">
                <a16:creationId xmlns:a16="http://schemas.microsoft.com/office/drawing/2014/main" id="{2AEE0FCB-1120-4045-A506-E38BD7CCECDC}"/>
              </a:ext>
            </a:extLst>
          </p:cNvPr>
          <p:cNvCxnSpPr>
            <a:cxnSpLocks/>
          </p:cNvCxnSpPr>
          <p:nvPr userDrawn="1"/>
        </p:nvCxnSpPr>
        <p:spPr>
          <a:xfrm>
            <a:off x="67889" y="11218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pic>
        <p:nvPicPr>
          <p:cNvPr id="3" name="Picture 2" descr="A close up of a logo&#10;&#10;Description automatically generated">
            <a:extLst>
              <a:ext uri="{FF2B5EF4-FFF2-40B4-BE49-F238E27FC236}">
                <a16:creationId xmlns:a16="http://schemas.microsoft.com/office/drawing/2014/main" id="{F45F386D-8288-407E-B1CE-3BBE12F9BF5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981824" y="5765368"/>
            <a:ext cx="5210175" cy="1120268"/>
          </a:xfrm>
          <a:prstGeom prst="rect">
            <a:avLst/>
          </a:prstGeom>
        </p:spPr>
      </p:pic>
    </p:spTree>
    <p:extLst>
      <p:ext uri="{BB962C8B-B14F-4D97-AF65-F5344CB8AC3E}">
        <p14:creationId xmlns:p14="http://schemas.microsoft.com/office/powerpoint/2010/main" val="3288396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Content and object 2">
    <p:bg>
      <p:bgPr>
        <a:solidFill>
          <a:srgbClr val="00AEEF"/>
        </a:solidFill>
        <a:effectLst/>
      </p:bgPr>
    </p:bg>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272796" y="202348"/>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7" name="Straight Connector 16">
            <a:extLst>
              <a:ext uri="{FF2B5EF4-FFF2-40B4-BE49-F238E27FC236}">
                <a16:creationId xmlns:a16="http://schemas.microsoft.com/office/drawing/2014/main" id="{2AEE0FCB-1120-4045-A506-E38BD7CCECDC}"/>
              </a:ext>
            </a:extLst>
          </p:cNvPr>
          <p:cNvCxnSpPr>
            <a:cxnSpLocks/>
          </p:cNvCxnSpPr>
          <p:nvPr userDrawn="1"/>
        </p:nvCxnSpPr>
        <p:spPr>
          <a:xfrm>
            <a:off x="67889" y="11218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27732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ontent and object 2">
    <p:bg>
      <p:bgPr>
        <a:solidFill>
          <a:srgbClr val="00AEEF"/>
        </a:solidFill>
        <a:effectLst/>
      </p:bgPr>
    </p:bg>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415671" y="1662099"/>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7" name="Straight Connector 16">
            <a:extLst>
              <a:ext uri="{FF2B5EF4-FFF2-40B4-BE49-F238E27FC236}">
                <a16:creationId xmlns:a16="http://schemas.microsoft.com/office/drawing/2014/main" id="{2AEE0FCB-1120-4045-A506-E38BD7CCECDC}"/>
              </a:ext>
            </a:extLst>
          </p:cNvPr>
          <p:cNvCxnSpPr>
            <a:cxnSpLocks/>
          </p:cNvCxnSpPr>
          <p:nvPr userDrawn="1"/>
        </p:nvCxnSpPr>
        <p:spPr>
          <a:xfrm>
            <a:off x="135778" y="25696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20" name="Date Placeholder 3">
            <a:extLst>
              <a:ext uri="{FF2B5EF4-FFF2-40B4-BE49-F238E27FC236}">
                <a16:creationId xmlns:a16="http://schemas.microsoft.com/office/drawing/2014/main" id="{77A8A0B3-3B2A-AB4B-BEE9-941472699038}"/>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03/07/2020</a:t>
            </a:fld>
            <a:endParaRPr lang="en-GB" dirty="0"/>
          </a:p>
        </p:txBody>
      </p:sp>
      <p:sp>
        <p:nvSpPr>
          <p:cNvPr id="21" name="Footer Placeholder 4">
            <a:extLst>
              <a:ext uri="{FF2B5EF4-FFF2-40B4-BE49-F238E27FC236}">
                <a16:creationId xmlns:a16="http://schemas.microsoft.com/office/drawing/2014/main" id="{DD09AFA5-DCD0-E340-8D58-CFDEFD3B5C62}"/>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2" name="Slide Number Placeholder 5">
            <a:extLst>
              <a:ext uri="{FF2B5EF4-FFF2-40B4-BE49-F238E27FC236}">
                <a16:creationId xmlns:a16="http://schemas.microsoft.com/office/drawing/2014/main" id="{F67DBEDA-B8B3-F145-A1EF-5E27398B2240}"/>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11" name="Subtitle 2">
            <a:extLst>
              <a:ext uri="{FF2B5EF4-FFF2-40B4-BE49-F238E27FC236}">
                <a16:creationId xmlns:a16="http://schemas.microsoft.com/office/drawing/2014/main" id="{D17BFA0B-5503-8E47-A9FE-CB36531DBDE0}"/>
              </a:ext>
            </a:extLst>
          </p:cNvPr>
          <p:cNvSpPr>
            <a:spLocks noGrp="1"/>
          </p:cNvSpPr>
          <p:nvPr>
            <p:ph type="subTitle" idx="1" hasCustomPrompt="1"/>
          </p:nvPr>
        </p:nvSpPr>
        <p:spPr>
          <a:xfrm>
            <a:off x="415671" y="2820254"/>
            <a:ext cx="6923913" cy="2737717"/>
          </a:xfrm>
        </p:spPr>
        <p:txBody>
          <a:bodyPr tIns="108000" bIns="72000">
            <a:normAutofit/>
          </a:bodyPr>
          <a:lstStyle>
            <a:lvl1pPr marL="342900" indent="-342900" algn="l">
              <a:buClr>
                <a:schemeClr val="bg1"/>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chemeClr val="bg1"/>
              </a:buClr>
              <a:buFont typeface="Wingdings" panose="05000000000000000000" pitchFamily="2" charset="2"/>
              <a:buChar char="§"/>
              <a:defRPr sz="2800"/>
            </a:lvl2pPr>
            <a:lvl3pPr marL="1200150" indent="-285750" algn="l">
              <a:buClr>
                <a:schemeClr val="bg1"/>
              </a:buClr>
              <a:buFont typeface="Wingdings" panose="05000000000000000000" pitchFamily="2" charset="2"/>
              <a:buChar char="§"/>
              <a:defRPr sz="2400"/>
            </a:lvl3pPr>
            <a:lvl4pPr marL="1657350" indent="-285750" algn="l">
              <a:buClr>
                <a:schemeClr val="bg1"/>
              </a:buClr>
              <a:buFont typeface="Wingdings" panose="05000000000000000000" pitchFamily="2" charset="2"/>
              <a:buChar char="§"/>
              <a:defRPr sz="2000"/>
            </a:lvl4pPr>
            <a:lvl5pPr marL="2114550" indent="-285750" algn="l">
              <a:buClr>
                <a:schemeClr val="bg1"/>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4" name="Content Placeholder 2">
            <a:extLst>
              <a:ext uri="{FF2B5EF4-FFF2-40B4-BE49-F238E27FC236}">
                <a16:creationId xmlns:a16="http://schemas.microsoft.com/office/drawing/2014/main" id="{13ED1B41-DD44-7142-8A5C-93153C1A5D9F}"/>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4" name="Picture 3">
            <a:extLst>
              <a:ext uri="{FF2B5EF4-FFF2-40B4-BE49-F238E27FC236}">
                <a16:creationId xmlns:a16="http://schemas.microsoft.com/office/drawing/2014/main" id="{6D1B97C1-AB14-4742-96FE-65519B3A0CB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54942"/>
            <a:ext cx="12192000" cy="1438275"/>
          </a:xfrm>
          <a:prstGeom prst="rect">
            <a:avLst/>
          </a:prstGeom>
        </p:spPr>
      </p:pic>
      <p:pic>
        <p:nvPicPr>
          <p:cNvPr id="3" name="Picture 2" descr="A close up of a logo&#10;&#10;Description automatically generated">
            <a:extLst>
              <a:ext uri="{FF2B5EF4-FFF2-40B4-BE49-F238E27FC236}">
                <a16:creationId xmlns:a16="http://schemas.microsoft.com/office/drawing/2014/main" id="{F45F386D-8288-407E-B1CE-3BBE12F9BF5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981824" y="5727268"/>
            <a:ext cx="5210175" cy="1120268"/>
          </a:xfrm>
          <a:prstGeom prst="rect">
            <a:avLst/>
          </a:prstGeom>
        </p:spPr>
      </p:pic>
    </p:spTree>
    <p:extLst>
      <p:ext uri="{BB962C8B-B14F-4D97-AF65-F5344CB8AC3E}">
        <p14:creationId xmlns:p14="http://schemas.microsoft.com/office/powerpoint/2010/main" val="8140519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and object 4">
    <p:spTree>
      <p:nvGrpSpPr>
        <p:cNvPr id="1" name=""/>
        <p:cNvGrpSpPr/>
        <p:nvPr/>
      </p:nvGrpSpPr>
      <p:grpSpPr>
        <a:xfrm>
          <a:off x="0" y="0"/>
          <a:ext cx="0" cy="0"/>
          <a:chOff x="0" y="0"/>
          <a:chExt cx="0" cy="0"/>
        </a:xfrm>
      </p:grpSpPr>
      <p:sp>
        <p:nvSpPr>
          <p:cNvPr id="7" name="Date Placeholder 3"/>
          <p:cNvSpPr>
            <a:spLocks noGrp="1"/>
          </p:cNvSpPr>
          <p:nvPr>
            <p:ph type="dt" sz="half" idx="10"/>
          </p:nvPr>
        </p:nvSpPr>
        <p:spPr>
          <a:xfrm>
            <a:off x="360000" y="5733256"/>
            <a:ext cx="2133600" cy="331932"/>
          </a:xfrm>
        </p:spPr>
        <p:txBody>
          <a:bodyPr/>
          <a:lstStyle/>
          <a:p>
            <a:fld id="{994ABF6D-B116-48FA-8A85-4C24104CDDB3}" type="datetimeFigureOut">
              <a:rPr lang="en-GB" smtClean="0"/>
              <a:t>03/07/2020</a:t>
            </a:fld>
            <a:endParaRPr lang="en-GB" dirty="0"/>
          </a:p>
        </p:txBody>
      </p:sp>
      <p:sp>
        <p:nvSpPr>
          <p:cNvPr id="8" name="Footer Placeholder 4"/>
          <p:cNvSpPr>
            <a:spLocks noGrp="1"/>
          </p:cNvSpPr>
          <p:nvPr>
            <p:ph type="ftr" sz="quarter" idx="11"/>
          </p:nvPr>
        </p:nvSpPr>
        <p:spPr>
          <a:xfrm>
            <a:off x="360000" y="6079572"/>
            <a:ext cx="2393058" cy="301756"/>
          </a:xfrm>
        </p:spPr>
        <p:txBody>
          <a:bodyPr/>
          <a:lstStyle>
            <a:lvl1pPr algn="l">
              <a:defRPr/>
            </a:lvl1pPr>
          </a:lstStyle>
          <a:p>
            <a:endParaRPr lang="en-GB" dirty="0"/>
          </a:p>
        </p:txBody>
      </p:sp>
      <p:sp>
        <p:nvSpPr>
          <p:cNvPr id="9" name="Slide Number Placeholder 5"/>
          <p:cNvSpPr>
            <a:spLocks noGrp="1"/>
          </p:cNvSpPr>
          <p:nvPr>
            <p:ph type="sldNum" sz="quarter" idx="12"/>
          </p:nvPr>
        </p:nvSpPr>
        <p:spPr>
          <a:xfrm>
            <a:off x="360000" y="6381328"/>
            <a:ext cx="2133600" cy="274324"/>
          </a:xfrm>
        </p:spPr>
        <p:txBody>
          <a:bodyPr/>
          <a:lstStyle/>
          <a:p>
            <a:pPr algn="l"/>
            <a:fld id="{1099AA68-E695-4F58-BEEE-DDF7D9F5029C}" type="slidenum">
              <a:rPr lang="en-GB" smtClean="0"/>
              <a:pPr algn="l"/>
              <a:t>‹#›</a:t>
            </a:fld>
            <a:endParaRPr lang="en-GB" dirty="0"/>
          </a:p>
        </p:txBody>
      </p:sp>
      <p:cxnSp>
        <p:nvCxnSpPr>
          <p:cNvPr id="15" name="Straight Connector 14"/>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1CD61517-2F16-984C-8E89-B0B5FA44E66F}"/>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sp>
        <p:nvSpPr>
          <p:cNvPr id="12" name="Subtitle 2">
            <a:extLst>
              <a:ext uri="{FF2B5EF4-FFF2-40B4-BE49-F238E27FC236}">
                <a16:creationId xmlns:a16="http://schemas.microsoft.com/office/drawing/2014/main" id="{12A57768-1294-ED41-B676-EB2AF53F3097}"/>
              </a:ext>
            </a:extLst>
          </p:cNvPr>
          <p:cNvSpPr>
            <a:spLocks noGrp="1"/>
          </p:cNvSpPr>
          <p:nvPr>
            <p:ph type="subTitle" idx="1" hasCustomPrompt="1"/>
          </p:nvPr>
        </p:nvSpPr>
        <p:spPr>
          <a:xfrm>
            <a:off x="433137" y="1735976"/>
            <a:ext cx="6394383" cy="3722957"/>
          </a:xfrm>
          <a:solidFill>
            <a:srgbClr val="00AEEF">
              <a:alpha val="2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8" name="Content Placeholder 2">
            <a:extLst>
              <a:ext uri="{FF2B5EF4-FFF2-40B4-BE49-F238E27FC236}">
                <a16:creationId xmlns:a16="http://schemas.microsoft.com/office/drawing/2014/main" id="{A6BACA24-784C-1A4C-8859-F1C34A74BBE5}"/>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descr="A picture containing drawing&#10;&#10;Description automatically generated">
            <a:extLst>
              <a:ext uri="{FF2B5EF4-FFF2-40B4-BE49-F238E27FC236}">
                <a16:creationId xmlns:a16="http://schemas.microsoft.com/office/drawing/2014/main" id="{8BA8DB4F-C264-4B1F-986F-5F6D4B93645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934200" y="5727492"/>
            <a:ext cx="5257800" cy="1130508"/>
          </a:xfrm>
          <a:prstGeom prst="rect">
            <a:avLst/>
          </a:prstGeom>
        </p:spPr>
      </p:pic>
    </p:spTree>
    <p:extLst>
      <p:ext uri="{BB962C8B-B14F-4D97-AF65-F5344CB8AC3E}">
        <p14:creationId xmlns:p14="http://schemas.microsoft.com/office/powerpoint/2010/main" val="15488579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and object 5">
    <p:spTree>
      <p:nvGrpSpPr>
        <p:cNvPr id="1" name=""/>
        <p:cNvGrpSpPr/>
        <p:nvPr/>
      </p:nvGrpSpPr>
      <p:grpSpPr>
        <a:xfrm>
          <a:off x="0" y="0"/>
          <a:ext cx="0" cy="0"/>
          <a:chOff x="0" y="0"/>
          <a:chExt cx="0" cy="0"/>
        </a:xfrm>
      </p:grpSpPr>
      <p:sp>
        <p:nvSpPr>
          <p:cNvPr id="7" name="Date Placeholder 3"/>
          <p:cNvSpPr>
            <a:spLocks noGrp="1"/>
          </p:cNvSpPr>
          <p:nvPr>
            <p:ph type="dt" sz="half" idx="10"/>
          </p:nvPr>
        </p:nvSpPr>
        <p:spPr>
          <a:xfrm>
            <a:off x="360000" y="5733256"/>
            <a:ext cx="2133600" cy="331932"/>
          </a:xfrm>
        </p:spPr>
        <p:txBody>
          <a:bodyPr/>
          <a:lstStyle/>
          <a:p>
            <a:fld id="{994ABF6D-B116-48FA-8A85-4C24104CDDB3}" type="datetimeFigureOut">
              <a:rPr lang="en-GB" smtClean="0"/>
              <a:t>03/07/2020</a:t>
            </a:fld>
            <a:endParaRPr lang="en-GB" dirty="0"/>
          </a:p>
        </p:txBody>
      </p:sp>
      <p:sp>
        <p:nvSpPr>
          <p:cNvPr id="8" name="Footer Placeholder 4"/>
          <p:cNvSpPr>
            <a:spLocks noGrp="1"/>
          </p:cNvSpPr>
          <p:nvPr>
            <p:ph type="ftr" sz="quarter" idx="11"/>
          </p:nvPr>
        </p:nvSpPr>
        <p:spPr>
          <a:xfrm>
            <a:off x="360000" y="6079572"/>
            <a:ext cx="2393058" cy="301756"/>
          </a:xfrm>
        </p:spPr>
        <p:txBody>
          <a:bodyPr/>
          <a:lstStyle>
            <a:lvl1pPr algn="l">
              <a:defRPr/>
            </a:lvl1pPr>
          </a:lstStyle>
          <a:p>
            <a:endParaRPr lang="en-GB" dirty="0"/>
          </a:p>
        </p:txBody>
      </p:sp>
      <p:sp>
        <p:nvSpPr>
          <p:cNvPr id="9" name="Slide Number Placeholder 5"/>
          <p:cNvSpPr>
            <a:spLocks noGrp="1"/>
          </p:cNvSpPr>
          <p:nvPr>
            <p:ph type="sldNum" sz="quarter" idx="12"/>
          </p:nvPr>
        </p:nvSpPr>
        <p:spPr>
          <a:xfrm>
            <a:off x="360000" y="6381328"/>
            <a:ext cx="2133600" cy="274324"/>
          </a:xfrm>
        </p:spPr>
        <p:txBody>
          <a:bodyPr/>
          <a:lstStyle/>
          <a:p>
            <a:pPr algn="l"/>
            <a:fld id="{1099AA68-E695-4F58-BEEE-DDF7D9F5029C}" type="slidenum">
              <a:rPr lang="en-GB" smtClean="0"/>
              <a:pPr algn="l"/>
              <a:t>‹#›</a:t>
            </a:fld>
            <a:endParaRPr lang="en-GB" dirty="0"/>
          </a:p>
        </p:txBody>
      </p:sp>
      <p:sp>
        <p:nvSpPr>
          <p:cNvPr id="14" name="Title 1"/>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sp>
        <p:nvSpPr>
          <p:cNvPr id="16" name="Subtitle 2">
            <a:extLst>
              <a:ext uri="{FF2B5EF4-FFF2-40B4-BE49-F238E27FC236}">
                <a16:creationId xmlns:a16="http://schemas.microsoft.com/office/drawing/2014/main" id="{A024272C-EC56-4A4C-B423-A2B8BF118552}"/>
              </a:ext>
            </a:extLst>
          </p:cNvPr>
          <p:cNvSpPr>
            <a:spLocks noGrp="1"/>
          </p:cNvSpPr>
          <p:nvPr>
            <p:ph type="subTitle" idx="1" hasCustomPrompt="1"/>
          </p:nvPr>
        </p:nvSpPr>
        <p:spPr>
          <a:xfrm>
            <a:off x="433137" y="1735976"/>
            <a:ext cx="6394383" cy="3722957"/>
          </a:xfrm>
          <a:solidFill>
            <a:srgbClr val="CCCCCC"/>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cxnSp>
        <p:nvCxnSpPr>
          <p:cNvPr id="18" name="Straight Connector 17">
            <a:extLst>
              <a:ext uri="{FF2B5EF4-FFF2-40B4-BE49-F238E27FC236}">
                <a16:creationId xmlns:a16="http://schemas.microsoft.com/office/drawing/2014/main" id="{72D28273-AF60-CD41-B3AA-ED55184D2690}"/>
              </a:ext>
            </a:extLst>
          </p:cNvPr>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6804FE9B-D434-974C-B364-3E83BD606216}"/>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5" name="Picture 4" descr="A picture containing drawing&#10;&#10;Description automatically generated">
            <a:extLst>
              <a:ext uri="{FF2B5EF4-FFF2-40B4-BE49-F238E27FC236}">
                <a16:creationId xmlns:a16="http://schemas.microsoft.com/office/drawing/2014/main" id="{BC3FE530-A857-447C-BEE6-6FB7B238010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95640" y="5733256"/>
            <a:ext cx="5296360" cy="1138799"/>
          </a:xfrm>
          <a:prstGeom prst="rect">
            <a:avLst/>
          </a:prstGeom>
        </p:spPr>
      </p:pic>
    </p:spTree>
    <p:extLst>
      <p:ext uri="{BB962C8B-B14F-4D97-AF65-F5344CB8AC3E}">
        <p14:creationId xmlns:p14="http://schemas.microsoft.com/office/powerpoint/2010/main" val="26568600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2">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icture containing outdoor, person, building, table&#10;&#10;Description automatically generated">
            <a:extLst>
              <a:ext uri="{FF2B5EF4-FFF2-40B4-BE49-F238E27FC236}">
                <a16:creationId xmlns:a16="http://schemas.microsoft.com/office/drawing/2014/main" id="{D7FA5762-3F53-4644-B4EC-3B23A67396C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DF1DB2CF-C42B-4C9C-AB1A-5CEAB65581DF}"/>
              </a:ext>
            </a:extLst>
          </p:cNvPr>
          <p:cNvSpPr>
            <a:spLocks noGrp="1"/>
          </p:cNvSpPr>
          <p:nvPr>
            <p:ph type="ctrTitle" hasCustomPrompt="1"/>
          </p:nvPr>
        </p:nvSpPr>
        <p:spPr>
          <a:xfrm>
            <a:off x="0" y="5234400"/>
            <a:ext cx="9756058" cy="745571"/>
          </a:xfrm>
          <a:solidFill>
            <a:srgbClr val="00AEEF"/>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title</a:t>
            </a:r>
            <a:endParaRPr lang="en-GB" dirty="0"/>
          </a:p>
        </p:txBody>
      </p:sp>
    </p:spTree>
    <p:extLst>
      <p:ext uri="{BB962C8B-B14F-4D97-AF65-F5344CB8AC3E}">
        <p14:creationId xmlns:p14="http://schemas.microsoft.com/office/powerpoint/2010/main" val="31816092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and object 6">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80000" y="5733256"/>
            <a:ext cx="2844800" cy="331932"/>
          </a:xfrm>
        </p:spPr>
        <p:txBody>
          <a:bodyPr/>
          <a:lstStyle/>
          <a:p>
            <a:fld id="{994ABF6D-B116-48FA-8A85-4C24104CDDB3}" type="datetimeFigureOut">
              <a:rPr lang="en-GB" smtClean="0"/>
              <a:t>03/07/2020</a:t>
            </a:fld>
            <a:endParaRPr lang="en-GB" dirty="0"/>
          </a:p>
        </p:txBody>
      </p:sp>
      <p:sp>
        <p:nvSpPr>
          <p:cNvPr id="5" name="Footer Placeholder 4"/>
          <p:cNvSpPr>
            <a:spLocks noGrp="1"/>
          </p:cNvSpPr>
          <p:nvPr>
            <p:ph type="ftr" sz="quarter" idx="11"/>
          </p:nvPr>
        </p:nvSpPr>
        <p:spPr>
          <a:xfrm>
            <a:off x="480000" y="6079572"/>
            <a:ext cx="3190744" cy="301756"/>
          </a:xfrm>
        </p:spPr>
        <p:txBody>
          <a:bodyPr/>
          <a:lstStyle>
            <a:lvl1pPr algn="l">
              <a:defRPr/>
            </a:lvl1pPr>
          </a:lstStyle>
          <a:p>
            <a:endParaRPr lang="en-GB" dirty="0"/>
          </a:p>
        </p:txBody>
      </p:sp>
      <p:sp>
        <p:nvSpPr>
          <p:cNvPr id="6" name="Slide Number Placeholder 5"/>
          <p:cNvSpPr>
            <a:spLocks noGrp="1"/>
          </p:cNvSpPr>
          <p:nvPr>
            <p:ph type="sldNum" sz="quarter" idx="12"/>
          </p:nvPr>
        </p:nvSpPr>
        <p:spPr>
          <a:xfrm>
            <a:off x="480000" y="6381328"/>
            <a:ext cx="2844800" cy="274324"/>
          </a:xfrm>
        </p:spPr>
        <p:txBody>
          <a:bodyPr/>
          <a:lstStyle/>
          <a:p>
            <a:pPr algn="l"/>
            <a:fld id="{1099AA68-E695-4F58-BEEE-DDF7D9F5029C}" type="slidenum">
              <a:rPr lang="en-GB" smtClean="0"/>
              <a:pPr algn="l"/>
              <a:t>‹#›</a:t>
            </a:fld>
            <a:endParaRPr lang="en-GB" dirty="0"/>
          </a:p>
        </p:txBody>
      </p:sp>
      <p:cxnSp>
        <p:nvCxnSpPr>
          <p:cNvPr id="14" name="Straight Connector 13"/>
          <p:cNvCxnSpPr>
            <a:cxnSpLocks/>
          </p:cNvCxnSpPr>
          <p:nvPr userDrawn="1"/>
        </p:nvCxnSpPr>
        <p:spPr>
          <a:xfrm>
            <a:off x="135778" y="2569639"/>
            <a:ext cx="12056222" cy="0"/>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6" name="Title 1">
            <a:extLst>
              <a:ext uri="{FF2B5EF4-FFF2-40B4-BE49-F238E27FC236}">
                <a16:creationId xmlns:a16="http://schemas.microsoft.com/office/drawing/2014/main" id="{46ABFD98-52CF-094B-BA09-820BA0535FA9}"/>
              </a:ext>
            </a:extLst>
          </p:cNvPr>
          <p:cNvSpPr>
            <a:spLocks noGrp="1"/>
          </p:cNvSpPr>
          <p:nvPr>
            <p:ph type="ctrTitle" hasCustomPrompt="1"/>
          </p:nvPr>
        </p:nvSpPr>
        <p:spPr>
          <a:xfrm>
            <a:off x="415671" y="1647243"/>
            <a:ext cx="11247587" cy="709158"/>
          </a:xfrm>
        </p:spPr>
        <p:txBody>
          <a:bodyPr anchor="b">
            <a:normAutofit/>
          </a:bodyPr>
          <a:lstStyle>
            <a:lvl1pPr algn="l">
              <a:defRPr sz="40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sp>
        <p:nvSpPr>
          <p:cNvPr id="20" name="Subtitle 2">
            <a:extLst>
              <a:ext uri="{FF2B5EF4-FFF2-40B4-BE49-F238E27FC236}">
                <a16:creationId xmlns:a16="http://schemas.microsoft.com/office/drawing/2014/main" id="{679108B7-D853-2849-B3D0-121B7B3A719E}"/>
              </a:ext>
            </a:extLst>
          </p:cNvPr>
          <p:cNvSpPr>
            <a:spLocks noGrp="1"/>
          </p:cNvSpPr>
          <p:nvPr>
            <p:ph type="subTitle" idx="1" hasCustomPrompt="1"/>
          </p:nvPr>
        </p:nvSpPr>
        <p:spPr>
          <a:xfrm>
            <a:off x="414000" y="2818800"/>
            <a:ext cx="6864624" cy="2736000"/>
          </a:xfrm>
        </p:spPr>
        <p:txBody>
          <a:bodyPr tIns="108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1" name="Content Placeholder 2">
            <a:extLst>
              <a:ext uri="{FF2B5EF4-FFF2-40B4-BE49-F238E27FC236}">
                <a16:creationId xmlns:a16="http://schemas.microsoft.com/office/drawing/2014/main" id="{E80093D9-C974-5B40-A10E-AD59481BB19C}"/>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a:extLst>
              <a:ext uri="{FF2B5EF4-FFF2-40B4-BE49-F238E27FC236}">
                <a16:creationId xmlns:a16="http://schemas.microsoft.com/office/drawing/2014/main" id="{285B86AF-CAE4-4983-A56F-0CE764AA262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4270"/>
            <a:ext cx="12192000" cy="1438275"/>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4C80FCF5-BB25-439C-A67F-0A3022EA188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962774" y="5747691"/>
            <a:ext cx="5229225" cy="1124364"/>
          </a:xfrm>
          <a:prstGeom prst="rect">
            <a:avLst/>
          </a:prstGeom>
        </p:spPr>
      </p:pic>
    </p:spTree>
    <p:extLst>
      <p:ext uri="{BB962C8B-B14F-4D97-AF65-F5344CB8AC3E}">
        <p14:creationId xmlns:p14="http://schemas.microsoft.com/office/powerpoint/2010/main" val="39495113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andf object 7">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03/07/2020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27" name="Content Placeholder 2">
            <a:extLst>
              <a:ext uri="{FF2B5EF4-FFF2-40B4-BE49-F238E27FC236}">
                <a16:creationId xmlns:a16="http://schemas.microsoft.com/office/drawing/2014/main" id="{E547F618-F2BA-114A-9CB9-E89CFBA4CC19}"/>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spTree>
    <p:extLst>
      <p:ext uri="{BB962C8B-B14F-4D97-AF65-F5344CB8AC3E}">
        <p14:creationId xmlns:p14="http://schemas.microsoft.com/office/powerpoint/2010/main" val="9770855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and object 8">
    <p:bg>
      <p:bgPr>
        <a:solidFill>
          <a:srgbClr val="00AEEF"/>
        </a:solidFill>
        <a:effectLst/>
      </p:bgPr>
    </p:bg>
    <p:spTree>
      <p:nvGrpSpPr>
        <p:cNvPr id="1" name=""/>
        <p:cNvGrpSpPr/>
        <p:nvPr/>
      </p:nvGrpSpPr>
      <p:grpSpPr>
        <a:xfrm>
          <a:off x="0" y="0"/>
          <a:ext cx="0" cy="0"/>
          <a:chOff x="0" y="0"/>
          <a:chExt cx="0" cy="0"/>
        </a:xfrm>
      </p:grpSpPr>
      <p:sp>
        <p:nvSpPr>
          <p:cNvPr id="19" name="Date Placeholder 3">
            <a:extLst>
              <a:ext uri="{FF2B5EF4-FFF2-40B4-BE49-F238E27FC236}">
                <a16:creationId xmlns:a16="http://schemas.microsoft.com/office/drawing/2014/main" id="{2F809C2A-ED78-774E-803B-763A64F7EE44}"/>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03/07/2020</a:t>
            </a:fld>
            <a:endParaRPr lang="en-GB" dirty="0"/>
          </a:p>
        </p:txBody>
      </p:sp>
      <p:sp>
        <p:nvSpPr>
          <p:cNvPr id="20" name="Footer Placeholder 4">
            <a:extLst>
              <a:ext uri="{FF2B5EF4-FFF2-40B4-BE49-F238E27FC236}">
                <a16:creationId xmlns:a16="http://schemas.microsoft.com/office/drawing/2014/main" id="{D2DB18E1-098A-C447-9B09-1D5CB3187AD5}"/>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1" name="Slide Number Placeholder 5">
            <a:extLst>
              <a:ext uri="{FF2B5EF4-FFF2-40B4-BE49-F238E27FC236}">
                <a16:creationId xmlns:a16="http://schemas.microsoft.com/office/drawing/2014/main" id="{EBBE1BEA-DE79-2243-A210-67BB096908C5}"/>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4" name="Title 1">
            <a:extLst>
              <a:ext uri="{FF2B5EF4-FFF2-40B4-BE49-F238E27FC236}">
                <a16:creationId xmlns:a16="http://schemas.microsoft.com/office/drawing/2014/main" id="{21F060E5-A962-A842-B950-0A236A02ADE9}"/>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25" name="Straight Connector 24">
            <a:extLst>
              <a:ext uri="{FF2B5EF4-FFF2-40B4-BE49-F238E27FC236}">
                <a16:creationId xmlns:a16="http://schemas.microsoft.com/office/drawing/2014/main" id="{A93EC14A-A687-FF43-80AE-C62B1C663369}"/>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26" name="Subtitle 2">
            <a:extLst>
              <a:ext uri="{FF2B5EF4-FFF2-40B4-BE49-F238E27FC236}">
                <a16:creationId xmlns:a16="http://schemas.microsoft.com/office/drawing/2014/main" id="{EFA5FD64-D39F-D844-BBE5-45557F16216D}"/>
              </a:ext>
            </a:extLst>
          </p:cNvPr>
          <p:cNvSpPr>
            <a:spLocks noGrp="1"/>
          </p:cNvSpPr>
          <p:nvPr>
            <p:ph type="subTitle" idx="1" hasCustomPrompt="1"/>
          </p:nvPr>
        </p:nvSpPr>
        <p:spPr>
          <a:xfrm>
            <a:off x="433137" y="1735976"/>
            <a:ext cx="6394383" cy="3722957"/>
          </a:xfrm>
          <a:solidFill>
            <a:srgbClr val="CCCCCC"/>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1" name="Content Placeholder 2">
            <a:extLst>
              <a:ext uri="{FF2B5EF4-FFF2-40B4-BE49-F238E27FC236}">
                <a16:creationId xmlns:a16="http://schemas.microsoft.com/office/drawing/2014/main" id="{E181569C-1EDC-A14B-AF66-DC662A22152F}"/>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12" name="Picture 11" descr="A close up of a logo&#10;&#10;Description automatically generated">
            <a:extLst>
              <a:ext uri="{FF2B5EF4-FFF2-40B4-BE49-F238E27FC236}">
                <a16:creationId xmlns:a16="http://schemas.microsoft.com/office/drawing/2014/main" id="{60EC37E3-96A4-4A3B-9F60-DAFF1F72C33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95634" y="5733256"/>
            <a:ext cx="5296365" cy="1138800"/>
          </a:xfrm>
          <a:prstGeom prst="rect">
            <a:avLst/>
          </a:prstGeom>
        </p:spPr>
      </p:pic>
    </p:spTree>
    <p:extLst>
      <p:ext uri="{BB962C8B-B14F-4D97-AF65-F5344CB8AC3E}">
        <p14:creationId xmlns:p14="http://schemas.microsoft.com/office/powerpoint/2010/main" val="10798078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wo text boxes">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B11FE6B6-3EF0-CB4D-B5F9-454E5F1049D3}"/>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cxnSp>
        <p:nvCxnSpPr>
          <p:cNvPr id="18" name="Straight Connector 17">
            <a:extLst>
              <a:ext uri="{FF2B5EF4-FFF2-40B4-BE49-F238E27FC236}">
                <a16:creationId xmlns:a16="http://schemas.microsoft.com/office/drawing/2014/main" id="{F84506B1-4BE2-A445-8DE9-D4575C3F1AA8}"/>
              </a:ext>
            </a:extLst>
          </p:cNvPr>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D9C58E6-6A77-E740-8A67-6AE88D1333BD}"/>
              </a:ext>
            </a:extLst>
          </p:cNvPr>
          <p:cNvSpPr>
            <a:spLocks noGrp="1"/>
          </p:cNvSpPr>
          <p:nvPr>
            <p:ph type="subTitle" idx="1" hasCustomPrompt="1"/>
          </p:nvPr>
        </p:nvSpPr>
        <p:spPr>
          <a:xfrm>
            <a:off x="432000" y="1697100"/>
            <a:ext cx="5350894" cy="3722957"/>
          </a:xfrm>
          <a:solidFill>
            <a:srgbClr val="00AEEF">
              <a:alpha val="2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3" name="Text Placeholder 3">
            <a:extLst>
              <a:ext uri="{FF2B5EF4-FFF2-40B4-BE49-F238E27FC236}">
                <a16:creationId xmlns:a16="http://schemas.microsoft.com/office/drawing/2014/main" id="{4EA8AFAC-6634-9D44-9B66-82447A5FC944}"/>
              </a:ext>
            </a:extLst>
          </p:cNvPr>
          <p:cNvSpPr>
            <a:spLocks noGrp="1"/>
          </p:cNvSpPr>
          <p:nvPr>
            <p:ph type="body" sz="quarter" idx="13" hasCustomPrompt="1"/>
          </p:nvPr>
        </p:nvSpPr>
        <p:spPr>
          <a:xfrm>
            <a:off x="6318334" y="1743791"/>
            <a:ext cx="5351463" cy="3722688"/>
          </a:xfrm>
          <a:solidFill>
            <a:srgbClr val="00AEEF">
              <a:alpha val="25000"/>
            </a:srgbClr>
          </a:solidFill>
        </p:spPr>
        <p:txBody>
          <a:bodyPr lIns="180000" tIns="180000" bIns="72000"/>
          <a:lstStyle>
            <a:lvl1pPr marL="342000" indent="-342000">
              <a:buClr>
                <a:srgbClr val="00AEEF"/>
              </a:buClr>
              <a:buFont typeface="Wingdings" pitchFamily="2" charset="2"/>
              <a:buChar char="§"/>
              <a:defRPr lang="en-US" sz="3200" b="0" i="0" kern="1200" baseline="0" dirty="0" smtClean="0">
                <a:solidFill>
                  <a:schemeClr val="tx1"/>
                </a:solidFill>
                <a:latin typeface="Univers Next Pro" panose="020B0503030202020203" pitchFamily="34" charset="77"/>
                <a:ea typeface="+mn-ea"/>
                <a:cs typeface="Univers" panose="020F0502020204030204" pitchFamily="34" charset="0"/>
              </a:defRPr>
            </a:lvl1pPr>
            <a:lvl2pPr marL="792000" indent="-342000">
              <a:buClr>
                <a:srgbClr val="999999"/>
              </a:buClr>
              <a:buFont typeface="Wingdings" pitchFamily="2" charset="2"/>
              <a:buChar char="§"/>
              <a:defRPr lang="en-US" sz="2800" b="0" i="0" kern="1200" dirty="0" smtClean="0">
                <a:solidFill>
                  <a:schemeClr val="tx1"/>
                </a:solidFill>
                <a:latin typeface="Univers Next Pro" panose="020B0503030202020203" pitchFamily="34" charset="77"/>
                <a:ea typeface="+mn-ea"/>
                <a:cs typeface="Univers" panose="020F0502020204030204" pitchFamily="34" charset="0"/>
              </a:defRPr>
            </a:lvl2pPr>
            <a:lvl3pPr marL="1198800" indent="-284400">
              <a:buClr>
                <a:srgbClr val="00AEEF"/>
              </a:buClr>
              <a:buFont typeface="Wingdings" pitchFamily="2" charset="2"/>
              <a:buChar char="§"/>
              <a:defRPr lang="en-US" sz="2400" b="0" i="0" kern="1200" dirty="0" smtClean="0">
                <a:solidFill>
                  <a:schemeClr val="tx1"/>
                </a:solidFill>
                <a:latin typeface="Univers Next Pro" panose="020B0503030202020203" pitchFamily="34" charset="77"/>
                <a:ea typeface="+mn-ea"/>
                <a:cs typeface="Univers" panose="020F0502020204030204" pitchFamily="34" charset="0"/>
              </a:defRPr>
            </a:lvl3pPr>
            <a:lvl4pPr marL="1656000" indent="-284400">
              <a:buClr>
                <a:srgbClr val="999999"/>
              </a:buClr>
              <a:buFont typeface="Wingdings" pitchFamily="2" charset="2"/>
              <a:buChar char="§"/>
              <a:defRPr lang="en-US" sz="2000" b="0" i="0" kern="1200" dirty="0">
                <a:solidFill>
                  <a:schemeClr val="tx1"/>
                </a:solidFill>
                <a:latin typeface="Univers Next Pro" panose="020B0503030202020203" pitchFamily="34" charset="77"/>
                <a:ea typeface="+mn-ea"/>
                <a:cs typeface="Univers" panose="020F0502020204030204" pitchFamily="34" charset="0"/>
              </a:defRPr>
            </a:lvl4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3" name="Picture 2" descr="A picture containing drawing&#10;&#10;Description automatically generated">
            <a:extLst>
              <a:ext uri="{FF2B5EF4-FFF2-40B4-BE49-F238E27FC236}">
                <a16:creationId xmlns:a16="http://schemas.microsoft.com/office/drawing/2014/main" id="{DE2BF188-8574-4CF0-9C2C-A22D7FCF2AE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40536" y="5778558"/>
            <a:ext cx="5351464" cy="1150647"/>
          </a:xfrm>
          <a:prstGeom prst="rect">
            <a:avLst/>
          </a:prstGeom>
        </p:spPr>
      </p:pic>
    </p:spTree>
    <p:extLst>
      <p:ext uri="{BB962C8B-B14F-4D97-AF65-F5344CB8AC3E}">
        <p14:creationId xmlns:p14="http://schemas.microsoft.com/office/powerpoint/2010/main" val="2100348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imple tex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786F8ED-6F66-BE45-ADC6-D6BC0CEF0183}"/>
              </a:ext>
            </a:extLst>
          </p:cNvPr>
          <p:cNvSpPr>
            <a:spLocks noGrp="1"/>
          </p:cNvSpPr>
          <p:nvPr>
            <p:ph type="body" sz="quarter" idx="11" hasCustomPrompt="1"/>
          </p:nvPr>
        </p:nvSpPr>
        <p:spPr>
          <a:xfrm>
            <a:off x="360000" y="1652580"/>
            <a:ext cx="10858500" cy="4092575"/>
          </a:xfrm>
        </p:spPr>
        <p:txBody>
          <a:bodyPr tIns="180000"/>
          <a:lstStyle>
            <a:lvl1pPr marL="457200" indent="-457200">
              <a:spcAft>
                <a:spcPts val="1000"/>
              </a:spcAft>
              <a:buClr>
                <a:srgbClr val="00AEEF"/>
              </a:buClr>
              <a:buFont typeface="Wingdings" pitchFamily="2" charset="2"/>
              <a:buChar char="§"/>
              <a:defRPr/>
            </a:lvl1pPr>
            <a:lvl2pPr marL="800100" indent="-342900">
              <a:buClr>
                <a:schemeClr val="tx1"/>
              </a:buClr>
              <a:buFont typeface="Wingdings" pitchFamily="2" charset="2"/>
              <a:buChar char="§"/>
              <a:defRPr/>
            </a:lvl2pPr>
            <a:lvl3pPr marL="1143000" indent="-228600">
              <a:buClr>
                <a:srgbClr val="00AEEF"/>
              </a:buClr>
              <a:buFont typeface="Wingdings" pitchFamily="2" charset="2"/>
              <a:buChar char="§"/>
              <a:defRPr/>
            </a:lvl3pPr>
            <a:lvl4pPr marL="1600200" indent="-228600">
              <a:buClr>
                <a:schemeClr val="tx1"/>
              </a:buClr>
              <a:buFont typeface="Wingdings" pitchFamily="2" charset="2"/>
              <a:buChar char="§"/>
              <a:defRPr/>
            </a:lvl4pPr>
            <a:lvl5pPr marL="2114550" indent="-285750">
              <a:buClr>
                <a:srgbClr val="00AEEF"/>
              </a:buClr>
              <a:buFont typeface="Wingdings" pitchFamily="2" charset="2"/>
              <a:buChar char="§"/>
              <a:defRPr/>
            </a:lvl5pPr>
          </a:lstStyle>
          <a:p>
            <a:pPr lvl="0"/>
            <a:r>
              <a:rPr lang="en-US" b="0" i="0" dirty="0">
                <a:latin typeface="Univers Next Pro" panose="020B0503030202020203" pitchFamily="34" charset="77"/>
                <a:cs typeface="Univers" panose="020F0502020204030204" pitchFamily="34" charset="0"/>
              </a:rPr>
              <a:t>Click to add engaging text</a:t>
            </a:r>
          </a:p>
          <a:p>
            <a:pPr lvl="0"/>
            <a:r>
              <a:rPr lang="en-US" b="0" i="0" dirty="0">
                <a:latin typeface="Univers Next Pro" panose="020B0503030202020203" pitchFamily="34" charset="77"/>
                <a:cs typeface="Univers" panose="020F0502020204030204" pitchFamily="34" charset="0"/>
              </a:rPr>
              <a:t>And some more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4"/>
            <a:endParaRPr lang="en-US" b="0" i="0" dirty="0">
              <a:latin typeface="Univers Next Pro" panose="020B0503030202020203" pitchFamily="34" charset="77"/>
              <a:cs typeface="Univers" panose="020F0502020204030204" pitchFamily="34" charset="0"/>
            </a:endParaRPr>
          </a:p>
        </p:txBody>
      </p:sp>
      <p:cxnSp>
        <p:nvCxnSpPr>
          <p:cNvPr id="6" name="Straight Connector 5">
            <a:extLst>
              <a:ext uri="{FF2B5EF4-FFF2-40B4-BE49-F238E27FC236}">
                <a16:creationId xmlns:a16="http://schemas.microsoft.com/office/drawing/2014/main" id="{032FFBB5-AF36-DC41-B7D2-D1C8564792E3}"/>
              </a:ext>
            </a:extLst>
          </p:cNvPr>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CA965B56-7434-4F4E-9C33-F1D3F131942D}"/>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rgbClr val="00AEEF"/>
                </a:solidFill>
                <a:latin typeface="Univers Next Pro Condensed" panose="020B0906030202020203" pitchFamily="34" charset="0"/>
              </a:defRPr>
            </a:lvl1pPr>
          </a:lstStyle>
          <a:p>
            <a:r>
              <a:rPr lang="en-US" dirty="0"/>
              <a:t> add headline here</a:t>
            </a:r>
            <a:endParaRPr lang="en-GB" dirty="0"/>
          </a:p>
        </p:txBody>
      </p:sp>
    </p:spTree>
    <p:extLst>
      <p:ext uri="{BB962C8B-B14F-4D97-AF65-F5344CB8AC3E}">
        <p14:creationId xmlns:p14="http://schemas.microsoft.com/office/powerpoint/2010/main" val="4721662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Simple text">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A965B56-7434-4F4E-9C33-F1D3F131942D}"/>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rgbClr val="00AEEF"/>
                </a:solidFill>
                <a:latin typeface="Univers Next Pro Condensed" panose="020B0906030202020203" pitchFamily="34" charset="0"/>
              </a:defRPr>
            </a:lvl1pPr>
          </a:lstStyle>
          <a:p>
            <a:r>
              <a:rPr lang="en-US" dirty="0"/>
              <a:t> add headline here</a:t>
            </a:r>
            <a:endParaRPr lang="en-GB" dirty="0"/>
          </a:p>
        </p:txBody>
      </p:sp>
      <p:pic>
        <p:nvPicPr>
          <p:cNvPr id="9" name="Picture 8" descr="A picture containing drawing&#10;&#10;Description automatically generated">
            <a:extLst>
              <a:ext uri="{FF2B5EF4-FFF2-40B4-BE49-F238E27FC236}">
                <a16:creationId xmlns:a16="http://schemas.microsoft.com/office/drawing/2014/main" id="{45E98885-D580-4C7F-9EFC-0BD05E644B8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315200" y="5918718"/>
            <a:ext cx="4876800" cy="1048587"/>
          </a:xfrm>
          <a:prstGeom prst="rect">
            <a:avLst/>
          </a:prstGeom>
        </p:spPr>
      </p:pic>
    </p:spTree>
    <p:extLst>
      <p:ext uri="{BB962C8B-B14F-4D97-AF65-F5344CB8AC3E}">
        <p14:creationId xmlns:p14="http://schemas.microsoft.com/office/powerpoint/2010/main" val="355814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 causes Happy Healthy">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03/07/2020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Happy, healthy lives </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5" name="Picture 4" descr="A group of people posing for the camera&#10;&#10;Description automatically generated">
            <a:extLst>
              <a:ext uri="{FF2B5EF4-FFF2-40B4-BE49-F238E27FC236}">
                <a16:creationId xmlns:a16="http://schemas.microsoft.com/office/drawing/2014/main" id="{B521DE52-F672-42FF-B152-EAC43626C1A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555613" y="1724410"/>
            <a:ext cx="3722958" cy="3733747"/>
          </a:xfrm>
          <a:prstGeom prst="rect">
            <a:avLst/>
          </a:prstGeom>
        </p:spPr>
      </p:pic>
      <p:pic>
        <p:nvPicPr>
          <p:cNvPr id="14" name="Picture 13" descr="A close up of a logo&#10;&#10;Description automatically generated">
            <a:extLst>
              <a:ext uri="{FF2B5EF4-FFF2-40B4-BE49-F238E27FC236}">
                <a16:creationId xmlns:a16="http://schemas.microsoft.com/office/drawing/2014/main" id="{EFAD32A9-DA84-4E54-8571-875AEEB0F52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895634" y="5790406"/>
            <a:ext cx="5296365" cy="1138800"/>
          </a:xfrm>
          <a:prstGeom prst="rect">
            <a:avLst/>
          </a:prstGeom>
        </p:spPr>
      </p:pic>
    </p:spTree>
    <p:extLst>
      <p:ext uri="{BB962C8B-B14F-4D97-AF65-F5344CB8AC3E}">
        <p14:creationId xmlns:p14="http://schemas.microsoft.com/office/powerpoint/2010/main" val="31808189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 causes Education">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03/07/2020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education</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11" name="Picture 10">
            <a:extLst>
              <a:ext uri="{FF2B5EF4-FFF2-40B4-BE49-F238E27FC236}">
                <a16:creationId xmlns:a16="http://schemas.microsoft.com/office/drawing/2014/main" id="{FF10F82B-DCE9-D446-8716-17CA4294A43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18334" y="5864401"/>
            <a:ext cx="5873666" cy="993599"/>
          </a:xfrm>
          <a:prstGeom prst="rect">
            <a:avLst/>
          </a:prstGeom>
        </p:spPr>
      </p:pic>
      <p:pic>
        <p:nvPicPr>
          <p:cNvPr id="8" name="Picture 7" descr="A picture containing grass, outdoor, building, man&#10;&#10;Description automatically generated">
            <a:extLst>
              <a:ext uri="{FF2B5EF4-FFF2-40B4-BE49-F238E27FC236}">
                <a16:creationId xmlns:a16="http://schemas.microsoft.com/office/drawing/2014/main" id="{4F095093-BD19-4072-9C47-B89A1EA671AB}"/>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16"/>
          <a:stretch/>
        </p:blipFill>
        <p:spPr>
          <a:xfrm>
            <a:off x="7551452" y="1715768"/>
            <a:ext cx="3802348" cy="3749196"/>
          </a:xfrm>
          <a:prstGeom prst="rect">
            <a:avLst/>
          </a:prstGeom>
        </p:spPr>
      </p:pic>
    </p:spTree>
    <p:extLst>
      <p:ext uri="{BB962C8B-B14F-4D97-AF65-F5344CB8AC3E}">
        <p14:creationId xmlns:p14="http://schemas.microsoft.com/office/powerpoint/2010/main" val="35190550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 causes Children on the move">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03/07/2020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Children on the move</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12" name="Picture 11" descr="A couple of people posing for the camera&#10;&#10;Description automatically generated">
            <a:extLst>
              <a:ext uri="{FF2B5EF4-FFF2-40B4-BE49-F238E27FC236}">
                <a16:creationId xmlns:a16="http://schemas.microsoft.com/office/drawing/2014/main" id="{628FD798-F96A-47F7-91FA-9B23B97FB8F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737657" y="1733030"/>
            <a:ext cx="3622280" cy="3733449"/>
          </a:xfrm>
          <a:prstGeom prst="rect">
            <a:avLst/>
          </a:prstGeom>
        </p:spPr>
      </p:pic>
      <p:pic>
        <p:nvPicPr>
          <p:cNvPr id="21" name="Picture 20" descr="A close up of a logo&#10;&#10;Description automatically generated">
            <a:extLst>
              <a:ext uri="{FF2B5EF4-FFF2-40B4-BE49-F238E27FC236}">
                <a16:creationId xmlns:a16="http://schemas.microsoft.com/office/drawing/2014/main" id="{BD4E0E52-D9BA-44A7-BC31-28D13E38C46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895634" y="5790406"/>
            <a:ext cx="5296365" cy="1138800"/>
          </a:xfrm>
          <a:prstGeom prst="rect">
            <a:avLst/>
          </a:prstGeom>
        </p:spPr>
      </p:pic>
    </p:spTree>
    <p:extLst>
      <p:ext uri="{BB962C8B-B14F-4D97-AF65-F5344CB8AC3E}">
        <p14:creationId xmlns:p14="http://schemas.microsoft.com/office/powerpoint/2010/main" val="27696422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 causes Ending violence">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03/07/2020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Ending violence</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3" name="Picture 2" descr="Two people sitting on a bench&#10;&#10;Description automatically generated">
            <a:extLst>
              <a:ext uri="{FF2B5EF4-FFF2-40B4-BE49-F238E27FC236}">
                <a16:creationId xmlns:a16="http://schemas.microsoft.com/office/drawing/2014/main" id="{FE552C36-7447-4782-9DB5-5F5C5C25401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475252" y="1735201"/>
            <a:ext cx="3859497" cy="3702722"/>
          </a:xfrm>
          <a:prstGeom prst="rect">
            <a:avLst/>
          </a:prstGeom>
        </p:spPr>
      </p:pic>
      <p:pic>
        <p:nvPicPr>
          <p:cNvPr id="12" name="Picture 11" descr="A close up of a logo&#10;&#10;Description automatically generated">
            <a:extLst>
              <a:ext uri="{FF2B5EF4-FFF2-40B4-BE49-F238E27FC236}">
                <a16:creationId xmlns:a16="http://schemas.microsoft.com/office/drawing/2014/main" id="{7D60D268-A37E-4873-ADD6-D87A1B4FE0D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895634" y="5828506"/>
            <a:ext cx="5296365" cy="1138800"/>
          </a:xfrm>
          <a:prstGeom prst="rect">
            <a:avLst/>
          </a:prstGeom>
        </p:spPr>
      </p:pic>
    </p:spTree>
    <p:extLst>
      <p:ext uri="{BB962C8B-B14F-4D97-AF65-F5344CB8AC3E}">
        <p14:creationId xmlns:p14="http://schemas.microsoft.com/office/powerpoint/2010/main" val="3780709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3">
    <p:bg>
      <p:bgPr>
        <a:solidFill>
          <a:schemeClr val="bg1">
            <a:alpha val="97000"/>
          </a:schemeClr>
        </a:solidFill>
        <a:effectLst/>
      </p:bgPr>
    </p:bg>
    <p:spTree>
      <p:nvGrpSpPr>
        <p:cNvPr id="1" name=""/>
        <p:cNvGrpSpPr/>
        <p:nvPr/>
      </p:nvGrpSpPr>
      <p:grpSpPr>
        <a:xfrm>
          <a:off x="0" y="0"/>
          <a:ext cx="0" cy="0"/>
          <a:chOff x="0" y="0"/>
          <a:chExt cx="0" cy="0"/>
        </a:xfrm>
      </p:grpSpPr>
      <p:pic>
        <p:nvPicPr>
          <p:cNvPr id="4" name="Picture 3" descr="A person and person posing for a picture&#10;&#10;Description automatically generated">
            <a:extLst>
              <a:ext uri="{FF2B5EF4-FFF2-40B4-BE49-F238E27FC236}">
                <a16:creationId xmlns:a16="http://schemas.microsoft.com/office/drawing/2014/main" id="{2E7397FF-6434-4FC9-B44F-1CC48D80D52B}"/>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7" name="Title 1">
            <a:extLst>
              <a:ext uri="{FF2B5EF4-FFF2-40B4-BE49-F238E27FC236}">
                <a16:creationId xmlns:a16="http://schemas.microsoft.com/office/drawing/2014/main" id="{47D11434-A53E-4AB5-9FB1-FFA5A6EF751B}"/>
              </a:ext>
            </a:extLst>
          </p:cNvPr>
          <p:cNvSpPr txBox="1">
            <a:spLocks/>
          </p:cNvSpPr>
          <p:nvPr userDrawn="1"/>
        </p:nvSpPr>
        <p:spPr>
          <a:xfrm>
            <a:off x="9525" y="5569680"/>
            <a:ext cx="6867525"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dirty="0"/>
              <a:t>Article of the week</a:t>
            </a:r>
          </a:p>
        </p:txBody>
      </p:sp>
    </p:spTree>
    <p:extLst>
      <p:ext uri="{BB962C8B-B14F-4D97-AF65-F5344CB8AC3E}">
        <p14:creationId xmlns:p14="http://schemas.microsoft.com/office/powerpoint/2010/main" val="200361100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Blank for image 1">
    <p:spTree>
      <p:nvGrpSpPr>
        <p:cNvPr id="1" name=""/>
        <p:cNvGrpSpPr/>
        <p:nvPr/>
      </p:nvGrpSpPr>
      <p:grpSpPr>
        <a:xfrm>
          <a:off x="0" y="0"/>
          <a:ext cx="0" cy="0"/>
          <a:chOff x="0" y="0"/>
          <a:chExt cx="0" cy="0"/>
        </a:xfrm>
      </p:grpSpPr>
      <p:sp>
        <p:nvSpPr>
          <p:cNvPr id="7" name="Picture Placeholder 2"/>
          <p:cNvSpPr>
            <a:spLocks noGrp="1"/>
          </p:cNvSpPr>
          <p:nvPr>
            <p:ph type="pic" idx="13"/>
          </p:nvPr>
        </p:nvSpPr>
        <p:spPr>
          <a:xfrm>
            <a:off x="12996" y="0"/>
            <a:ext cx="12179003" cy="5458932"/>
          </a:xfrm>
        </p:spPr>
        <p:txBody>
          <a:bodyPr/>
          <a:lstStyle>
            <a:lvl1pPr marL="0" indent="0">
              <a:buNone/>
              <a:defRPr sz="3200" b="0" i="0">
                <a:latin typeface="Univers Next Pro Light" panose="020B0403030202020203" pitchFamily="34"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dirty="0"/>
          </a:p>
        </p:txBody>
      </p:sp>
      <p:pic>
        <p:nvPicPr>
          <p:cNvPr id="4" name="Picture 3" descr="A picture containing drawing&#10;&#10;Description automatically generated">
            <a:extLst>
              <a:ext uri="{FF2B5EF4-FFF2-40B4-BE49-F238E27FC236}">
                <a16:creationId xmlns:a16="http://schemas.microsoft.com/office/drawing/2014/main" id="{425E6D96-4DCE-41CA-BA4F-464C2E9E478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315200" y="5880618"/>
            <a:ext cx="4876800" cy="1048587"/>
          </a:xfrm>
          <a:prstGeom prst="rect">
            <a:avLst/>
          </a:prstGeom>
        </p:spPr>
      </p:pic>
    </p:spTree>
    <p:extLst>
      <p:ext uri="{BB962C8B-B14F-4D97-AF65-F5344CB8AC3E}">
        <p14:creationId xmlns:p14="http://schemas.microsoft.com/office/powerpoint/2010/main" val="42040594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ank for image 2">
    <p:bg>
      <p:bgPr>
        <a:solidFill>
          <a:srgbClr val="00AEEF"/>
        </a:solidFill>
        <a:effectLst/>
      </p:bgPr>
    </p:bg>
    <p:spTree>
      <p:nvGrpSpPr>
        <p:cNvPr id="1" name=""/>
        <p:cNvGrpSpPr/>
        <p:nvPr/>
      </p:nvGrpSpPr>
      <p:grpSpPr>
        <a:xfrm>
          <a:off x="0" y="0"/>
          <a:ext cx="0" cy="0"/>
          <a:chOff x="0" y="0"/>
          <a:chExt cx="0" cy="0"/>
        </a:xfrm>
      </p:grpSpPr>
      <p:sp>
        <p:nvSpPr>
          <p:cNvPr id="10" name="Picture Placeholder 2">
            <a:extLst>
              <a:ext uri="{FF2B5EF4-FFF2-40B4-BE49-F238E27FC236}">
                <a16:creationId xmlns:a16="http://schemas.microsoft.com/office/drawing/2014/main" id="{23B984DF-36DE-8345-B1A1-A68E2E856EEA}"/>
              </a:ext>
            </a:extLst>
          </p:cNvPr>
          <p:cNvSpPr>
            <a:spLocks noGrp="1"/>
          </p:cNvSpPr>
          <p:nvPr>
            <p:ph type="pic" idx="13"/>
          </p:nvPr>
        </p:nvSpPr>
        <p:spPr>
          <a:xfrm>
            <a:off x="12996" y="0"/>
            <a:ext cx="12179003" cy="5458932"/>
          </a:xfrm>
        </p:spPr>
        <p:txBody>
          <a:bodyPr/>
          <a:lstStyle>
            <a:lvl1pPr marL="0" indent="0">
              <a:buNone/>
              <a:defRPr sz="3200" b="0" i="0">
                <a:latin typeface="Univers Next Pro Light" panose="020B0403030202020203" pitchFamily="34"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dirty="0"/>
          </a:p>
        </p:txBody>
      </p:sp>
      <p:pic>
        <p:nvPicPr>
          <p:cNvPr id="4" name="Picture 3" descr="A close up of a logo&#10;&#10;Description automatically generated">
            <a:extLst>
              <a:ext uri="{FF2B5EF4-FFF2-40B4-BE49-F238E27FC236}">
                <a16:creationId xmlns:a16="http://schemas.microsoft.com/office/drawing/2014/main" id="{BF6686CD-E16A-403A-BB1C-57EA4332C3B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95634" y="5828506"/>
            <a:ext cx="5296365" cy="1138800"/>
          </a:xfrm>
          <a:prstGeom prst="rect">
            <a:avLst/>
          </a:prstGeom>
        </p:spPr>
      </p:pic>
    </p:spTree>
    <p:extLst>
      <p:ext uri="{BB962C8B-B14F-4D97-AF65-F5344CB8AC3E}">
        <p14:creationId xmlns:p14="http://schemas.microsoft.com/office/powerpoint/2010/main" val="20546807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lank 1">
    <p:spTree>
      <p:nvGrpSpPr>
        <p:cNvPr id="1" name=""/>
        <p:cNvGrpSpPr/>
        <p:nvPr/>
      </p:nvGrpSpPr>
      <p:grpSpPr>
        <a:xfrm>
          <a:off x="0" y="0"/>
          <a:ext cx="0" cy="0"/>
          <a:chOff x="0" y="0"/>
          <a:chExt cx="0" cy="0"/>
        </a:xfrm>
      </p:grpSpPr>
      <p:pic>
        <p:nvPicPr>
          <p:cNvPr id="4" name="Picture 3" descr="A picture containing drawing&#10;&#10;Description automatically generated">
            <a:extLst>
              <a:ext uri="{FF2B5EF4-FFF2-40B4-BE49-F238E27FC236}">
                <a16:creationId xmlns:a16="http://schemas.microsoft.com/office/drawing/2014/main" id="{1A6F3383-7C34-4D42-80FD-7F7F8364F2A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315200" y="5794893"/>
            <a:ext cx="4876800" cy="1048587"/>
          </a:xfrm>
          <a:prstGeom prst="rect">
            <a:avLst/>
          </a:prstGeom>
        </p:spPr>
      </p:pic>
    </p:spTree>
    <p:extLst>
      <p:ext uri="{BB962C8B-B14F-4D97-AF65-F5344CB8AC3E}">
        <p14:creationId xmlns:p14="http://schemas.microsoft.com/office/powerpoint/2010/main" val="160245845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lank 2">
    <p:bg>
      <p:bgPr>
        <a:solidFill>
          <a:srgbClr val="00AEEF"/>
        </a:solidFill>
        <a:effectLst/>
      </p:bgPr>
    </p:bg>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D8B1C7E8-B678-41E2-9EB8-6BE7F3D8B61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95634" y="5828506"/>
            <a:ext cx="5296365" cy="1138800"/>
          </a:xfrm>
          <a:prstGeom prst="rect">
            <a:avLst/>
          </a:prstGeom>
        </p:spPr>
      </p:pic>
    </p:spTree>
    <p:extLst>
      <p:ext uri="{BB962C8B-B14F-4D97-AF65-F5344CB8AC3E}">
        <p14:creationId xmlns:p14="http://schemas.microsoft.com/office/powerpoint/2010/main" val="107349974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lank no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883682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Any questions">
    <p:bg>
      <p:bgPr>
        <a:solidFill>
          <a:schemeClr val="bg1">
            <a:alpha val="97000"/>
          </a:schemeClr>
        </a:solidFill>
        <a:effectLst/>
      </p:bgPr>
    </p:bg>
    <p:spTree>
      <p:nvGrpSpPr>
        <p:cNvPr id="1" name=""/>
        <p:cNvGrpSpPr/>
        <p:nvPr/>
      </p:nvGrpSpPr>
      <p:grpSpPr>
        <a:xfrm>
          <a:off x="0" y="0"/>
          <a:ext cx="0" cy="0"/>
          <a:chOff x="0" y="0"/>
          <a:chExt cx="0" cy="0"/>
        </a:xfrm>
      </p:grpSpPr>
      <p:pic>
        <p:nvPicPr>
          <p:cNvPr id="8" name="Picture 7" descr="A picture containing person, sitting, man, reading&#10;&#10;Description automatically generated">
            <a:extLst>
              <a:ext uri="{FF2B5EF4-FFF2-40B4-BE49-F238E27FC236}">
                <a16:creationId xmlns:a16="http://schemas.microsoft.com/office/drawing/2014/main" id="{3F6FEA19-0098-4FF3-8554-E7B817911B8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9" name="Title 1">
            <a:extLst>
              <a:ext uri="{FF2B5EF4-FFF2-40B4-BE49-F238E27FC236}">
                <a16:creationId xmlns:a16="http://schemas.microsoft.com/office/drawing/2014/main" id="{70088B6A-37EC-4377-97F2-1E7A89274C0F}"/>
              </a:ext>
            </a:extLst>
          </p:cNvPr>
          <p:cNvSpPr>
            <a:spLocks noGrp="1"/>
          </p:cNvSpPr>
          <p:nvPr>
            <p:ph type="ctrTitle" hasCustomPrompt="1"/>
          </p:nvPr>
        </p:nvSpPr>
        <p:spPr>
          <a:xfrm>
            <a:off x="0" y="5167889"/>
            <a:ext cx="7392202" cy="1022569"/>
          </a:xfrm>
          <a:solidFill>
            <a:schemeClr val="tx1">
              <a:alpha val="70000"/>
            </a:schemeClr>
          </a:solidFill>
        </p:spPr>
        <p:txBody>
          <a:bodyPr wrap="square" lIns="360000" tIns="144000" anchor="ctr" anchorCtr="0">
            <a:spAutoFit/>
          </a:bodyPr>
          <a:lstStyle>
            <a:lvl1pPr>
              <a:defRPr sz="6000" cap="all" spc="600" baseline="0">
                <a:solidFill>
                  <a:schemeClr val="bg1"/>
                </a:solidFill>
                <a:latin typeface="Univers Next Pro Condensed" panose="020B0906030202020203" pitchFamily="34" charset="0"/>
              </a:defRPr>
            </a:lvl1pPr>
          </a:lstStyle>
          <a:p>
            <a:r>
              <a:rPr lang="en-US" dirty="0"/>
              <a:t>Any questions?</a:t>
            </a:r>
            <a:endParaRPr lang="en-GB" dirty="0"/>
          </a:p>
        </p:txBody>
      </p:sp>
    </p:spTree>
    <p:extLst>
      <p:ext uri="{BB962C8B-B14F-4D97-AF65-F5344CB8AC3E}">
        <p14:creationId xmlns:p14="http://schemas.microsoft.com/office/powerpoint/2010/main" val="49680009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Any questions">
    <p:bg>
      <p:bgPr>
        <a:solidFill>
          <a:schemeClr val="bg1">
            <a:alpha val="97000"/>
          </a:schemeClr>
        </a:solidFill>
        <a:effectLst/>
      </p:bgPr>
    </p:bg>
    <p:spTree>
      <p:nvGrpSpPr>
        <p:cNvPr id="1" name=""/>
        <p:cNvGrpSpPr/>
        <p:nvPr/>
      </p:nvGrpSpPr>
      <p:grpSpPr>
        <a:xfrm>
          <a:off x="0" y="0"/>
          <a:ext cx="0" cy="0"/>
          <a:chOff x="0" y="0"/>
          <a:chExt cx="0" cy="0"/>
        </a:xfrm>
      </p:grpSpPr>
      <p:pic>
        <p:nvPicPr>
          <p:cNvPr id="4" name="Picture 3" descr="A group of people looking at each other&#10;&#10;Description automatically generated">
            <a:extLst>
              <a:ext uri="{FF2B5EF4-FFF2-40B4-BE49-F238E27FC236}">
                <a16:creationId xmlns:a16="http://schemas.microsoft.com/office/drawing/2014/main" id="{28D9CC12-87D8-452C-A5EF-096C206E829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FDE1FBBF-98F9-4CF8-A096-4A5C2DA51B5F}"/>
              </a:ext>
            </a:extLst>
          </p:cNvPr>
          <p:cNvSpPr>
            <a:spLocks noGrp="1"/>
          </p:cNvSpPr>
          <p:nvPr>
            <p:ph type="ctrTitle" hasCustomPrompt="1"/>
          </p:nvPr>
        </p:nvSpPr>
        <p:spPr>
          <a:xfrm>
            <a:off x="0" y="5167889"/>
            <a:ext cx="7392202" cy="1022569"/>
          </a:xfrm>
          <a:solidFill>
            <a:schemeClr val="tx1">
              <a:alpha val="70000"/>
            </a:schemeClr>
          </a:solidFill>
        </p:spPr>
        <p:txBody>
          <a:bodyPr wrap="square" lIns="360000" tIns="144000" anchor="ctr" anchorCtr="0">
            <a:spAutoFit/>
          </a:bodyPr>
          <a:lstStyle>
            <a:lvl1pPr>
              <a:defRPr sz="6000" cap="all" spc="600" baseline="0">
                <a:solidFill>
                  <a:schemeClr val="bg1"/>
                </a:solidFill>
                <a:latin typeface="Univers Next Pro Condensed" panose="020B0906030202020203" pitchFamily="34" charset="0"/>
              </a:defRPr>
            </a:lvl1pPr>
          </a:lstStyle>
          <a:p>
            <a:r>
              <a:rPr lang="en-US" dirty="0"/>
              <a:t>Any questions?</a:t>
            </a:r>
            <a:endParaRPr lang="en-GB" dirty="0"/>
          </a:p>
        </p:txBody>
      </p:sp>
    </p:spTree>
    <p:extLst>
      <p:ext uri="{BB962C8B-B14F-4D97-AF65-F5344CB8AC3E}">
        <p14:creationId xmlns:p14="http://schemas.microsoft.com/office/powerpoint/2010/main" val="162777228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3F90A-D692-46EB-B855-8E617D58DBB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5B7E8605-0D49-4AB0-A892-4355F33E18E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6B6F8058-81B7-4C54-91CD-599A25CFB492}"/>
              </a:ext>
            </a:extLst>
          </p:cNvPr>
          <p:cNvSpPr>
            <a:spLocks noGrp="1"/>
          </p:cNvSpPr>
          <p:nvPr>
            <p:ph type="dt" sz="half" idx="10"/>
          </p:nvPr>
        </p:nvSpPr>
        <p:spPr/>
        <p:txBody>
          <a:bodyPr/>
          <a:lstStyle/>
          <a:p>
            <a:fld id="{6462777B-FBFE-42A3-A18D-56512AA4417C}" type="datetimeFigureOut">
              <a:rPr lang="en-GB" smtClean="0"/>
              <a:t>03/07/2020</a:t>
            </a:fld>
            <a:endParaRPr lang="en-GB"/>
          </a:p>
        </p:txBody>
      </p:sp>
      <p:sp>
        <p:nvSpPr>
          <p:cNvPr id="5" name="Footer Placeholder 4">
            <a:extLst>
              <a:ext uri="{FF2B5EF4-FFF2-40B4-BE49-F238E27FC236}">
                <a16:creationId xmlns:a16="http://schemas.microsoft.com/office/drawing/2014/main" id="{C5CA5DC5-FD50-495B-AFCE-9EEC4942142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CB78963-C348-41C0-AC9A-66E54347FBEC}"/>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22766711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3B117B-7C00-4431-B08A-D2A5E8EAB74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1329166-AB17-4703-905B-9FD7E42BC46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EE784CD-3D9F-4522-802A-F6C76D500C5D}"/>
              </a:ext>
            </a:extLst>
          </p:cNvPr>
          <p:cNvSpPr>
            <a:spLocks noGrp="1"/>
          </p:cNvSpPr>
          <p:nvPr>
            <p:ph type="dt" sz="half" idx="10"/>
          </p:nvPr>
        </p:nvSpPr>
        <p:spPr/>
        <p:txBody>
          <a:bodyPr/>
          <a:lstStyle/>
          <a:p>
            <a:fld id="{6462777B-FBFE-42A3-A18D-56512AA4417C}" type="datetimeFigureOut">
              <a:rPr lang="en-GB" smtClean="0"/>
              <a:t>03/07/2020</a:t>
            </a:fld>
            <a:endParaRPr lang="en-GB"/>
          </a:p>
        </p:txBody>
      </p:sp>
      <p:sp>
        <p:nvSpPr>
          <p:cNvPr id="5" name="Footer Placeholder 4">
            <a:extLst>
              <a:ext uri="{FF2B5EF4-FFF2-40B4-BE49-F238E27FC236}">
                <a16:creationId xmlns:a16="http://schemas.microsoft.com/office/drawing/2014/main" id="{8E087D02-947A-4F68-A144-07F0B97386C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E905E1D-D30C-4B82-99C7-18D6B1BB07F6}"/>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304932890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96B3F-44DD-4BD0-822A-0E572F75643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D666BEA5-8005-4430-88EE-31553ED96AE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5015F25-F1B6-4E7D-9FD0-978994CF5E23}"/>
              </a:ext>
            </a:extLst>
          </p:cNvPr>
          <p:cNvSpPr>
            <a:spLocks noGrp="1"/>
          </p:cNvSpPr>
          <p:nvPr>
            <p:ph type="dt" sz="half" idx="10"/>
          </p:nvPr>
        </p:nvSpPr>
        <p:spPr/>
        <p:txBody>
          <a:bodyPr/>
          <a:lstStyle/>
          <a:p>
            <a:fld id="{6462777B-FBFE-42A3-A18D-56512AA4417C}" type="datetimeFigureOut">
              <a:rPr lang="en-GB" smtClean="0"/>
              <a:t>03/07/2020</a:t>
            </a:fld>
            <a:endParaRPr lang="en-GB"/>
          </a:p>
        </p:txBody>
      </p:sp>
      <p:sp>
        <p:nvSpPr>
          <p:cNvPr id="5" name="Footer Placeholder 4">
            <a:extLst>
              <a:ext uri="{FF2B5EF4-FFF2-40B4-BE49-F238E27FC236}">
                <a16:creationId xmlns:a16="http://schemas.microsoft.com/office/drawing/2014/main" id="{0DE9345A-D316-412F-A0BA-33CD355D801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561EFBA-6B23-4570-ADD6-11CB6A4F64FF}"/>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36414447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4">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group of people sitting on a bench posing for the camera&#10;&#10;Description automatically generated">
            <a:extLst>
              <a:ext uri="{FF2B5EF4-FFF2-40B4-BE49-F238E27FC236}">
                <a16:creationId xmlns:a16="http://schemas.microsoft.com/office/drawing/2014/main" id="{6DF46F59-1552-43A3-8FF6-61BF2BE3074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F0086558-DC37-4EAE-B016-9EB5500DC64B}"/>
              </a:ext>
            </a:extLst>
          </p:cNvPr>
          <p:cNvSpPr txBox="1">
            <a:spLocks/>
          </p:cNvSpPr>
          <p:nvPr userDrawn="1"/>
        </p:nvSpPr>
        <p:spPr>
          <a:xfrm>
            <a:off x="9525" y="5234399"/>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title</a:t>
            </a:r>
            <a:endParaRPr lang="en-GB" dirty="0"/>
          </a:p>
        </p:txBody>
      </p:sp>
    </p:spTree>
    <p:extLst>
      <p:ext uri="{BB962C8B-B14F-4D97-AF65-F5344CB8AC3E}">
        <p14:creationId xmlns:p14="http://schemas.microsoft.com/office/powerpoint/2010/main" val="205908907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2B323-33FB-4AEF-9F3D-5E63ACC3B7B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1FCF7E0-AF65-4F21-A81D-57C3DA315DB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9D821EF-6E7B-456B-A8AF-01E323120F3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84F359A8-D160-4248-9710-5DB32D9E8183}"/>
              </a:ext>
            </a:extLst>
          </p:cNvPr>
          <p:cNvSpPr>
            <a:spLocks noGrp="1"/>
          </p:cNvSpPr>
          <p:nvPr>
            <p:ph type="dt" sz="half" idx="10"/>
          </p:nvPr>
        </p:nvSpPr>
        <p:spPr/>
        <p:txBody>
          <a:bodyPr/>
          <a:lstStyle/>
          <a:p>
            <a:fld id="{6462777B-FBFE-42A3-A18D-56512AA4417C}" type="datetimeFigureOut">
              <a:rPr lang="en-GB" smtClean="0"/>
              <a:t>03/07/2020</a:t>
            </a:fld>
            <a:endParaRPr lang="en-GB"/>
          </a:p>
        </p:txBody>
      </p:sp>
      <p:sp>
        <p:nvSpPr>
          <p:cNvPr id="6" name="Footer Placeholder 5">
            <a:extLst>
              <a:ext uri="{FF2B5EF4-FFF2-40B4-BE49-F238E27FC236}">
                <a16:creationId xmlns:a16="http://schemas.microsoft.com/office/drawing/2014/main" id="{9698571C-3CE6-4A4C-BB12-C727EFECE54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C113FF6-936C-4985-851B-AD37D029E6F0}"/>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96336046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708512-4BBF-45AA-B633-50BF4D96B863}"/>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638CD56-7EF4-4901-8FAE-7DC62AFE689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9FA86A1-0C2F-4004-B85D-6C4CE6E4D5D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532DC145-8574-4F06-A982-75D0F02A9A4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801280F-D89C-419E-9B4D-76226AEBC8D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8BD51B72-7801-4F8F-8788-9E5F9062AEDB}"/>
              </a:ext>
            </a:extLst>
          </p:cNvPr>
          <p:cNvSpPr>
            <a:spLocks noGrp="1"/>
          </p:cNvSpPr>
          <p:nvPr>
            <p:ph type="dt" sz="half" idx="10"/>
          </p:nvPr>
        </p:nvSpPr>
        <p:spPr/>
        <p:txBody>
          <a:bodyPr/>
          <a:lstStyle/>
          <a:p>
            <a:fld id="{6462777B-FBFE-42A3-A18D-56512AA4417C}" type="datetimeFigureOut">
              <a:rPr lang="en-GB" smtClean="0"/>
              <a:t>03/07/2020</a:t>
            </a:fld>
            <a:endParaRPr lang="en-GB"/>
          </a:p>
        </p:txBody>
      </p:sp>
      <p:sp>
        <p:nvSpPr>
          <p:cNvPr id="8" name="Footer Placeholder 7">
            <a:extLst>
              <a:ext uri="{FF2B5EF4-FFF2-40B4-BE49-F238E27FC236}">
                <a16:creationId xmlns:a16="http://schemas.microsoft.com/office/drawing/2014/main" id="{2B166510-0BB2-4833-91DB-F7561962D3E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6AC01B58-0E82-4BD9-8DA0-8BBF8C5437B5}"/>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65393604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D6706C-FFDE-4876-A5F2-F54700DC37D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CB88FF7-8FA6-42EB-BBDE-F86D84DBF78C}"/>
              </a:ext>
            </a:extLst>
          </p:cNvPr>
          <p:cNvSpPr>
            <a:spLocks noGrp="1"/>
          </p:cNvSpPr>
          <p:nvPr>
            <p:ph type="dt" sz="half" idx="10"/>
          </p:nvPr>
        </p:nvSpPr>
        <p:spPr/>
        <p:txBody>
          <a:bodyPr/>
          <a:lstStyle/>
          <a:p>
            <a:fld id="{6462777B-FBFE-42A3-A18D-56512AA4417C}" type="datetimeFigureOut">
              <a:rPr lang="en-GB" smtClean="0"/>
              <a:t>03/07/2020</a:t>
            </a:fld>
            <a:endParaRPr lang="en-GB"/>
          </a:p>
        </p:txBody>
      </p:sp>
      <p:sp>
        <p:nvSpPr>
          <p:cNvPr id="4" name="Footer Placeholder 3">
            <a:extLst>
              <a:ext uri="{FF2B5EF4-FFF2-40B4-BE49-F238E27FC236}">
                <a16:creationId xmlns:a16="http://schemas.microsoft.com/office/drawing/2014/main" id="{8F00BC7E-D56C-49D7-A682-B8CC799EC910}"/>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39F106D-B7B0-4363-8D3D-E11BD4DD8BE4}"/>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178689136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BCC9469-2D75-4F44-8C3E-0AD456CE6A2A}"/>
              </a:ext>
            </a:extLst>
          </p:cNvPr>
          <p:cNvSpPr>
            <a:spLocks noGrp="1"/>
          </p:cNvSpPr>
          <p:nvPr>
            <p:ph type="dt" sz="half" idx="10"/>
          </p:nvPr>
        </p:nvSpPr>
        <p:spPr/>
        <p:txBody>
          <a:bodyPr/>
          <a:lstStyle/>
          <a:p>
            <a:fld id="{6462777B-FBFE-42A3-A18D-56512AA4417C}" type="datetimeFigureOut">
              <a:rPr lang="en-GB" smtClean="0"/>
              <a:t>03/07/2020</a:t>
            </a:fld>
            <a:endParaRPr lang="en-GB"/>
          </a:p>
        </p:txBody>
      </p:sp>
      <p:sp>
        <p:nvSpPr>
          <p:cNvPr id="3" name="Footer Placeholder 2">
            <a:extLst>
              <a:ext uri="{FF2B5EF4-FFF2-40B4-BE49-F238E27FC236}">
                <a16:creationId xmlns:a16="http://schemas.microsoft.com/office/drawing/2014/main" id="{40DFCA1D-A00B-4CA5-8988-71748F77B85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8039202-5299-4E66-A88A-35CADF80836F}"/>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130927764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CBCAA1-911B-4189-9019-90595E2BFBD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DAD5216-81E1-4915-B2F0-8BA81277848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CED29E46-0121-4263-9BDF-213924D963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C5D4B34-E2BA-4A1F-9326-DE12A002F0F4}"/>
              </a:ext>
            </a:extLst>
          </p:cNvPr>
          <p:cNvSpPr>
            <a:spLocks noGrp="1"/>
          </p:cNvSpPr>
          <p:nvPr>
            <p:ph type="dt" sz="half" idx="10"/>
          </p:nvPr>
        </p:nvSpPr>
        <p:spPr/>
        <p:txBody>
          <a:bodyPr/>
          <a:lstStyle/>
          <a:p>
            <a:fld id="{6462777B-FBFE-42A3-A18D-56512AA4417C}" type="datetimeFigureOut">
              <a:rPr lang="en-GB" smtClean="0"/>
              <a:t>03/07/2020</a:t>
            </a:fld>
            <a:endParaRPr lang="en-GB"/>
          </a:p>
        </p:txBody>
      </p:sp>
      <p:sp>
        <p:nvSpPr>
          <p:cNvPr id="6" name="Footer Placeholder 5">
            <a:extLst>
              <a:ext uri="{FF2B5EF4-FFF2-40B4-BE49-F238E27FC236}">
                <a16:creationId xmlns:a16="http://schemas.microsoft.com/office/drawing/2014/main" id="{4B2C70E5-916A-4D52-9F1B-C58A33BEBCF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F8D99C4-3032-4FC2-815B-2DF919D42D13}"/>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312743501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194996-EDC5-4717-81A0-C29A14B6416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7301339E-8ABD-49D5-8D8F-7145569CD2D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403EA6B1-A58B-4C1F-B04D-06431EC8262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87FF6B5-6722-4E5C-942F-45C9BB806B65}"/>
              </a:ext>
            </a:extLst>
          </p:cNvPr>
          <p:cNvSpPr>
            <a:spLocks noGrp="1"/>
          </p:cNvSpPr>
          <p:nvPr>
            <p:ph type="dt" sz="half" idx="10"/>
          </p:nvPr>
        </p:nvSpPr>
        <p:spPr/>
        <p:txBody>
          <a:bodyPr/>
          <a:lstStyle/>
          <a:p>
            <a:fld id="{6462777B-FBFE-42A3-A18D-56512AA4417C}" type="datetimeFigureOut">
              <a:rPr lang="en-GB" smtClean="0"/>
              <a:t>03/07/2020</a:t>
            </a:fld>
            <a:endParaRPr lang="en-GB"/>
          </a:p>
        </p:txBody>
      </p:sp>
      <p:sp>
        <p:nvSpPr>
          <p:cNvPr id="6" name="Footer Placeholder 5">
            <a:extLst>
              <a:ext uri="{FF2B5EF4-FFF2-40B4-BE49-F238E27FC236}">
                <a16:creationId xmlns:a16="http://schemas.microsoft.com/office/drawing/2014/main" id="{5F31EFC6-A3AE-497E-9BD4-D1324D73B8A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408E9CF-3485-48C3-B765-1BAD680C64DD}"/>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17204205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1F1B-B0E2-48F8-96A7-24161E1F18BB}"/>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BA752BC-8E94-48A5-B76F-29D70137D32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9DEAC2E-AC40-4594-8E64-2C744C36839A}"/>
              </a:ext>
            </a:extLst>
          </p:cNvPr>
          <p:cNvSpPr>
            <a:spLocks noGrp="1"/>
          </p:cNvSpPr>
          <p:nvPr>
            <p:ph type="dt" sz="half" idx="10"/>
          </p:nvPr>
        </p:nvSpPr>
        <p:spPr/>
        <p:txBody>
          <a:bodyPr/>
          <a:lstStyle/>
          <a:p>
            <a:fld id="{6462777B-FBFE-42A3-A18D-56512AA4417C}" type="datetimeFigureOut">
              <a:rPr lang="en-GB" smtClean="0"/>
              <a:t>03/07/2020</a:t>
            </a:fld>
            <a:endParaRPr lang="en-GB"/>
          </a:p>
        </p:txBody>
      </p:sp>
      <p:sp>
        <p:nvSpPr>
          <p:cNvPr id="5" name="Footer Placeholder 4">
            <a:extLst>
              <a:ext uri="{FF2B5EF4-FFF2-40B4-BE49-F238E27FC236}">
                <a16:creationId xmlns:a16="http://schemas.microsoft.com/office/drawing/2014/main" id="{04086CA9-BE5F-492F-BFC3-5F62A93AAFB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1E83A04-37D4-48FC-BE90-3A3ED3DFEA8A}"/>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83521873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ECB502C-E4C3-4B76-B26D-26CAD1507FA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60AD4B6-C3E1-4569-814D-D1B254CF5F0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BE47AE1-371A-4884-A47C-C25D5D41F219}"/>
              </a:ext>
            </a:extLst>
          </p:cNvPr>
          <p:cNvSpPr>
            <a:spLocks noGrp="1"/>
          </p:cNvSpPr>
          <p:nvPr>
            <p:ph type="dt" sz="half" idx="10"/>
          </p:nvPr>
        </p:nvSpPr>
        <p:spPr/>
        <p:txBody>
          <a:bodyPr/>
          <a:lstStyle/>
          <a:p>
            <a:fld id="{6462777B-FBFE-42A3-A18D-56512AA4417C}" type="datetimeFigureOut">
              <a:rPr lang="en-GB" smtClean="0"/>
              <a:t>03/07/2020</a:t>
            </a:fld>
            <a:endParaRPr lang="en-GB"/>
          </a:p>
        </p:txBody>
      </p:sp>
      <p:sp>
        <p:nvSpPr>
          <p:cNvPr id="5" name="Footer Placeholder 4">
            <a:extLst>
              <a:ext uri="{FF2B5EF4-FFF2-40B4-BE49-F238E27FC236}">
                <a16:creationId xmlns:a16="http://schemas.microsoft.com/office/drawing/2014/main" id="{2269A47B-4805-4D1C-AF85-8E02360C322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8C304B8-128D-44FF-BE6F-BD75DC07C638}"/>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16640121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1">
    <p:spTree>
      <p:nvGrpSpPr>
        <p:cNvPr id="1" name=""/>
        <p:cNvGrpSpPr/>
        <p:nvPr/>
      </p:nvGrpSpPr>
      <p:grpSpPr>
        <a:xfrm>
          <a:off x="0" y="0"/>
          <a:ext cx="0" cy="0"/>
          <a:chOff x="0" y="0"/>
          <a:chExt cx="0" cy="0"/>
        </a:xfrm>
      </p:grpSpPr>
      <p:pic>
        <p:nvPicPr>
          <p:cNvPr id="3" name="Picture 2" descr="A group of people in a room&#10;&#10;Description automatically generated">
            <a:extLst>
              <a:ext uri="{FF2B5EF4-FFF2-40B4-BE49-F238E27FC236}">
                <a16:creationId xmlns:a16="http://schemas.microsoft.com/office/drawing/2014/main" id="{39F74BA6-7560-412E-AADE-C20BD3DA0FD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CA9A57AB-57F9-49CB-9A39-A85B5D990859}"/>
              </a:ext>
            </a:extLst>
          </p:cNvPr>
          <p:cNvSpPr txBox="1">
            <a:spLocks/>
          </p:cNvSpPr>
          <p:nvPr userDrawn="1"/>
        </p:nvSpPr>
        <p:spPr>
          <a:xfrm>
            <a:off x="9525" y="5386800"/>
            <a:ext cx="9756058" cy="745571"/>
          </a:xfrm>
          <a:prstGeom prst="rect">
            <a:avLst/>
          </a:prstGeom>
          <a:solidFill>
            <a:schemeClr val="tx1">
              <a:alpha val="70000"/>
            </a:schemeClr>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divider</a:t>
            </a:r>
            <a:endParaRPr lang="en-GB" dirty="0"/>
          </a:p>
        </p:txBody>
      </p:sp>
    </p:spTree>
    <p:extLst>
      <p:ext uri="{BB962C8B-B14F-4D97-AF65-F5344CB8AC3E}">
        <p14:creationId xmlns:p14="http://schemas.microsoft.com/office/powerpoint/2010/main" val="2250767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2">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icture containing person, child, small, holding&#10;&#10;Description automatically generated">
            <a:extLst>
              <a:ext uri="{FF2B5EF4-FFF2-40B4-BE49-F238E27FC236}">
                <a16:creationId xmlns:a16="http://schemas.microsoft.com/office/drawing/2014/main" id="{45BBBFA7-E2FC-4B12-BF6E-1B4B2A7EE1C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DFAD9AD8-9588-495D-B247-8BEF16B6EBBE}"/>
              </a:ext>
            </a:extLst>
          </p:cNvPr>
          <p:cNvSpPr>
            <a:spLocks noGrp="1"/>
          </p:cNvSpPr>
          <p:nvPr>
            <p:ph type="ctrTitle" hasCustomPrompt="1"/>
          </p:nvPr>
        </p:nvSpPr>
        <p:spPr>
          <a:xfrm>
            <a:off x="0" y="5234400"/>
            <a:ext cx="9756058" cy="745571"/>
          </a:xfrm>
          <a:solidFill>
            <a:schemeClr val="tx1">
              <a:alpha val="70000"/>
            </a:schemeClr>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divider</a:t>
            </a:r>
            <a:endParaRPr lang="en-GB" dirty="0"/>
          </a:p>
        </p:txBody>
      </p:sp>
    </p:spTree>
    <p:extLst>
      <p:ext uri="{BB962C8B-B14F-4D97-AF65-F5344CB8AC3E}">
        <p14:creationId xmlns:p14="http://schemas.microsoft.com/office/powerpoint/2010/main" val="28746534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3">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group of people in a room&#10;&#10;Description automatically generated">
            <a:extLst>
              <a:ext uri="{FF2B5EF4-FFF2-40B4-BE49-F238E27FC236}">
                <a16:creationId xmlns:a16="http://schemas.microsoft.com/office/drawing/2014/main" id="{7B3B37E0-2ACA-4A10-BED8-ECA45F9AF81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BA470E99-752E-4019-8754-57F4AA908E7C}"/>
              </a:ext>
            </a:extLst>
          </p:cNvPr>
          <p:cNvSpPr>
            <a:spLocks noGrp="1"/>
          </p:cNvSpPr>
          <p:nvPr>
            <p:ph type="ctrTitle" hasCustomPrompt="1"/>
          </p:nvPr>
        </p:nvSpPr>
        <p:spPr>
          <a:xfrm>
            <a:off x="0" y="5234400"/>
            <a:ext cx="9756058" cy="745571"/>
          </a:xfrm>
          <a:solidFill>
            <a:schemeClr val="tx1">
              <a:alpha val="70000"/>
            </a:schemeClr>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divider</a:t>
            </a:r>
            <a:endParaRPr lang="en-GB" dirty="0"/>
          </a:p>
        </p:txBody>
      </p:sp>
    </p:spTree>
    <p:extLst>
      <p:ext uri="{BB962C8B-B14F-4D97-AF65-F5344CB8AC3E}">
        <p14:creationId xmlns:p14="http://schemas.microsoft.com/office/powerpoint/2010/main" val="713968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 4">
    <p:spTree>
      <p:nvGrpSpPr>
        <p:cNvPr id="1" name=""/>
        <p:cNvGrpSpPr/>
        <p:nvPr/>
      </p:nvGrpSpPr>
      <p:grpSpPr>
        <a:xfrm>
          <a:off x="0" y="0"/>
          <a:ext cx="0" cy="0"/>
          <a:chOff x="0" y="0"/>
          <a:chExt cx="0" cy="0"/>
        </a:xfrm>
      </p:grpSpPr>
      <p:pic>
        <p:nvPicPr>
          <p:cNvPr id="4" name="Picture 3" descr="A person standing in front of a building&#10;&#10;Description automatically generated">
            <a:extLst>
              <a:ext uri="{FF2B5EF4-FFF2-40B4-BE49-F238E27FC236}">
                <a16:creationId xmlns:a16="http://schemas.microsoft.com/office/drawing/2014/main" id="{091911FD-C706-49A8-AACB-7148640A494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596DC365-BE4B-4276-8A98-99D297B293B7}"/>
              </a:ext>
            </a:extLst>
          </p:cNvPr>
          <p:cNvSpPr>
            <a:spLocks noGrp="1"/>
          </p:cNvSpPr>
          <p:nvPr>
            <p:ph type="ctrTitle" hasCustomPrompt="1"/>
          </p:nvPr>
        </p:nvSpPr>
        <p:spPr>
          <a:xfrm>
            <a:off x="0" y="5234400"/>
            <a:ext cx="9756058" cy="745571"/>
          </a:xfrm>
          <a:solidFill>
            <a:schemeClr val="tx1">
              <a:alpha val="70000"/>
            </a:schemeClr>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divider</a:t>
            </a:r>
            <a:endParaRPr lang="en-GB" dirty="0"/>
          </a:p>
        </p:txBody>
      </p:sp>
    </p:spTree>
    <p:extLst>
      <p:ext uri="{BB962C8B-B14F-4D97-AF65-F5344CB8AC3E}">
        <p14:creationId xmlns:p14="http://schemas.microsoft.com/office/powerpoint/2010/main" val="34093963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 5">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erson reading a book&#10;&#10;Description automatically generated">
            <a:extLst>
              <a:ext uri="{FF2B5EF4-FFF2-40B4-BE49-F238E27FC236}">
                <a16:creationId xmlns:a16="http://schemas.microsoft.com/office/drawing/2014/main" id="{AFE411CA-BC3D-4851-9A86-22CA2BC2EBC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0138FBF6-3A1E-455A-AC54-76272693996D}"/>
              </a:ext>
            </a:extLst>
          </p:cNvPr>
          <p:cNvSpPr txBox="1">
            <a:spLocks/>
          </p:cNvSpPr>
          <p:nvPr userDrawn="1"/>
        </p:nvSpPr>
        <p:spPr>
          <a:xfrm>
            <a:off x="9525" y="5234400"/>
            <a:ext cx="9756058" cy="745571"/>
          </a:xfrm>
          <a:prstGeom prst="rect">
            <a:avLst/>
          </a:prstGeom>
          <a:solidFill>
            <a:schemeClr val="tx1">
              <a:alpha val="70000"/>
            </a:schemeClr>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divider</a:t>
            </a:r>
            <a:endParaRPr lang="en-GB" dirty="0"/>
          </a:p>
        </p:txBody>
      </p:sp>
    </p:spTree>
    <p:extLst>
      <p:ext uri="{BB962C8B-B14F-4D97-AF65-F5344CB8AC3E}">
        <p14:creationId xmlns:p14="http://schemas.microsoft.com/office/powerpoint/2010/main" val="750721187"/>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2.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608ABE-55A1-4A23-B61E-3C88C2D89DA1}" type="datetimeFigureOut">
              <a:rPr lang="en-GB" smtClean="0"/>
              <a:t>03/07/2020</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EC3E42-53AE-43BD-AB25-A5BDE1EE9036}" type="slidenum">
              <a:rPr lang="en-GB" smtClean="0"/>
              <a:t>‹#›</a:t>
            </a:fld>
            <a:endParaRPr lang="en-GB"/>
          </a:p>
        </p:txBody>
      </p:sp>
    </p:spTree>
    <p:extLst>
      <p:ext uri="{BB962C8B-B14F-4D97-AF65-F5344CB8AC3E}">
        <p14:creationId xmlns:p14="http://schemas.microsoft.com/office/powerpoint/2010/main" val="658182140"/>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3" r:id="rId3"/>
    <p:sldLayoutId id="2147483697" r:id="rId4"/>
    <p:sldLayoutId id="2147483679" r:id="rId5"/>
    <p:sldLayoutId id="2147483698" r:id="rId6"/>
    <p:sldLayoutId id="2147483681" r:id="rId7"/>
    <p:sldLayoutId id="2147483680" r:id="rId8"/>
    <p:sldLayoutId id="2147483686" r:id="rId9"/>
    <p:sldLayoutId id="2147483706" r:id="rId10"/>
    <p:sldLayoutId id="2147483708" r:id="rId11"/>
    <p:sldLayoutId id="2147483709" r:id="rId12"/>
    <p:sldLayoutId id="2147483694" r:id="rId13"/>
    <p:sldLayoutId id="2147483682" r:id="rId14"/>
    <p:sldLayoutId id="2147483710" r:id="rId15"/>
    <p:sldLayoutId id="2147483737" r:id="rId16"/>
    <p:sldLayoutId id="2147483736" r:id="rId17"/>
    <p:sldLayoutId id="2147483714" r:id="rId18"/>
    <p:sldLayoutId id="2147483649" r:id="rId19"/>
    <p:sldLayoutId id="2147483707" r:id="rId20"/>
    <p:sldLayoutId id="2147483717" r:id="rId21"/>
    <p:sldLayoutId id="2147483699" r:id="rId22"/>
    <p:sldLayoutId id="2147483702" r:id="rId23"/>
    <p:sldLayoutId id="2147483650" r:id="rId24"/>
    <p:sldLayoutId id="2147483735" r:id="rId25"/>
    <p:sldLayoutId id="2147483704" r:id="rId26"/>
    <p:sldLayoutId id="2147483719" r:id="rId27"/>
    <p:sldLayoutId id="2147483718" r:id="rId28"/>
    <p:sldLayoutId id="2147483720" r:id="rId29"/>
    <p:sldLayoutId id="2147483715" r:id="rId30"/>
    <p:sldLayoutId id="2147483701" r:id="rId31"/>
    <p:sldLayoutId id="2147483687" r:id="rId32"/>
    <p:sldLayoutId id="2147483713" r:id="rId33"/>
    <p:sldLayoutId id="2147483721" r:id="rId34"/>
    <p:sldLayoutId id="2147483696" r:id="rId35"/>
    <p:sldLayoutId id="2147483722" r:id="rId3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01C782C-83A8-4194-B030-7C2093265B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9427AE4-B1CB-4DC2-BE42-8F007E6AF0F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AA24B6F-DCD5-4861-8E50-EA6A802DA99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62777B-FBFE-42A3-A18D-56512AA4417C}" type="datetimeFigureOut">
              <a:rPr lang="en-GB" smtClean="0"/>
              <a:t>03/07/2020</a:t>
            </a:fld>
            <a:endParaRPr lang="en-GB"/>
          </a:p>
        </p:txBody>
      </p:sp>
      <p:sp>
        <p:nvSpPr>
          <p:cNvPr id="5" name="Footer Placeholder 4">
            <a:extLst>
              <a:ext uri="{FF2B5EF4-FFF2-40B4-BE49-F238E27FC236}">
                <a16:creationId xmlns:a16="http://schemas.microsoft.com/office/drawing/2014/main" id="{99854C39-BE63-43D1-815B-F367D4195B8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BDFC4166-6939-4C87-9348-F7AF54B420A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FE93DC-15A8-4725-BA01-D6C80AEF40D0}" type="slidenum">
              <a:rPr lang="en-GB" smtClean="0"/>
              <a:t>‹#›</a:t>
            </a:fld>
            <a:endParaRPr lang="en-GB"/>
          </a:p>
        </p:txBody>
      </p:sp>
    </p:spTree>
    <p:extLst>
      <p:ext uri="{BB962C8B-B14F-4D97-AF65-F5344CB8AC3E}">
        <p14:creationId xmlns:p14="http://schemas.microsoft.com/office/powerpoint/2010/main" val="1234155915"/>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xml"/><Relationship Id="rId1" Type="http://schemas.openxmlformats.org/officeDocument/2006/relationships/slideLayout" Target="../slideLayouts/slideLayout21.xml"/><Relationship Id="rId5" Type="http://schemas.openxmlformats.org/officeDocument/2006/relationships/image" Target="../media/image34.jpeg"/><Relationship Id="rId4" Type="http://schemas.openxmlformats.org/officeDocument/2006/relationships/image" Target="../media/image33.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image" Target="../media/image37.sv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hyperlink" Target="https://youtu.be/lfObk0GXpZ4"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notesSlide" Target="../notesSlides/notesSlide3.xml"/><Relationship Id="rId7" Type="http://schemas.openxmlformats.org/officeDocument/2006/relationships/image" Target="../media/image36.png"/><Relationship Id="rId2" Type="http://schemas.openxmlformats.org/officeDocument/2006/relationships/slideLayout" Target="../slideLayouts/slideLayout24.xml"/><Relationship Id="rId1" Type="http://schemas.openxmlformats.org/officeDocument/2006/relationships/video" Target="https://www.youtube.com/embed/4QrS_1dcRRM?feature=oembed" TargetMode="External"/><Relationship Id="rId6" Type="http://schemas.openxmlformats.org/officeDocument/2006/relationships/image" Target="../media/image38.jpeg"/><Relationship Id="rId5" Type="http://schemas.openxmlformats.org/officeDocument/2006/relationships/hyperlink" Target="https://www.mfpa.uk/news-events/hedgehog-tutorial-by-mouth-painter-rosie-moriarty-simmonds/" TargetMode="External"/><Relationship Id="rId4" Type="http://schemas.openxmlformats.org/officeDocument/2006/relationships/hyperlink" Target="https://www.youtube.com/watch?v=4QrS_1dcRRM" TargetMode="External"/></Relationships>
</file>

<file path=ppt/slides/_rels/slide7.xml.rels><?xml version="1.0" encoding="UTF-8" standalone="yes"?>
<Relationships xmlns="http://schemas.openxmlformats.org/package/2006/relationships"><Relationship Id="rId8" Type="http://schemas.openxmlformats.org/officeDocument/2006/relationships/hyperlink" Target="https://www.yumpu.com/en/document/view/58806247/the-goats-of-anarchy-leave-no-one-behind" TargetMode="External"/><Relationship Id="rId3" Type="http://schemas.openxmlformats.org/officeDocument/2006/relationships/notesSlide" Target="../notesSlides/notesSlide4.xml"/><Relationship Id="rId7" Type="http://schemas.openxmlformats.org/officeDocument/2006/relationships/hyperlink" Target="https://www.youtube.com/watch?v=7-LwkSZOE44" TargetMode="External"/><Relationship Id="rId2" Type="http://schemas.openxmlformats.org/officeDocument/2006/relationships/slideLayout" Target="../slideLayouts/slideLayout24.xml"/><Relationship Id="rId1" Type="http://schemas.openxmlformats.org/officeDocument/2006/relationships/video" Target="https://www.youtube.com/embed/CL8GMxRW_5Y?feature=oembed" TargetMode="External"/><Relationship Id="rId6" Type="http://schemas.openxmlformats.org/officeDocument/2006/relationships/hyperlink" Target="https://www.british-sign.co.uk/" TargetMode="External"/><Relationship Id="rId5" Type="http://schemas.openxmlformats.org/officeDocument/2006/relationships/hyperlink" Target="https://www.youtube.com/watch?v=CL8GMxRW_5Y" TargetMode="External"/><Relationship Id="rId4" Type="http://schemas.openxmlformats.org/officeDocument/2006/relationships/hyperlink" Target="https://www.paralympic.org/the-ipc/paralympic-games-education-programmes" TargetMode="External"/><Relationship Id="rId9" Type="http://schemas.openxmlformats.org/officeDocument/2006/relationships/image" Target="../media/image39.jpeg"/></Relationships>
</file>

<file path=ppt/slides/_rels/slide8.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slideLayout" Target="../slideLayouts/slideLayout21.xml"/><Relationship Id="rId7" Type="http://schemas.openxmlformats.org/officeDocument/2006/relationships/hyperlink" Target="https://www.youtube.com/watch?v=H5omt-qBmcQ&amp;feature=youtu.be" TargetMode="External"/><Relationship Id="rId2" Type="http://schemas.openxmlformats.org/officeDocument/2006/relationships/video" Target="https://www.youtube.com/embed/y90fEid9akg?feature=oembed" TargetMode="External"/><Relationship Id="rId1" Type="http://schemas.openxmlformats.org/officeDocument/2006/relationships/video" Target="https://www.youtube.com/embed/H5omt-qBmcQ?feature=oembed" TargetMode="External"/><Relationship Id="rId6" Type="http://schemas.openxmlformats.org/officeDocument/2006/relationships/hyperlink" Target="https://www.gov.uk/definition-of-disability-under-equality-act-2010" TargetMode="External"/><Relationship Id="rId11" Type="http://schemas.openxmlformats.org/officeDocument/2006/relationships/image" Target="../media/image41.jpeg"/><Relationship Id="rId5" Type="http://schemas.openxmlformats.org/officeDocument/2006/relationships/hyperlink" Target="https://www.youtube.com/watch?v=y90fEid9akg&amp;feature=youtu.be" TargetMode="External"/><Relationship Id="rId10" Type="http://schemas.openxmlformats.org/officeDocument/2006/relationships/image" Target="../media/image37.svg"/><Relationship Id="rId4" Type="http://schemas.openxmlformats.org/officeDocument/2006/relationships/notesSlide" Target="../notesSlides/notesSlide5.xml"/><Relationship Id="rId9" Type="http://schemas.openxmlformats.org/officeDocument/2006/relationships/image" Target="../media/image36.png"/></Relationships>
</file>

<file path=ppt/slides/_rels/slide9.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slideLayout" Target="../slideLayouts/slideLayout21.xml"/><Relationship Id="rId7" Type="http://schemas.openxmlformats.org/officeDocument/2006/relationships/hyperlink" Target="https://www.youtube.com/watch?v=KNiU7TdHNm8" TargetMode="External"/><Relationship Id="rId2" Type="http://schemas.openxmlformats.org/officeDocument/2006/relationships/video" Target="https://www.youtube.com/embed/KNiU7TdHNm8?feature=oembed" TargetMode="External"/><Relationship Id="rId1" Type="http://schemas.openxmlformats.org/officeDocument/2006/relationships/video" Target="https://www.youtube.com/embed/CL8GMxRW_5Y?feature=oembed" TargetMode="External"/><Relationship Id="rId6" Type="http://schemas.openxmlformats.org/officeDocument/2006/relationships/image" Target="../media/image39.jpeg"/><Relationship Id="rId5" Type="http://schemas.openxmlformats.org/officeDocument/2006/relationships/hyperlink" Target="https://www.youtube.com/watch?v=CL8GMxRW_5Y" TargetMode="External"/><Relationship Id="rId4"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FDCA232-6EA8-4F76-B8BB-DB2A03E3D214}"/>
              </a:ext>
            </a:extLst>
          </p:cNvPr>
          <p:cNvSpPr/>
          <p:nvPr/>
        </p:nvSpPr>
        <p:spPr>
          <a:xfrm rot="16200000">
            <a:off x="10432412" y="4549609"/>
            <a:ext cx="3204850" cy="230832"/>
          </a:xfrm>
          <a:prstGeom prst="rect">
            <a:avLst/>
          </a:prstGeom>
        </p:spPr>
        <p:txBody>
          <a:bodyPr wrap="square">
            <a:spAutoFit/>
          </a:bodyPr>
          <a:lstStyle/>
          <a:p>
            <a:r>
              <a:rPr lang="en-GB" sz="900" dirty="0">
                <a:solidFill>
                  <a:schemeClr val="bg1"/>
                </a:solidFill>
                <a:latin typeface="Arial" panose="020B0604020202020204" pitchFamily="34" charset="0"/>
                <a:cs typeface="Arial" panose="020B0604020202020204" pitchFamily="34" charset="0"/>
              </a:rPr>
              <a:t>Unicef/Dawe</a:t>
            </a:r>
            <a:endParaRPr lang="en-GB" sz="1000" dirty="0">
              <a:solidFill>
                <a:srgbClr val="CCCCCC"/>
              </a:solidFill>
            </a:endParaRPr>
          </a:p>
        </p:txBody>
      </p:sp>
    </p:spTree>
    <p:extLst>
      <p:ext uri="{BB962C8B-B14F-4D97-AF65-F5344CB8AC3E}">
        <p14:creationId xmlns:p14="http://schemas.microsoft.com/office/powerpoint/2010/main" val="16258784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41638-F573-4656-A222-BDE091EEEE96}"/>
              </a:ext>
            </a:extLst>
          </p:cNvPr>
          <p:cNvSpPr>
            <a:spLocks noGrp="1"/>
          </p:cNvSpPr>
          <p:nvPr>
            <p:ph type="ctrTitle"/>
          </p:nvPr>
        </p:nvSpPr>
        <p:spPr>
          <a:xfrm>
            <a:off x="360000" y="242394"/>
            <a:ext cx="11247587" cy="877104"/>
          </a:xfrm>
        </p:spPr>
        <p:txBody>
          <a:bodyPr anchor="b">
            <a:normAutofit/>
          </a:bodyPr>
          <a:lstStyle/>
          <a:p>
            <a:r>
              <a:rPr lang="en-GB" dirty="0"/>
              <a:t>Reflection</a:t>
            </a:r>
          </a:p>
        </p:txBody>
      </p:sp>
      <p:sp>
        <p:nvSpPr>
          <p:cNvPr id="3" name="Subtitle 2">
            <a:extLst>
              <a:ext uri="{FF2B5EF4-FFF2-40B4-BE49-F238E27FC236}">
                <a16:creationId xmlns:a16="http://schemas.microsoft.com/office/drawing/2014/main" id="{EA897948-CC46-4511-8D62-469583C09E40}"/>
              </a:ext>
            </a:extLst>
          </p:cNvPr>
          <p:cNvSpPr>
            <a:spLocks noGrp="1"/>
          </p:cNvSpPr>
          <p:nvPr>
            <p:ph type="subTitle" idx="1"/>
          </p:nvPr>
        </p:nvSpPr>
        <p:spPr>
          <a:xfrm>
            <a:off x="433137" y="1735976"/>
            <a:ext cx="6394383" cy="3722957"/>
          </a:xfrm>
        </p:spPr>
        <p:txBody>
          <a:bodyPr>
            <a:normAutofit/>
          </a:bodyPr>
          <a:lstStyle/>
          <a:p>
            <a:pPr marL="0" indent="0">
              <a:buNone/>
            </a:pPr>
            <a:r>
              <a:rPr lang="en-GB" sz="1800" b="1" dirty="0"/>
              <a:t>Try to find somewhere peaceful and spend a few minutes being quiet and still… then think about these questions…</a:t>
            </a:r>
          </a:p>
          <a:p>
            <a:r>
              <a:rPr lang="en-GB" sz="1800" dirty="0"/>
              <a:t>What do you do in your own life to respect the rights of disabled children to live a full and decent life with dignity?</a:t>
            </a:r>
          </a:p>
          <a:p>
            <a:r>
              <a:rPr lang="en-GB" sz="1800" dirty="0"/>
              <a:t>Is your local playpark accessible for children with disabilities? If not, what can you do to help improve things?</a:t>
            </a:r>
          </a:p>
          <a:p>
            <a:pPr marL="0" indent="0">
              <a:buNone/>
            </a:pPr>
            <a:r>
              <a:rPr lang="en-GB" sz="1800" b="1" dirty="0"/>
              <a:t>Write down your thoughts and if you want, share this back with your teacher, friends or family. </a:t>
            </a:r>
          </a:p>
          <a:p>
            <a:pPr marL="0" indent="0">
              <a:buNone/>
            </a:pPr>
            <a:endParaRPr lang="en-GB" sz="1800" dirty="0"/>
          </a:p>
        </p:txBody>
      </p:sp>
      <p:sp>
        <p:nvSpPr>
          <p:cNvPr id="8" name="Rectangle 7">
            <a:extLst>
              <a:ext uri="{FF2B5EF4-FFF2-40B4-BE49-F238E27FC236}">
                <a16:creationId xmlns:a16="http://schemas.microsoft.com/office/drawing/2014/main" id="{DCB833E4-6FBA-46FA-81DB-A9CD4240CAC9}"/>
              </a:ext>
            </a:extLst>
          </p:cNvPr>
          <p:cNvSpPr/>
          <p:nvPr/>
        </p:nvSpPr>
        <p:spPr>
          <a:xfrm>
            <a:off x="83775" y="6596556"/>
            <a:ext cx="838691" cy="230832"/>
          </a:xfrm>
          <a:prstGeom prst="rect">
            <a:avLst/>
          </a:prstGeom>
        </p:spPr>
        <p:txBody>
          <a:bodyPr wrap="none">
            <a:spAutoFit/>
          </a:bodyPr>
          <a:lstStyle/>
          <a:p>
            <a:r>
              <a:rPr lang="en-GB" sz="900" dirty="0" err="1">
                <a:solidFill>
                  <a:srgbClr val="121212"/>
                </a:solidFill>
                <a:latin typeface="Arial" panose="020B0604020202020204" pitchFamily="34" charset="0"/>
                <a:cs typeface="Arial" panose="020B0604020202020204" pitchFamily="34" charset="0"/>
              </a:rPr>
              <a:t>Uncief</a:t>
            </a:r>
            <a:r>
              <a:rPr lang="en-GB" sz="900" dirty="0">
                <a:solidFill>
                  <a:srgbClr val="121212"/>
                </a:solidFill>
                <a:latin typeface="Arial" panose="020B0604020202020204" pitchFamily="34" charset="0"/>
                <a:cs typeface="Arial" panose="020B0604020202020204" pitchFamily="34" charset="0"/>
              </a:rPr>
              <a:t>/Dawe</a:t>
            </a:r>
            <a:endParaRPr lang="en-GB" sz="900" dirty="0">
              <a:latin typeface="Arial" panose="020B0604020202020204" pitchFamily="34" charset="0"/>
              <a:cs typeface="Arial" panose="020B0604020202020204" pitchFamily="34" charset="0"/>
            </a:endParaRPr>
          </a:p>
        </p:txBody>
      </p:sp>
      <p:pic>
        <p:nvPicPr>
          <p:cNvPr id="5" name="Picture 4" descr="A picture containing person, table, indoor, person&#10;&#10;Description automatically generated">
            <a:extLst>
              <a:ext uri="{FF2B5EF4-FFF2-40B4-BE49-F238E27FC236}">
                <a16:creationId xmlns:a16="http://schemas.microsoft.com/office/drawing/2014/main" id="{EEB68FF7-7484-4671-B4E8-7AFDDD89D27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986587" y="1757362"/>
            <a:ext cx="4986338" cy="3324225"/>
          </a:xfrm>
          <a:prstGeom prst="rect">
            <a:avLst/>
          </a:prstGeom>
        </p:spPr>
      </p:pic>
    </p:spTree>
    <p:extLst>
      <p:ext uri="{BB962C8B-B14F-4D97-AF65-F5344CB8AC3E}">
        <p14:creationId xmlns:p14="http://schemas.microsoft.com/office/powerpoint/2010/main" val="37685596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46C292-7AF3-534D-A208-1B229C05261D}"/>
              </a:ext>
            </a:extLst>
          </p:cNvPr>
          <p:cNvSpPr>
            <a:spLocks noGrp="1"/>
          </p:cNvSpPr>
          <p:nvPr>
            <p:ph type="ctrTitle"/>
          </p:nvPr>
        </p:nvSpPr>
        <p:spPr>
          <a:xfrm>
            <a:off x="0" y="5167889"/>
            <a:ext cx="5136543" cy="1022569"/>
          </a:xfrm>
        </p:spPr>
        <p:txBody>
          <a:bodyPr/>
          <a:lstStyle/>
          <a:p>
            <a:r>
              <a:rPr lang="en-US" dirty="0"/>
              <a:t>Thank you</a:t>
            </a:r>
          </a:p>
        </p:txBody>
      </p:sp>
    </p:spTree>
    <p:extLst>
      <p:ext uri="{BB962C8B-B14F-4D97-AF65-F5344CB8AC3E}">
        <p14:creationId xmlns:p14="http://schemas.microsoft.com/office/powerpoint/2010/main" val="4576307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A1067-DCE3-0548-A681-2357D6A5F854}"/>
              </a:ext>
            </a:extLst>
          </p:cNvPr>
          <p:cNvSpPr>
            <a:spLocks noGrp="1"/>
          </p:cNvSpPr>
          <p:nvPr>
            <p:ph type="ctrTitle"/>
          </p:nvPr>
        </p:nvSpPr>
        <p:spPr/>
        <p:txBody>
          <a:bodyPr/>
          <a:lstStyle/>
          <a:p>
            <a:r>
              <a:rPr lang="en-US" dirty="0"/>
              <a:t>Guess the article</a:t>
            </a:r>
          </a:p>
        </p:txBody>
      </p:sp>
      <p:sp>
        <p:nvSpPr>
          <p:cNvPr id="8" name="Subtitle 3">
            <a:extLst>
              <a:ext uri="{FF2B5EF4-FFF2-40B4-BE49-F238E27FC236}">
                <a16:creationId xmlns:a16="http://schemas.microsoft.com/office/drawing/2014/main" id="{68EF436D-9311-46A7-BC40-599A6C4FB311}"/>
              </a:ext>
            </a:extLst>
          </p:cNvPr>
          <p:cNvSpPr txBox="1">
            <a:spLocks/>
          </p:cNvSpPr>
          <p:nvPr/>
        </p:nvSpPr>
        <p:spPr>
          <a:xfrm>
            <a:off x="272796" y="1657079"/>
            <a:ext cx="10867229" cy="53643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1800" dirty="0">
                <a:latin typeface="Arial" panose="020B0604020202020204" pitchFamily="34" charset="0"/>
                <a:cs typeface="Arial" panose="020B0604020202020204" pitchFamily="34" charset="0"/>
              </a:rPr>
              <a:t>These pictures provide a clue to this week’s article. </a:t>
            </a:r>
          </a:p>
          <a:p>
            <a:pPr marL="0" indent="0">
              <a:buFont typeface="Arial" panose="020B0604020202020204" pitchFamily="34" charset="0"/>
              <a:buNone/>
            </a:pPr>
            <a:r>
              <a:rPr lang="en-GB" sz="1800" dirty="0">
                <a:latin typeface="Arial" panose="020B0604020202020204" pitchFamily="34" charset="0"/>
                <a:cs typeface="Arial" panose="020B0604020202020204" pitchFamily="34" charset="0"/>
              </a:rPr>
              <a:t>Can you guess how they are linked together? Which article of the Convention do these pictures relate to?</a:t>
            </a:r>
          </a:p>
          <a:p>
            <a:pPr marL="0" indent="0">
              <a:buFont typeface="Arial" panose="020B0604020202020204" pitchFamily="34" charset="0"/>
              <a:buNone/>
            </a:pPr>
            <a:r>
              <a:rPr lang="en-GB" sz="1800" dirty="0">
                <a:latin typeface="Arial" panose="020B0604020202020204" pitchFamily="34" charset="0"/>
                <a:cs typeface="Arial" panose="020B0604020202020204" pitchFamily="34" charset="0"/>
              </a:rPr>
              <a:t>Write down your thoughts or discuss with someone in your home. </a:t>
            </a:r>
          </a:p>
        </p:txBody>
      </p:sp>
      <p:sp>
        <p:nvSpPr>
          <p:cNvPr id="16" name="Rectangle 15">
            <a:extLst>
              <a:ext uri="{FF2B5EF4-FFF2-40B4-BE49-F238E27FC236}">
                <a16:creationId xmlns:a16="http://schemas.microsoft.com/office/drawing/2014/main" id="{7517829E-D028-4A6A-BB00-54725351BF39}"/>
              </a:ext>
            </a:extLst>
          </p:cNvPr>
          <p:cNvSpPr/>
          <p:nvPr/>
        </p:nvSpPr>
        <p:spPr>
          <a:xfrm>
            <a:off x="272796" y="6411890"/>
            <a:ext cx="1377300" cy="369332"/>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Accessible Icon Project</a:t>
            </a:r>
          </a:p>
          <a:p>
            <a:endParaRPr lang="en-GB" sz="900" dirty="0">
              <a:latin typeface="Arial" panose="020B0604020202020204" pitchFamily="34" charset="0"/>
              <a:cs typeface="Arial" panose="020B0604020202020204" pitchFamily="34" charset="0"/>
            </a:endParaRPr>
          </a:p>
        </p:txBody>
      </p:sp>
      <p:pic>
        <p:nvPicPr>
          <p:cNvPr id="4" name="Picture 3" descr="A picture containing drawing&#10;&#10;Description automatically generated">
            <a:extLst>
              <a:ext uri="{FF2B5EF4-FFF2-40B4-BE49-F238E27FC236}">
                <a16:creationId xmlns:a16="http://schemas.microsoft.com/office/drawing/2014/main" id="{913D647C-7C6B-4801-85ED-AB25FD2FC62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04196" y="3007141"/>
            <a:ext cx="3314700" cy="3314700"/>
          </a:xfrm>
          <a:prstGeom prst="rect">
            <a:avLst/>
          </a:prstGeom>
        </p:spPr>
      </p:pic>
      <p:pic>
        <p:nvPicPr>
          <p:cNvPr id="7" name="Picture 6" descr="A close up of a logo&#10;&#10;Description automatically generated">
            <a:extLst>
              <a:ext uri="{FF2B5EF4-FFF2-40B4-BE49-F238E27FC236}">
                <a16:creationId xmlns:a16="http://schemas.microsoft.com/office/drawing/2014/main" id="{FE271EA1-828A-485A-BE9A-D94D460867F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77733" y="3007141"/>
            <a:ext cx="3826933" cy="2152650"/>
          </a:xfrm>
          <a:prstGeom prst="rect">
            <a:avLst/>
          </a:prstGeom>
        </p:spPr>
      </p:pic>
      <p:sp>
        <p:nvSpPr>
          <p:cNvPr id="13" name="Rectangle 12">
            <a:extLst>
              <a:ext uri="{FF2B5EF4-FFF2-40B4-BE49-F238E27FC236}">
                <a16:creationId xmlns:a16="http://schemas.microsoft.com/office/drawing/2014/main" id="{1CFA3A2F-3FD9-4FC9-BB82-BE007634F25F}"/>
              </a:ext>
            </a:extLst>
          </p:cNvPr>
          <p:cNvSpPr/>
          <p:nvPr/>
        </p:nvSpPr>
        <p:spPr>
          <a:xfrm>
            <a:off x="3811058" y="5200921"/>
            <a:ext cx="742511" cy="369332"/>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BBC News</a:t>
            </a:r>
          </a:p>
          <a:p>
            <a:endParaRPr lang="en-GB" sz="900" dirty="0">
              <a:latin typeface="Arial" panose="020B0604020202020204" pitchFamily="34" charset="0"/>
              <a:cs typeface="Arial" panose="020B0604020202020204" pitchFamily="34" charset="0"/>
            </a:endParaRPr>
          </a:p>
        </p:txBody>
      </p:sp>
      <p:pic>
        <p:nvPicPr>
          <p:cNvPr id="11" name="Picture 10" descr="A picture containing person, person, sitting, young&#10;&#10;Description automatically generated">
            <a:extLst>
              <a:ext uri="{FF2B5EF4-FFF2-40B4-BE49-F238E27FC236}">
                <a16:creationId xmlns:a16="http://schemas.microsoft.com/office/drawing/2014/main" id="{9114B580-EA71-44FC-8C88-FC771FC6614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863503" y="3007141"/>
            <a:ext cx="4162425" cy="2774950"/>
          </a:xfrm>
          <a:prstGeom prst="rect">
            <a:avLst/>
          </a:prstGeom>
        </p:spPr>
      </p:pic>
      <p:sp>
        <p:nvSpPr>
          <p:cNvPr id="15" name="Rectangle 14">
            <a:extLst>
              <a:ext uri="{FF2B5EF4-FFF2-40B4-BE49-F238E27FC236}">
                <a16:creationId xmlns:a16="http://schemas.microsoft.com/office/drawing/2014/main" id="{9D1F7889-E1B5-4C3F-9BC2-7098CB2143A6}"/>
              </a:ext>
            </a:extLst>
          </p:cNvPr>
          <p:cNvSpPr/>
          <p:nvPr/>
        </p:nvSpPr>
        <p:spPr>
          <a:xfrm>
            <a:off x="7792508" y="5839241"/>
            <a:ext cx="838691" cy="369332"/>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Unicef/Dawe</a:t>
            </a:r>
          </a:p>
          <a:p>
            <a:endParaRPr lang="en-GB" sz="9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761463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A6C89-1BBF-45E6-A771-2FFECADE74C7}"/>
              </a:ext>
            </a:extLst>
          </p:cNvPr>
          <p:cNvSpPr>
            <a:spLocks noGrp="1"/>
          </p:cNvSpPr>
          <p:nvPr>
            <p:ph type="ctrTitle"/>
          </p:nvPr>
        </p:nvSpPr>
        <p:spPr>
          <a:xfrm>
            <a:off x="275186" y="166032"/>
            <a:ext cx="11916814" cy="877104"/>
          </a:xfrm>
        </p:spPr>
        <p:txBody>
          <a:bodyPr>
            <a:normAutofit/>
          </a:bodyPr>
          <a:lstStyle/>
          <a:p>
            <a:r>
              <a:rPr lang="en-US" dirty="0"/>
              <a:t>Introducing… Article 23</a:t>
            </a:r>
            <a:endParaRPr lang="en-GB" dirty="0"/>
          </a:p>
        </p:txBody>
      </p:sp>
      <p:sp>
        <p:nvSpPr>
          <p:cNvPr id="3" name="Subtitle 2">
            <a:extLst>
              <a:ext uri="{FF2B5EF4-FFF2-40B4-BE49-F238E27FC236}">
                <a16:creationId xmlns:a16="http://schemas.microsoft.com/office/drawing/2014/main" id="{B620A5F9-5DAF-4851-B223-03AA2F2D5AFC}"/>
              </a:ext>
            </a:extLst>
          </p:cNvPr>
          <p:cNvSpPr>
            <a:spLocks noGrp="1"/>
          </p:cNvSpPr>
          <p:nvPr>
            <p:ph type="subTitle" idx="1"/>
          </p:nvPr>
        </p:nvSpPr>
        <p:spPr>
          <a:xfrm>
            <a:off x="6498675" y="2207975"/>
            <a:ext cx="5350894" cy="3378311"/>
          </a:xfrm>
        </p:spPr>
        <p:txBody>
          <a:bodyPr>
            <a:normAutofit fontScale="77500" lnSpcReduction="20000"/>
          </a:bodyPr>
          <a:lstStyle/>
          <a:p>
            <a:pPr marL="0" indent="0">
              <a:buNone/>
            </a:pPr>
            <a:r>
              <a:rPr lang="en-GB" b="1" dirty="0"/>
              <a:t>Article 23 -  A child with a disability has the right to live a full and decent life with dignity, and as far as possible, independence, and to play an active part in their community.</a:t>
            </a:r>
          </a:p>
          <a:p>
            <a:pPr marL="0" indent="0">
              <a:buNone/>
            </a:pPr>
            <a:endParaRPr lang="en-GB" b="1" dirty="0"/>
          </a:p>
          <a:p>
            <a:pPr marL="0" indent="0">
              <a:buNone/>
            </a:pPr>
            <a:r>
              <a:rPr lang="en-GB" dirty="0"/>
              <a:t>Governments must do all they can to support disabled children and their families. </a:t>
            </a:r>
          </a:p>
          <a:p>
            <a:pPr marL="0" indent="0">
              <a:buNone/>
            </a:pPr>
            <a:endParaRPr lang="en-GB" dirty="0"/>
          </a:p>
          <a:p>
            <a:pPr marL="0" indent="0">
              <a:buNone/>
            </a:pPr>
            <a:endParaRPr lang="en-GB" dirty="0"/>
          </a:p>
        </p:txBody>
      </p:sp>
      <p:sp>
        <p:nvSpPr>
          <p:cNvPr id="4" name="Text Placeholder 3">
            <a:extLst>
              <a:ext uri="{FF2B5EF4-FFF2-40B4-BE49-F238E27FC236}">
                <a16:creationId xmlns:a16="http://schemas.microsoft.com/office/drawing/2014/main" id="{9AF24185-5481-4053-A57E-E451C666D66A}"/>
              </a:ext>
            </a:extLst>
          </p:cNvPr>
          <p:cNvSpPr>
            <a:spLocks noGrp="1"/>
          </p:cNvSpPr>
          <p:nvPr>
            <p:ph type="body" sz="quarter" idx="4294967295"/>
          </p:nvPr>
        </p:nvSpPr>
        <p:spPr>
          <a:xfrm>
            <a:off x="476249" y="1739602"/>
            <a:ext cx="5351463" cy="387529"/>
          </a:xfrm>
        </p:spPr>
        <p:txBody>
          <a:bodyPr>
            <a:normAutofit fontScale="55000" lnSpcReduction="20000"/>
          </a:bodyPr>
          <a:lstStyle/>
          <a:p>
            <a:pPr marL="0" indent="0">
              <a:buNone/>
            </a:pPr>
            <a:r>
              <a:rPr lang="en-GB" dirty="0">
                <a:latin typeface="Arial" panose="020B0604020202020204" pitchFamily="34" charset="0"/>
                <a:cs typeface="Arial" panose="020B0604020202020204" pitchFamily="34" charset="0"/>
              </a:rPr>
              <a:t>Gerry introduces Article 23 - Children with a disability</a:t>
            </a:r>
          </a:p>
          <a:p>
            <a:pPr marL="0" indent="0">
              <a:buNone/>
            </a:pPr>
            <a:endParaRPr lang="en-GB" dirty="0"/>
          </a:p>
        </p:txBody>
      </p:sp>
      <p:sp>
        <p:nvSpPr>
          <p:cNvPr id="7" name="Text Placeholder 3">
            <a:extLst>
              <a:ext uri="{FF2B5EF4-FFF2-40B4-BE49-F238E27FC236}">
                <a16:creationId xmlns:a16="http://schemas.microsoft.com/office/drawing/2014/main" id="{F0811A18-FEAE-4785-A3E8-65890D526C4B}"/>
              </a:ext>
            </a:extLst>
          </p:cNvPr>
          <p:cNvSpPr txBox="1">
            <a:spLocks/>
          </p:cNvSpPr>
          <p:nvPr/>
        </p:nvSpPr>
        <p:spPr>
          <a:xfrm>
            <a:off x="282105" y="5904183"/>
            <a:ext cx="5351463" cy="387529"/>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dirty="0">
                <a:latin typeface="Arial" panose="020B0604020202020204" pitchFamily="34" charset="0"/>
                <a:cs typeface="Arial" panose="020B0604020202020204" pitchFamily="34" charset="0"/>
                <a:hlinkClick r:id="rId4"/>
              </a:rPr>
              <a:t>Watch Gerry on YouTube</a:t>
            </a:r>
            <a:endParaRPr lang="en-GB"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GB" dirty="0"/>
          </a:p>
        </p:txBody>
      </p:sp>
      <p:pic>
        <p:nvPicPr>
          <p:cNvPr id="6" name="Article 23 Introduction Video">
            <a:hlinkClick r:id="" action="ppaction://media"/>
            <a:extLst>
              <a:ext uri="{FF2B5EF4-FFF2-40B4-BE49-F238E27FC236}">
                <a16:creationId xmlns:a16="http://schemas.microsoft.com/office/drawing/2014/main" id="{088D81A7-4984-485A-97CD-5ED66C3841B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76249" y="2316372"/>
            <a:ext cx="5705475" cy="3209330"/>
          </a:xfrm>
          <a:prstGeom prst="rect">
            <a:avLst/>
          </a:prstGeom>
        </p:spPr>
      </p:pic>
      <p:pic>
        <p:nvPicPr>
          <p:cNvPr id="9" name="Graphic 8">
            <a:extLst>
              <a:ext uri="{FF2B5EF4-FFF2-40B4-BE49-F238E27FC236}">
                <a16:creationId xmlns:a16="http://schemas.microsoft.com/office/drawing/2014/main" id="{0ABCA48D-C90B-443A-8FED-EDE299F711E6}"/>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0566429" y="166032"/>
            <a:ext cx="1283140" cy="1710852"/>
          </a:xfrm>
          <a:prstGeom prst="rect">
            <a:avLst/>
          </a:prstGeom>
        </p:spPr>
      </p:pic>
    </p:spTree>
    <p:extLst>
      <p:ext uri="{BB962C8B-B14F-4D97-AF65-F5344CB8AC3E}">
        <p14:creationId xmlns:p14="http://schemas.microsoft.com/office/powerpoint/2010/main" val="953598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989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8A39211-37EF-4294-ADF9-C260DF8AE1F9}"/>
              </a:ext>
            </a:extLst>
          </p:cNvPr>
          <p:cNvSpPr>
            <a:spLocks noGrp="1"/>
          </p:cNvSpPr>
          <p:nvPr>
            <p:ph type="body" sz="quarter" idx="11"/>
          </p:nvPr>
        </p:nvSpPr>
        <p:spPr>
          <a:xfrm>
            <a:off x="7591322" y="4669189"/>
            <a:ext cx="4205823" cy="1388244"/>
          </a:xfrm>
        </p:spPr>
        <p:txBody>
          <a:bodyPr>
            <a:normAutofit/>
          </a:bodyPr>
          <a:lstStyle/>
          <a:p>
            <a:pPr marL="0" indent="0" algn="ctr">
              <a:buNone/>
            </a:pPr>
            <a:r>
              <a:rPr lang="en-GB" dirty="0">
                <a:latin typeface="Arial" panose="020B0604020202020204" pitchFamily="34" charset="0"/>
                <a:cs typeface="Arial" panose="020B0604020202020204" pitchFamily="34" charset="0"/>
              </a:rPr>
              <a:t>Note down your thoughts and compare with the next slide.</a:t>
            </a:r>
          </a:p>
        </p:txBody>
      </p:sp>
      <p:sp>
        <p:nvSpPr>
          <p:cNvPr id="4" name="Cloud 3">
            <a:extLst>
              <a:ext uri="{FF2B5EF4-FFF2-40B4-BE49-F238E27FC236}">
                <a16:creationId xmlns:a16="http://schemas.microsoft.com/office/drawing/2014/main" id="{7C7930D2-588D-40F6-B81E-9492B6FCBE41}"/>
              </a:ext>
            </a:extLst>
          </p:cNvPr>
          <p:cNvSpPr/>
          <p:nvPr/>
        </p:nvSpPr>
        <p:spPr>
          <a:xfrm>
            <a:off x="525484" y="1680311"/>
            <a:ext cx="5181387" cy="3683000"/>
          </a:xfrm>
          <a:prstGeom prst="cloud">
            <a:avLst/>
          </a:pr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390370E6-C2A0-4D09-9B30-3FCB6DD8150D}"/>
              </a:ext>
            </a:extLst>
          </p:cNvPr>
          <p:cNvSpPr/>
          <p:nvPr/>
        </p:nvSpPr>
        <p:spPr>
          <a:xfrm>
            <a:off x="5088968" y="4546763"/>
            <a:ext cx="707666" cy="706724"/>
          </a:xfrm>
          <a:prstGeom prst="ellipse">
            <a:avLst/>
          </a:prstGeom>
          <a:noFill/>
          <a:ln w="19050">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79A8187B-B1E0-4921-89F1-9B6DB8A06430}"/>
              </a:ext>
            </a:extLst>
          </p:cNvPr>
          <p:cNvSpPr/>
          <p:nvPr/>
        </p:nvSpPr>
        <p:spPr>
          <a:xfrm>
            <a:off x="5718377" y="5265934"/>
            <a:ext cx="483339" cy="463170"/>
          </a:xfrm>
          <a:prstGeom prst="ellipse">
            <a:avLst/>
          </a:prstGeom>
          <a:noFill/>
          <a:ln w="19050">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E7EC16E1-E231-42C1-8ECA-F186CD4C63E5}"/>
              </a:ext>
            </a:extLst>
          </p:cNvPr>
          <p:cNvSpPr/>
          <p:nvPr/>
        </p:nvSpPr>
        <p:spPr>
          <a:xfrm>
            <a:off x="6201716" y="5685431"/>
            <a:ext cx="383996" cy="354888"/>
          </a:xfrm>
          <a:prstGeom prst="ellipse">
            <a:avLst/>
          </a:prstGeom>
          <a:noFill/>
          <a:ln w="19050">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 Placeholder 4">
            <a:extLst>
              <a:ext uri="{FF2B5EF4-FFF2-40B4-BE49-F238E27FC236}">
                <a16:creationId xmlns:a16="http://schemas.microsoft.com/office/drawing/2014/main" id="{65786EA0-D2BB-4186-82FF-74AA440AECCF}"/>
              </a:ext>
            </a:extLst>
          </p:cNvPr>
          <p:cNvSpPr txBox="1">
            <a:spLocks/>
          </p:cNvSpPr>
          <p:nvPr/>
        </p:nvSpPr>
        <p:spPr>
          <a:xfrm>
            <a:off x="1248744" y="2449314"/>
            <a:ext cx="3600235" cy="2450811"/>
          </a:xfrm>
          <a:prstGeom prst="rect">
            <a:avLst/>
          </a:prstGeom>
        </p:spPr>
        <p:txBody>
          <a:bodyPr vert="horz" lIns="91440" tIns="180000" rIns="91440" bIns="45720" rtlCol="0">
            <a:noAutofit/>
          </a:bodyPr>
          <a:lstStyle>
            <a:lvl1pPr marL="457200" indent="-457200" algn="l" defTabSz="914400" rtl="0" eaLnBrk="1" latinLnBrk="0" hangingPunct="1">
              <a:lnSpc>
                <a:spcPct val="90000"/>
              </a:lnSpc>
              <a:spcBef>
                <a:spcPts val="1000"/>
              </a:spcBef>
              <a:spcAft>
                <a:spcPts val="1000"/>
              </a:spcAft>
              <a:buClr>
                <a:srgbClr val="00AEEF"/>
              </a:buClr>
              <a:buFont typeface="Wingdings" pitchFamily="2" charset="2"/>
              <a:buChar char="§"/>
              <a:defRPr sz="2800" kern="1200">
                <a:solidFill>
                  <a:schemeClr val="tx1"/>
                </a:solidFill>
                <a:latin typeface="+mn-lt"/>
                <a:ea typeface="+mn-ea"/>
                <a:cs typeface="+mn-cs"/>
              </a:defRPr>
            </a:lvl1pPr>
            <a:lvl2pPr marL="800100" indent="-342900" algn="l" defTabSz="914400" rtl="0" eaLnBrk="1" latinLnBrk="0" hangingPunct="1">
              <a:lnSpc>
                <a:spcPct val="90000"/>
              </a:lnSpc>
              <a:spcBef>
                <a:spcPts val="500"/>
              </a:spcBef>
              <a:buClr>
                <a:schemeClr val="tx1"/>
              </a:buClr>
              <a:buFont typeface="Wingdings" pitchFamily="2"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00AEEF"/>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Clr>
                <a:srgbClr val="00AEEF"/>
              </a:buClr>
              <a:buFont typeface="Wingdings"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2400" dirty="0">
                <a:solidFill>
                  <a:srgbClr val="00B0F0"/>
                </a:solidFill>
                <a:latin typeface="Arial" panose="020B0604020202020204" pitchFamily="34" charset="0"/>
                <a:cs typeface="Arial" panose="020B0604020202020204" pitchFamily="34" charset="0"/>
              </a:rPr>
              <a:t>What can schools do</a:t>
            </a:r>
          </a:p>
          <a:p>
            <a:pPr marL="0" indent="0" algn="ctr">
              <a:buNone/>
            </a:pPr>
            <a:r>
              <a:rPr lang="en-GB" sz="2400" dirty="0">
                <a:solidFill>
                  <a:srgbClr val="00B0F0"/>
                </a:solidFill>
                <a:latin typeface="Arial" panose="020B0604020202020204" pitchFamily="34" charset="0"/>
                <a:cs typeface="Arial" panose="020B0604020202020204" pitchFamily="34" charset="0"/>
              </a:rPr>
              <a:t>to support pupils who </a:t>
            </a:r>
          </a:p>
          <a:p>
            <a:pPr marL="0" indent="0" algn="ctr">
              <a:buNone/>
            </a:pPr>
            <a:r>
              <a:rPr lang="en-GB" sz="2400" dirty="0">
                <a:solidFill>
                  <a:srgbClr val="00B0F0"/>
                </a:solidFill>
                <a:latin typeface="Arial" panose="020B0604020202020204" pitchFamily="34" charset="0"/>
                <a:cs typeface="Arial" panose="020B0604020202020204" pitchFamily="34" charset="0"/>
              </a:rPr>
              <a:t>have a disability?</a:t>
            </a:r>
          </a:p>
        </p:txBody>
      </p:sp>
      <p:sp>
        <p:nvSpPr>
          <p:cNvPr id="14" name="Title 1">
            <a:extLst>
              <a:ext uri="{FF2B5EF4-FFF2-40B4-BE49-F238E27FC236}">
                <a16:creationId xmlns:a16="http://schemas.microsoft.com/office/drawing/2014/main" id="{3473AE6D-C3DF-432C-8AC2-C099C4FD1D7F}"/>
              </a:ext>
            </a:extLst>
          </p:cNvPr>
          <p:cNvSpPr>
            <a:spLocks noGrp="1"/>
          </p:cNvSpPr>
          <p:nvPr>
            <p:ph type="ctrTitle"/>
          </p:nvPr>
        </p:nvSpPr>
        <p:spPr>
          <a:xfrm>
            <a:off x="369525" y="442145"/>
            <a:ext cx="11587919" cy="877104"/>
          </a:xfrm>
        </p:spPr>
        <p:txBody>
          <a:bodyPr>
            <a:noAutofit/>
          </a:bodyPr>
          <a:lstStyle/>
          <a:p>
            <a:r>
              <a:rPr lang="en-GB" sz="2400" dirty="0"/>
              <a:t>  </a:t>
            </a:r>
          </a:p>
        </p:txBody>
      </p:sp>
      <p:sp>
        <p:nvSpPr>
          <p:cNvPr id="15" name="Title 2">
            <a:extLst>
              <a:ext uri="{FF2B5EF4-FFF2-40B4-BE49-F238E27FC236}">
                <a16:creationId xmlns:a16="http://schemas.microsoft.com/office/drawing/2014/main" id="{D050CF15-DFB4-4AB0-AF83-154B9DC6D927}"/>
              </a:ext>
            </a:extLst>
          </p:cNvPr>
          <p:cNvSpPr txBox="1">
            <a:spLocks/>
          </p:cNvSpPr>
          <p:nvPr/>
        </p:nvSpPr>
        <p:spPr>
          <a:xfrm>
            <a:off x="360000" y="261444"/>
            <a:ext cx="11247587" cy="87710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800" kern="1200" cap="all" spc="400" baseline="0">
                <a:solidFill>
                  <a:srgbClr val="00AEEF"/>
                </a:solidFill>
                <a:latin typeface="Univers Next Pro Condensed" panose="020B0906030202020203" pitchFamily="34" charset="0"/>
                <a:ea typeface="+mj-ea"/>
                <a:cs typeface="+mj-cs"/>
              </a:defRPr>
            </a:lvl1pPr>
          </a:lstStyle>
          <a:p>
            <a:r>
              <a:rPr lang="en-GB" dirty="0"/>
              <a:t>Children with disabilities</a:t>
            </a:r>
          </a:p>
        </p:txBody>
      </p:sp>
      <p:sp>
        <p:nvSpPr>
          <p:cNvPr id="2" name="Rectangle 1">
            <a:extLst>
              <a:ext uri="{FF2B5EF4-FFF2-40B4-BE49-F238E27FC236}">
                <a16:creationId xmlns:a16="http://schemas.microsoft.com/office/drawing/2014/main" id="{B5D4B3F2-BE12-4430-8ABF-5250AB3140C4}"/>
              </a:ext>
            </a:extLst>
          </p:cNvPr>
          <p:cNvSpPr/>
          <p:nvPr/>
        </p:nvSpPr>
        <p:spPr>
          <a:xfrm>
            <a:off x="5960046" y="1680184"/>
            <a:ext cx="6096000" cy="2031325"/>
          </a:xfrm>
          <a:prstGeom prst="rect">
            <a:avLst/>
          </a:prstGeom>
        </p:spPr>
        <p:txBody>
          <a:bodyPr>
            <a:spAutoFit/>
          </a:bodyPr>
          <a:lstStyle/>
          <a:p>
            <a:r>
              <a:rPr lang="en-GB" i="1" dirty="0">
                <a:solidFill>
                  <a:srgbClr val="00B0F0"/>
                </a:solidFill>
                <a:latin typeface="Arial" panose="020B0604020202020204" pitchFamily="34" charset="0"/>
                <a:cs typeface="Arial" panose="020B0604020202020204" pitchFamily="34" charset="0"/>
              </a:rPr>
              <a:t>The Convention says: “Children must be supported, included, listened to and involved in decisions about their education.</a:t>
            </a:r>
          </a:p>
          <a:p>
            <a:endParaRPr lang="en-GB" i="1" dirty="0">
              <a:solidFill>
                <a:srgbClr val="00B0F0"/>
              </a:solidFill>
              <a:latin typeface="Arial" panose="020B0604020202020204" pitchFamily="34" charset="0"/>
              <a:cs typeface="Arial" panose="020B0604020202020204" pitchFamily="34" charset="0"/>
            </a:endParaRPr>
          </a:p>
          <a:p>
            <a:r>
              <a:rPr lang="en-GB" i="1" dirty="0">
                <a:solidFill>
                  <a:srgbClr val="00B0F0"/>
                </a:solidFill>
                <a:latin typeface="Arial" panose="020B0604020202020204" pitchFamily="34" charset="0"/>
                <a:cs typeface="Arial" panose="020B0604020202020204" pitchFamily="34" charset="0"/>
              </a:rPr>
              <a:t>“A disability is a physical or mental impairment that has a substantial and long term negative effect on your ability to do daily activities.”</a:t>
            </a:r>
          </a:p>
        </p:txBody>
      </p:sp>
    </p:spTree>
    <p:extLst>
      <p:ext uri="{BB962C8B-B14F-4D97-AF65-F5344CB8AC3E}">
        <p14:creationId xmlns:p14="http://schemas.microsoft.com/office/powerpoint/2010/main" val="36848980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19CE0EB-9064-441E-8E00-1290285670BD}"/>
              </a:ext>
            </a:extLst>
          </p:cNvPr>
          <p:cNvSpPr>
            <a:spLocks noGrp="1"/>
          </p:cNvSpPr>
          <p:nvPr>
            <p:ph type="body" sz="quarter" idx="11"/>
          </p:nvPr>
        </p:nvSpPr>
        <p:spPr>
          <a:xfrm>
            <a:off x="460208" y="1802892"/>
            <a:ext cx="10858500" cy="4092575"/>
          </a:xfrm>
        </p:spPr>
        <p:txBody>
          <a:bodyPr>
            <a:normAutofit fontScale="25000" lnSpcReduction="20000"/>
          </a:bodyPr>
          <a:lstStyle/>
          <a:p>
            <a:r>
              <a:rPr lang="en-GB" sz="6200" dirty="0">
                <a:latin typeface="Arial" panose="020B0604020202020204" pitchFamily="34" charset="0"/>
                <a:cs typeface="Arial" panose="020B0604020202020204" pitchFamily="34" charset="0"/>
              </a:rPr>
              <a:t>Make sure the building is physically accessible (ramps and lifts for example)</a:t>
            </a:r>
          </a:p>
          <a:p>
            <a:r>
              <a:rPr lang="en-GB" sz="6200" dirty="0">
                <a:latin typeface="Arial" panose="020B0604020202020204" pitchFamily="34" charset="0"/>
                <a:cs typeface="Arial" panose="020B0604020202020204" pitchFamily="34" charset="0"/>
              </a:rPr>
              <a:t>Work with specialist services to meet the needs of the child such as accessible buildings, specialist equipment or audio descriptions. </a:t>
            </a:r>
          </a:p>
          <a:p>
            <a:r>
              <a:rPr lang="en-GB" sz="6200" dirty="0">
                <a:latin typeface="Arial" panose="020B0604020202020204" pitchFamily="34" charset="0"/>
                <a:cs typeface="Arial" panose="020B0604020202020204" pitchFamily="34" charset="0"/>
              </a:rPr>
              <a:t>Make lessons and activities accessible for all (easy read, sign language, Braille)</a:t>
            </a:r>
          </a:p>
          <a:p>
            <a:r>
              <a:rPr lang="en-GB" sz="6200" dirty="0">
                <a:latin typeface="Arial" panose="020B0604020202020204" pitchFamily="34" charset="0"/>
                <a:cs typeface="Arial" panose="020B0604020202020204" pitchFamily="34" charset="0"/>
              </a:rPr>
              <a:t>Have quiet, calm and relaxing spaces such as a nurture room</a:t>
            </a:r>
          </a:p>
          <a:p>
            <a:r>
              <a:rPr lang="en-GB" sz="6200" dirty="0">
                <a:latin typeface="Arial" panose="020B0604020202020204" pitchFamily="34" charset="0"/>
                <a:cs typeface="Arial" panose="020B0604020202020204" pitchFamily="34" charset="0"/>
              </a:rPr>
              <a:t>Use special equipment such as a microphone or hearing loop</a:t>
            </a:r>
          </a:p>
          <a:p>
            <a:r>
              <a:rPr lang="en-GB" sz="6200" dirty="0">
                <a:latin typeface="Arial" panose="020B0604020202020204" pitchFamily="34" charset="0"/>
                <a:cs typeface="Arial" panose="020B0604020202020204" pitchFamily="34" charset="0"/>
              </a:rPr>
              <a:t>Listen to the child and help them to be included – every child is unique</a:t>
            </a:r>
          </a:p>
          <a:p>
            <a:r>
              <a:rPr lang="en-GB" sz="6200" dirty="0">
                <a:latin typeface="Arial" panose="020B0604020202020204" pitchFamily="34" charset="0"/>
                <a:cs typeface="Arial" panose="020B0604020202020204" pitchFamily="34" charset="0"/>
              </a:rPr>
              <a:t>Work together and create a plan – making sure the child is heard</a:t>
            </a:r>
          </a:p>
          <a:p>
            <a:r>
              <a:rPr lang="en-GB" sz="6200" dirty="0">
                <a:latin typeface="Arial" panose="020B0604020202020204" pitchFamily="34" charset="0"/>
                <a:cs typeface="Arial" panose="020B0604020202020204" pitchFamily="34" charset="0"/>
              </a:rPr>
              <a:t>Have toilets that are accessible</a:t>
            </a:r>
          </a:p>
          <a:p>
            <a:r>
              <a:rPr lang="en-GB" sz="6200" dirty="0">
                <a:latin typeface="Arial" panose="020B0604020202020204" pitchFamily="34" charset="0"/>
                <a:cs typeface="Arial" panose="020B0604020202020204" pitchFamily="34" charset="0"/>
              </a:rPr>
              <a:t>Make sure all children can enjoy the playground</a:t>
            </a:r>
          </a:p>
        </p:txBody>
      </p:sp>
      <p:sp>
        <p:nvSpPr>
          <p:cNvPr id="3" name="Title 2">
            <a:extLst>
              <a:ext uri="{FF2B5EF4-FFF2-40B4-BE49-F238E27FC236}">
                <a16:creationId xmlns:a16="http://schemas.microsoft.com/office/drawing/2014/main" id="{6A854495-F1E1-460C-B725-72CB6252C37B}"/>
              </a:ext>
            </a:extLst>
          </p:cNvPr>
          <p:cNvSpPr>
            <a:spLocks noGrp="1"/>
          </p:cNvSpPr>
          <p:nvPr>
            <p:ph type="ctrTitle"/>
          </p:nvPr>
        </p:nvSpPr>
        <p:spPr/>
        <p:txBody>
          <a:bodyPr/>
          <a:lstStyle/>
          <a:p>
            <a:r>
              <a:rPr lang="en-GB" dirty="0"/>
              <a:t>How many of these did you get?</a:t>
            </a:r>
          </a:p>
        </p:txBody>
      </p:sp>
    </p:spTree>
    <p:extLst>
      <p:ext uri="{BB962C8B-B14F-4D97-AF65-F5344CB8AC3E}">
        <p14:creationId xmlns:p14="http://schemas.microsoft.com/office/powerpoint/2010/main" val="16068225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A854495-F1E1-460C-B725-72CB6252C37B}"/>
              </a:ext>
            </a:extLst>
          </p:cNvPr>
          <p:cNvSpPr>
            <a:spLocks noGrp="1"/>
          </p:cNvSpPr>
          <p:nvPr>
            <p:ph type="ctrTitle"/>
          </p:nvPr>
        </p:nvSpPr>
        <p:spPr/>
        <p:txBody>
          <a:bodyPr/>
          <a:lstStyle/>
          <a:p>
            <a:r>
              <a:rPr lang="en-GB" dirty="0"/>
              <a:t>Activity Time</a:t>
            </a:r>
          </a:p>
        </p:txBody>
      </p:sp>
      <p:sp>
        <p:nvSpPr>
          <p:cNvPr id="11" name="Rectangle 10">
            <a:extLst>
              <a:ext uri="{FF2B5EF4-FFF2-40B4-BE49-F238E27FC236}">
                <a16:creationId xmlns:a16="http://schemas.microsoft.com/office/drawing/2014/main" id="{9E11DD7D-5650-4A5E-A126-EFA683EE85AA}"/>
              </a:ext>
            </a:extLst>
          </p:cNvPr>
          <p:cNvSpPr/>
          <p:nvPr/>
        </p:nvSpPr>
        <p:spPr>
          <a:xfrm>
            <a:off x="13723" y="6624277"/>
            <a:ext cx="582211" cy="230832"/>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Primary</a:t>
            </a:r>
          </a:p>
        </p:txBody>
      </p:sp>
      <p:sp>
        <p:nvSpPr>
          <p:cNvPr id="13" name="Rectangle 12">
            <a:extLst>
              <a:ext uri="{FF2B5EF4-FFF2-40B4-BE49-F238E27FC236}">
                <a16:creationId xmlns:a16="http://schemas.microsoft.com/office/drawing/2014/main" id="{46321322-9A6E-421F-85A0-224A33516ACA}"/>
              </a:ext>
            </a:extLst>
          </p:cNvPr>
          <p:cNvSpPr/>
          <p:nvPr/>
        </p:nvSpPr>
        <p:spPr>
          <a:xfrm rot="20916146">
            <a:off x="392257" y="1342205"/>
            <a:ext cx="4301864" cy="3447098"/>
          </a:xfrm>
          <a:prstGeom prst="rect">
            <a:avLst/>
          </a:prstGeom>
        </p:spPr>
        <p:txBody>
          <a:bodyPr wrap="square">
            <a:spAutoFit/>
          </a:bodyPr>
          <a:lstStyle/>
          <a:p>
            <a:r>
              <a:rPr lang="en-GB" sz="2800" dirty="0">
                <a:latin typeface="Arial" panose="020B0604020202020204" pitchFamily="34" charset="0"/>
                <a:cs typeface="Arial" panose="020B0604020202020204" pitchFamily="34" charset="0"/>
              </a:rPr>
              <a:t>All these activities are related to… </a:t>
            </a: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id="{4732AD66-E745-4C04-AA65-02C71BBDAD5F}"/>
              </a:ext>
            </a:extLst>
          </p:cNvPr>
          <p:cNvSpPr/>
          <p:nvPr/>
        </p:nvSpPr>
        <p:spPr>
          <a:xfrm>
            <a:off x="94073" y="5764425"/>
            <a:ext cx="6096000" cy="707886"/>
          </a:xfrm>
          <a:prstGeom prst="rect">
            <a:avLst/>
          </a:prstGeom>
        </p:spPr>
        <p:txBody>
          <a:bodyPr>
            <a:spAutoFit/>
          </a:bodyPr>
          <a:lstStyle/>
          <a:p>
            <a:r>
              <a:rPr lang="en-GB" sz="2000" dirty="0">
                <a:latin typeface="Arial" panose="020B0604020202020204" pitchFamily="34" charset="0"/>
                <a:cs typeface="Arial" panose="020B0604020202020204" pitchFamily="34" charset="0"/>
              </a:rPr>
              <a:t>You don’t need to do every single activity </a:t>
            </a:r>
          </a:p>
          <a:p>
            <a:r>
              <a:rPr lang="en-GB" sz="2000" dirty="0">
                <a:latin typeface="Arial" panose="020B0604020202020204" pitchFamily="34" charset="0"/>
                <a:cs typeface="Arial" panose="020B0604020202020204" pitchFamily="34" charset="0"/>
              </a:rPr>
              <a:t>but if you have time you can do more than one. </a:t>
            </a:r>
          </a:p>
        </p:txBody>
      </p:sp>
      <p:sp>
        <p:nvSpPr>
          <p:cNvPr id="25" name="Flowchart: Connector 24">
            <a:extLst>
              <a:ext uri="{FF2B5EF4-FFF2-40B4-BE49-F238E27FC236}">
                <a16:creationId xmlns:a16="http://schemas.microsoft.com/office/drawing/2014/main" id="{5DBA6628-F645-4A31-9AFF-050A34306ED8}"/>
              </a:ext>
            </a:extLst>
          </p:cNvPr>
          <p:cNvSpPr/>
          <p:nvPr/>
        </p:nvSpPr>
        <p:spPr>
          <a:xfrm>
            <a:off x="3579007" y="1616288"/>
            <a:ext cx="2826596" cy="2789597"/>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B0F0"/>
                </a:solidFill>
                <a:latin typeface="Arial" panose="020B0604020202020204" pitchFamily="34" charset="0"/>
                <a:cs typeface="Arial" panose="020B0604020202020204" pitchFamily="34" charset="0"/>
              </a:rPr>
              <a:t>What does disability mean to you? Do you know anyone who has a disability? How does your school help people with disabilities? Write down a list and talk to your friends about it.</a:t>
            </a:r>
          </a:p>
        </p:txBody>
      </p:sp>
      <p:sp>
        <p:nvSpPr>
          <p:cNvPr id="16" name="Flowchart: Connector 15">
            <a:extLst>
              <a:ext uri="{FF2B5EF4-FFF2-40B4-BE49-F238E27FC236}">
                <a16:creationId xmlns:a16="http://schemas.microsoft.com/office/drawing/2014/main" id="{803D5654-646E-4BEF-9F04-8F71ABCE5BC4}"/>
              </a:ext>
            </a:extLst>
          </p:cNvPr>
          <p:cNvSpPr/>
          <p:nvPr/>
        </p:nvSpPr>
        <p:spPr>
          <a:xfrm>
            <a:off x="9032014" y="2666507"/>
            <a:ext cx="2826596" cy="2789597"/>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B0F0"/>
                </a:solidFill>
                <a:latin typeface="Arial" panose="020B0604020202020204" pitchFamily="34" charset="0"/>
                <a:cs typeface="Arial" panose="020B0604020202020204" pitchFamily="34" charset="0"/>
              </a:rPr>
              <a:t>Article 23 says that children have the right to live a “full and decent life with dignity”. Do you know what dignity is? Ask someone what they think it means or look it up and talk to someone about it.</a:t>
            </a:r>
          </a:p>
        </p:txBody>
      </p:sp>
      <p:sp>
        <p:nvSpPr>
          <p:cNvPr id="18" name="Flowchart: Connector 17">
            <a:extLst>
              <a:ext uri="{FF2B5EF4-FFF2-40B4-BE49-F238E27FC236}">
                <a16:creationId xmlns:a16="http://schemas.microsoft.com/office/drawing/2014/main" id="{97C33C67-D0E1-4495-BAAD-BDEA77809A2C}"/>
              </a:ext>
            </a:extLst>
          </p:cNvPr>
          <p:cNvSpPr/>
          <p:nvPr/>
        </p:nvSpPr>
        <p:spPr>
          <a:xfrm>
            <a:off x="6348839" y="76301"/>
            <a:ext cx="2940123" cy="2919906"/>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B0F0"/>
                </a:solidFill>
                <a:latin typeface="Arial" panose="020B0604020202020204" pitchFamily="34" charset="0"/>
                <a:cs typeface="Arial" panose="020B0604020202020204" pitchFamily="34" charset="0"/>
              </a:rPr>
              <a:t>Winnie has cerebral palsy and she enjoys horse riding. Do you have any hobbies? Write a letter to tell Winnie about the hobbies that you enjoy doing and maybe you have some questions for her. Watch Winnie tell her story </a:t>
            </a:r>
            <a:r>
              <a:rPr lang="en-GB" sz="1400" dirty="0">
                <a:solidFill>
                  <a:srgbClr val="00B0F0"/>
                </a:solidFill>
                <a:latin typeface="Arial" panose="020B0604020202020204" pitchFamily="34" charset="0"/>
                <a:cs typeface="Arial" panose="020B0604020202020204" pitchFamily="34" charset="0"/>
                <a:hlinkClick r:id="rId4"/>
              </a:rPr>
              <a:t>here</a:t>
            </a:r>
            <a:r>
              <a:rPr lang="en-GB" sz="1400" dirty="0">
                <a:solidFill>
                  <a:srgbClr val="00B0F0"/>
                </a:solidFill>
                <a:latin typeface="Arial" panose="020B0604020202020204" pitchFamily="34" charset="0"/>
                <a:cs typeface="Arial" panose="020B0604020202020204" pitchFamily="34" charset="0"/>
              </a:rPr>
              <a:t>.</a:t>
            </a:r>
          </a:p>
        </p:txBody>
      </p:sp>
      <p:sp>
        <p:nvSpPr>
          <p:cNvPr id="19" name="Flowchart: Connector 18">
            <a:extLst>
              <a:ext uri="{FF2B5EF4-FFF2-40B4-BE49-F238E27FC236}">
                <a16:creationId xmlns:a16="http://schemas.microsoft.com/office/drawing/2014/main" id="{A44E77E5-727F-4487-A105-DE17AFFD6DC9}"/>
              </a:ext>
            </a:extLst>
          </p:cNvPr>
          <p:cNvSpPr/>
          <p:nvPr/>
        </p:nvSpPr>
        <p:spPr>
          <a:xfrm>
            <a:off x="5813022" y="3619269"/>
            <a:ext cx="3242779" cy="3162430"/>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B0F0"/>
                </a:solidFill>
                <a:latin typeface="Arial" panose="020B0604020202020204" pitchFamily="34" charset="0"/>
                <a:cs typeface="Arial" panose="020B0604020202020204" pitchFamily="34" charset="0"/>
              </a:rPr>
              <a:t>Some children can’t use their hands to do things like drawing and painting. Watch this video and have a look at some art created by artists using only their mouth or feet. Have a go at </a:t>
            </a:r>
            <a:r>
              <a:rPr lang="en-GB" sz="1400" dirty="0">
                <a:solidFill>
                  <a:srgbClr val="00B0F0"/>
                </a:solidFill>
                <a:latin typeface="Arial" panose="020B0604020202020204" pitchFamily="34" charset="0"/>
                <a:cs typeface="Arial" panose="020B0604020202020204" pitchFamily="34" charset="0"/>
                <a:hlinkClick r:id="rId5"/>
              </a:rPr>
              <a:t>painting this hedgehog (or anything else) </a:t>
            </a:r>
            <a:r>
              <a:rPr lang="en-GB" sz="1400" dirty="0">
                <a:solidFill>
                  <a:srgbClr val="00B0F0"/>
                </a:solidFill>
                <a:latin typeface="Arial" panose="020B0604020202020204" pitchFamily="34" charset="0"/>
                <a:cs typeface="Arial" panose="020B0604020202020204" pitchFamily="34" charset="0"/>
              </a:rPr>
              <a:t>with either your mouth or feet.</a:t>
            </a:r>
          </a:p>
        </p:txBody>
      </p:sp>
      <p:pic>
        <p:nvPicPr>
          <p:cNvPr id="2" name="Online Media 1" title="Winnie - Kids with Disabilities">
            <a:hlinkClick r:id="" action="ppaction://media"/>
            <a:extLst>
              <a:ext uri="{FF2B5EF4-FFF2-40B4-BE49-F238E27FC236}">
                <a16:creationId xmlns:a16="http://schemas.microsoft.com/office/drawing/2014/main" id="{D91CAE1E-B6A0-4148-8A84-3BF556967B2C}"/>
              </a:ext>
            </a:extLst>
          </p:cNvPr>
          <p:cNvPicPr>
            <a:picLocks noRot="1" noChangeAspect="1"/>
          </p:cNvPicPr>
          <p:nvPr>
            <a:videoFile r:link="rId1"/>
          </p:nvPr>
        </p:nvPicPr>
        <p:blipFill>
          <a:blip r:embed="rId6"/>
          <a:stretch>
            <a:fillRect/>
          </a:stretch>
        </p:blipFill>
        <p:spPr>
          <a:xfrm>
            <a:off x="9005904" y="778123"/>
            <a:ext cx="2695575" cy="1516261"/>
          </a:xfrm>
          <a:prstGeom prst="rect">
            <a:avLst/>
          </a:prstGeom>
        </p:spPr>
      </p:pic>
      <p:pic>
        <p:nvPicPr>
          <p:cNvPr id="22" name="Graphic 21">
            <a:extLst>
              <a:ext uri="{FF2B5EF4-FFF2-40B4-BE49-F238E27FC236}">
                <a16:creationId xmlns:a16="http://schemas.microsoft.com/office/drawing/2014/main" id="{14CD79D7-F54B-428D-9DBC-8BD4D2338136}"/>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333390" y="3011086"/>
            <a:ext cx="1832319" cy="2443091"/>
          </a:xfrm>
          <a:prstGeom prst="rect">
            <a:avLst/>
          </a:prstGeom>
        </p:spPr>
      </p:pic>
    </p:spTree>
    <p:extLst>
      <p:ext uri="{BB962C8B-B14F-4D97-AF65-F5344CB8AC3E}">
        <p14:creationId xmlns:p14="http://schemas.microsoft.com/office/powerpoint/2010/main" val="1331035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A854495-F1E1-460C-B725-72CB6252C37B}"/>
              </a:ext>
            </a:extLst>
          </p:cNvPr>
          <p:cNvSpPr>
            <a:spLocks noGrp="1"/>
          </p:cNvSpPr>
          <p:nvPr>
            <p:ph type="ctrTitle"/>
          </p:nvPr>
        </p:nvSpPr>
        <p:spPr/>
        <p:txBody>
          <a:bodyPr/>
          <a:lstStyle/>
          <a:p>
            <a:r>
              <a:rPr lang="en-GB" dirty="0"/>
              <a:t>Activity Time</a:t>
            </a:r>
          </a:p>
        </p:txBody>
      </p:sp>
      <p:sp>
        <p:nvSpPr>
          <p:cNvPr id="11" name="Rectangle 10">
            <a:extLst>
              <a:ext uri="{FF2B5EF4-FFF2-40B4-BE49-F238E27FC236}">
                <a16:creationId xmlns:a16="http://schemas.microsoft.com/office/drawing/2014/main" id="{9E11DD7D-5650-4A5E-A126-EFA683EE85AA}"/>
              </a:ext>
            </a:extLst>
          </p:cNvPr>
          <p:cNvSpPr/>
          <p:nvPr/>
        </p:nvSpPr>
        <p:spPr>
          <a:xfrm>
            <a:off x="13723" y="6624277"/>
            <a:ext cx="582211" cy="230832"/>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Primary</a:t>
            </a:r>
          </a:p>
        </p:txBody>
      </p:sp>
      <p:sp>
        <p:nvSpPr>
          <p:cNvPr id="25" name="Flowchart: Connector 24">
            <a:extLst>
              <a:ext uri="{FF2B5EF4-FFF2-40B4-BE49-F238E27FC236}">
                <a16:creationId xmlns:a16="http://schemas.microsoft.com/office/drawing/2014/main" id="{5DBA6628-F645-4A31-9AFF-050A34306ED8}"/>
              </a:ext>
            </a:extLst>
          </p:cNvPr>
          <p:cNvSpPr/>
          <p:nvPr/>
        </p:nvSpPr>
        <p:spPr>
          <a:xfrm>
            <a:off x="575940" y="3781509"/>
            <a:ext cx="2748425" cy="2700435"/>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B0F0"/>
                </a:solidFill>
                <a:latin typeface="Arial" panose="020B0604020202020204" pitchFamily="34" charset="0"/>
                <a:cs typeface="Arial" panose="020B0604020202020204" pitchFamily="34" charset="0"/>
              </a:rPr>
              <a:t>Find out about a </a:t>
            </a:r>
            <a:r>
              <a:rPr lang="en-GB" sz="1400" dirty="0">
                <a:solidFill>
                  <a:srgbClr val="00B0F0"/>
                </a:solidFill>
                <a:latin typeface="Arial" panose="020B0604020202020204" pitchFamily="34" charset="0"/>
                <a:cs typeface="Arial" panose="020B0604020202020204" pitchFamily="34" charset="0"/>
                <a:hlinkClick r:id="rId4"/>
              </a:rPr>
              <a:t>Paralympic sport </a:t>
            </a:r>
            <a:r>
              <a:rPr lang="en-GB" sz="1400" dirty="0">
                <a:solidFill>
                  <a:srgbClr val="00B0F0"/>
                </a:solidFill>
                <a:latin typeface="Arial" panose="020B0604020202020204" pitchFamily="34" charset="0"/>
                <a:cs typeface="Arial" panose="020B0604020202020204" pitchFamily="34" charset="0"/>
              </a:rPr>
              <a:t>that interests you and find a way to show your findings in something like a story, poster, PowerPoint or drawing.</a:t>
            </a:r>
          </a:p>
        </p:txBody>
      </p:sp>
      <p:sp>
        <p:nvSpPr>
          <p:cNvPr id="9" name="Flowchart: Connector 8">
            <a:extLst>
              <a:ext uri="{FF2B5EF4-FFF2-40B4-BE49-F238E27FC236}">
                <a16:creationId xmlns:a16="http://schemas.microsoft.com/office/drawing/2014/main" id="{B787D854-0688-4AD7-B525-1C43A69AA915}"/>
              </a:ext>
            </a:extLst>
          </p:cNvPr>
          <p:cNvSpPr/>
          <p:nvPr/>
        </p:nvSpPr>
        <p:spPr>
          <a:xfrm>
            <a:off x="5362578" y="2962276"/>
            <a:ext cx="3467099" cy="3547770"/>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B0F0"/>
                </a:solidFill>
                <a:latin typeface="Arial" panose="020B0604020202020204" pitchFamily="34" charset="0"/>
                <a:cs typeface="Arial" panose="020B0604020202020204" pitchFamily="34" charset="0"/>
              </a:rPr>
              <a:t>It is important that a child with a disability is included and treated with respect. Watch </a:t>
            </a:r>
            <a:r>
              <a:rPr lang="en-GB" sz="1400" dirty="0">
                <a:solidFill>
                  <a:srgbClr val="00B0F0"/>
                </a:solidFill>
                <a:latin typeface="Arial" panose="020B0604020202020204" pitchFamily="34" charset="0"/>
                <a:cs typeface="Arial" panose="020B0604020202020204" pitchFamily="34" charset="0"/>
                <a:hlinkClick r:id="rId5"/>
              </a:rPr>
              <a:t>this video</a:t>
            </a:r>
            <a:r>
              <a:rPr lang="en-GB" sz="1400" dirty="0">
                <a:solidFill>
                  <a:srgbClr val="00B0F0"/>
                </a:solidFill>
                <a:latin typeface="Arial" panose="020B0604020202020204" pitchFamily="34" charset="0"/>
                <a:cs typeface="Arial" panose="020B0604020202020204" pitchFamily="34" charset="0"/>
              </a:rPr>
              <a:t> and listen to Phoebe who has Cerebral Palsy share her story about the importance of being included and involved in everything she wants to do. Think about what you would ask Phoebe or what you would want to talk to Phoebe about.</a:t>
            </a:r>
          </a:p>
        </p:txBody>
      </p:sp>
      <p:sp>
        <p:nvSpPr>
          <p:cNvPr id="10" name="Flowchart: Connector 9">
            <a:extLst>
              <a:ext uri="{FF2B5EF4-FFF2-40B4-BE49-F238E27FC236}">
                <a16:creationId xmlns:a16="http://schemas.microsoft.com/office/drawing/2014/main" id="{76FDAFCA-85C5-43A3-A999-9268BE1DFF7B}"/>
              </a:ext>
            </a:extLst>
          </p:cNvPr>
          <p:cNvSpPr/>
          <p:nvPr/>
        </p:nvSpPr>
        <p:spPr>
          <a:xfrm>
            <a:off x="8002522" y="82122"/>
            <a:ext cx="3719975" cy="3724275"/>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B0F0"/>
                </a:solidFill>
                <a:latin typeface="Arial" panose="020B0604020202020204" pitchFamily="34" charset="0"/>
                <a:cs typeface="Arial" panose="020B0604020202020204" pitchFamily="34" charset="0"/>
              </a:rPr>
              <a:t>Sign language is a way of communicating using your hands, mostly used by people with loss of hearing.  Have a look at this website and see if you can learn some </a:t>
            </a:r>
            <a:r>
              <a:rPr lang="en-GB" sz="1400" dirty="0">
                <a:solidFill>
                  <a:srgbClr val="00B0F0"/>
                </a:solidFill>
                <a:latin typeface="Arial" panose="020B0604020202020204" pitchFamily="34" charset="0"/>
                <a:cs typeface="Arial" panose="020B0604020202020204" pitchFamily="34" charset="0"/>
                <a:hlinkClick r:id="rId6"/>
              </a:rPr>
              <a:t>sign language</a:t>
            </a:r>
            <a:r>
              <a:rPr lang="en-GB" sz="1400" dirty="0">
                <a:solidFill>
                  <a:srgbClr val="00B0F0"/>
                </a:solidFill>
                <a:latin typeface="Arial" panose="020B0604020202020204" pitchFamily="34" charset="0"/>
                <a:cs typeface="Arial" panose="020B0604020202020204" pitchFamily="34" charset="0"/>
              </a:rPr>
              <a:t>. Teach what you learn to a friend or with someone in your household. Maybe even share a video with your teachers. You could also try this one for </a:t>
            </a:r>
            <a:r>
              <a:rPr lang="en-GB" sz="1400" dirty="0">
                <a:solidFill>
                  <a:srgbClr val="00B0F0"/>
                </a:solidFill>
                <a:latin typeface="Arial" panose="020B0604020202020204" pitchFamily="34" charset="0"/>
                <a:cs typeface="Arial" panose="020B0604020202020204" pitchFamily="34" charset="0"/>
                <a:hlinkClick r:id="rId7"/>
              </a:rPr>
              <a:t>animals/alphabet</a:t>
            </a:r>
            <a:r>
              <a:rPr lang="en-GB" sz="1400" dirty="0">
                <a:solidFill>
                  <a:srgbClr val="00B0F0"/>
                </a:solidFill>
                <a:latin typeface="Arial" panose="020B0604020202020204" pitchFamily="34" charset="0"/>
                <a:cs typeface="Arial" panose="020B0604020202020204" pitchFamily="34" charset="0"/>
              </a:rPr>
              <a:t>. </a:t>
            </a:r>
          </a:p>
        </p:txBody>
      </p:sp>
      <p:sp>
        <p:nvSpPr>
          <p:cNvPr id="13" name="Flowchart: Connector 12">
            <a:extLst>
              <a:ext uri="{FF2B5EF4-FFF2-40B4-BE49-F238E27FC236}">
                <a16:creationId xmlns:a16="http://schemas.microsoft.com/office/drawing/2014/main" id="{91F4996B-7FE0-4E71-893E-EE878B4C8424}"/>
              </a:ext>
            </a:extLst>
          </p:cNvPr>
          <p:cNvSpPr/>
          <p:nvPr/>
        </p:nvSpPr>
        <p:spPr>
          <a:xfrm>
            <a:off x="2561672" y="1262013"/>
            <a:ext cx="3085858" cy="3022349"/>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B0F0"/>
                </a:solidFill>
                <a:latin typeface="Arial" panose="020B0604020202020204" pitchFamily="34" charset="0"/>
                <a:cs typeface="Arial" panose="020B0604020202020204" pitchFamily="34" charset="0"/>
              </a:rPr>
              <a:t>How would you feel if you couldn’t join in with games in the playground? What should a playground that can be used by everyone look like? Draw a picture and share with your friends. Have a look at </a:t>
            </a:r>
            <a:r>
              <a:rPr lang="en-GB" sz="1400" dirty="0">
                <a:solidFill>
                  <a:srgbClr val="00B0F0"/>
                </a:solidFill>
                <a:latin typeface="Arial" panose="020B0604020202020204" pitchFamily="34" charset="0"/>
                <a:cs typeface="Arial" panose="020B0604020202020204" pitchFamily="34" charset="0"/>
                <a:hlinkClick r:id="rId8"/>
              </a:rPr>
              <a:t>this comic</a:t>
            </a:r>
            <a:r>
              <a:rPr lang="en-GB" sz="1400" dirty="0">
                <a:solidFill>
                  <a:srgbClr val="00B0F0"/>
                </a:solidFill>
                <a:latin typeface="Arial" panose="020B0604020202020204" pitchFamily="34" charset="0"/>
                <a:cs typeface="Arial" panose="020B0604020202020204" pitchFamily="34" charset="0"/>
              </a:rPr>
              <a:t>.</a:t>
            </a:r>
          </a:p>
        </p:txBody>
      </p:sp>
      <p:pic>
        <p:nvPicPr>
          <p:cNvPr id="4" name="Online Media 3" title="TALK TO ME | Physical Disability Awareness">
            <a:hlinkClick r:id="" action="ppaction://media"/>
            <a:extLst>
              <a:ext uri="{FF2B5EF4-FFF2-40B4-BE49-F238E27FC236}">
                <a16:creationId xmlns:a16="http://schemas.microsoft.com/office/drawing/2014/main" id="{67DD33ED-0E8D-4CFC-8B71-20B38C61113A}"/>
              </a:ext>
            </a:extLst>
          </p:cNvPr>
          <p:cNvPicPr>
            <a:picLocks noRot="1" noChangeAspect="1"/>
          </p:cNvPicPr>
          <p:nvPr>
            <a:videoFile r:link="rId1"/>
          </p:nvPr>
        </p:nvPicPr>
        <p:blipFill>
          <a:blip r:embed="rId9"/>
          <a:stretch>
            <a:fillRect/>
          </a:stretch>
        </p:blipFill>
        <p:spPr>
          <a:xfrm>
            <a:off x="8553452" y="4646312"/>
            <a:ext cx="3467100" cy="1950244"/>
          </a:xfrm>
          <a:prstGeom prst="rect">
            <a:avLst/>
          </a:prstGeom>
        </p:spPr>
      </p:pic>
    </p:spTree>
    <p:extLst>
      <p:ext uri="{BB962C8B-B14F-4D97-AF65-F5344CB8AC3E}">
        <p14:creationId xmlns:p14="http://schemas.microsoft.com/office/powerpoint/2010/main" val="2141485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A1067-DCE3-0548-A681-2357D6A5F854}"/>
              </a:ext>
            </a:extLst>
          </p:cNvPr>
          <p:cNvSpPr>
            <a:spLocks noGrp="1"/>
          </p:cNvSpPr>
          <p:nvPr>
            <p:ph type="ctrTitle"/>
          </p:nvPr>
        </p:nvSpPr>
        <p:spPr>
          <a:xfrm>
            <a:off x="225604" y="207171"/>
            <a:ext cx="5626914" cy="877104"/>
          </a:xfrm>
        </p:spPr>
        <p:txBody>
          <a:bodyPr>
            <a:normAutofit/>
          </a:bodyPr>
          <a:lstStyle/>
          <a:p>
            <a:r>
              <a:rPr lang="en-US" dirty="0"/>
              <a:t>Activity time</a:t>
            </a:r>
          </a:p>
        </p:txBody>
      </p:sp>
      <p:sp>
        <p:nvSpPr>
          <p:cNvPr id="6" name="Rectangle 5">
            <a:extLst>
              <a:ext uri="{FF2B5EF4-FFF2-40B4-BE49-F238E27FC236}">
                <a16:creationId xmlns:a16="http://schemas.microsoft.com/office/drawing/2014/main" id="{51D2ECE8-91EB-4CA5-BE5F-B611D187DAED}"/>
              </a:ext>
            </a:extLst>
          </p:cNvPr>
          <p:cNvSpPr/>
          <p:nvPr/>
        </p:nvSpPr>
        <p:spPr>
          <a:xfrm>
            <a:off x="153836" y="1736141"/>
            <a:ext cx="5038373" cy="4801314"/>
          </a:xfrm>
          <a:prstGeom prst="rect">
            <a:avLst/>
          </a:prstGeom>
        </p:spPr>
        <p:txBody>
          <a:bodyPr wrap="square">
            <a:spAutoFit/>
          </a:bodyPr>
          <a:lstStyle/>
          <a:p>
            <a:r>
              <a:rPr lang="en-GB" dirty="0">
                <a:solidFill>
                  <a:schemeClr val="bg1"/>
                </a:solidFill>
                <a:latin typeface="Arial" panose="020B0604020202020204" pitchFamily="34" charset="0"/>
                <a:cs typeface="Arial" panose="020B0604020202020204" pitchFamily="34" charset="0"/>
              </a:rPr>
              <a:t>These activities will help you </a:t>
            </a:r>
          </a:p>
          <a:p>
            <a:r>
              <a:rPr lang="en-GB" dirty="0">
                <a:solidFill>
                  <a:schemeClr val="bg1"/>
                </a:solidFill>
                <a:latin typeface="Arial" panose="020B0604020202020204" pitchFamily="34" charset="0"/>
                <a:cs typeface="Arial" panose="020B0604020202020204" pitchFamily="34" charset="0"/>
              </a:rPr>
              <a:t>understand how...</a:t>
            </a: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dirty="0">
              <a:solidFill>
                <a:schemeClr val="bg1"/>
              </a:solidFill>
              <a:latin typeface="Arial" panose="020B0604020202020204" pitchFamily="34" charset="0"/>
              <a:cs typeface="Arial" panose="020B0604020202020204" pitchFamily="34" charset="0"/>
            </a:endParaRPr>
          </a:p>
          <a:p>
            <a:endParaRPr lang="en-GB" dirty="0">
              <a:solidFill>
                <a:schemeClr val="bg1"/>
              </a:solidFill>
              <a:latin typeface="Arial" panose="020B0604020202020204" pitchFamily="34" charset="0"/>
              <a:cs typeface="Arial" panose="020B0604020202020204" pitchFamily="34" charset="0"/>
            </a:endParaRPr>
          </a:p>
          <a:p>
            <a:endParaRPr lang="en-GB" dirty="0">
              <a:solidFill>
                <a:schemeClr val="bg1"/>
              </a:solidFill>
              <a:latin typeface="Arial" panose="020B0604020202020204" pitchFamily="34" charset="0"/>
              <a:cs typeface="Arial" panose="020B0604020202020204" pitchFamily="34" charset="0"/>
            </a:endParaRPr>
          </a:p>
          <a:p>
            <a:r>
              <a:rPr lang="en-GB" dirty="0">
                <a:solidFill>
                  <a:schemeClr val="bg1"/>
                </a:solidFill>
                <a:latin typeface="Arial" panose="020B0604020202020204" pitchFamily="34" charset="0"/>
                <a:cs typeface="Arial" panose="020B0604020202020204" pitchFamily="34" charset="0"/>
              </a:rPr>
              <a:t>…can relate to your life. </a:t>
            </a:r>
          </a:p>
          <a:p>
            <a:endParaRPr lang="en-GB" dirty="0">
              <a:solidFill>
                <a:schemeClr val="bg1"/>
              </a:solidFill>
              <a:latin typeface="Arial" panose="020B0604020202020204" pitchFamily="34" charset="0"/>
              <a:cs typeface="Arial" panose="020B0604020202020204" pitchFamily="34" charset="0"/>
            </a:endParaRPr>
          </a:p>
          <a:p>
            <a:r>
              <a:rPr lang="en-GB" dirty="0">
                <a:solidFill>
                  <a:schemeClr val="bg1"/>
                </a:solidFill>
                <a:latin typeface="Arial" panose="020B0604020202020204" pitchFamily="34" charset="0"/>
                <a:cs typeface="Arial" panose="020B0604020202020204" pitchFamily="34" charset="0"/>
              </a:rPr>
              <a:t>You don’t need to do every activity, just do as many as you can. </a:t>
            </a:r>
          </a:p>
        </p:txBody>
      </p:sp>
      <p:sp>
        <p:nvSpPr>
          <p:cNvPr id="14" name="Rectangle 13">
            <a:extLst>
              <a:ext uri="{FF2B5EF4-FFF2-40B4-BE49-F238E27FC236}">
                <a16:creationId xmlns:a16="http://schemas.microsoft.com/office/drawing/2014/main" id="{F443F836-3DE7-43B3-B17B-56340E64173E}"/>
              </a:ext>
            </a:extLst>
          </p:cNvPr>
          <p:cNvSpPr/>
          <p:nvPr/>
        </p:nvSpPr>
        <p:spPr>
          <a:xfrm>
            <a:off x="13723" y="6624277"/>
            <a:ext cx="736099" cy="230832"/>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Secondary</a:t>
            </a:r>
          </a:p>
        </p:txBody>
      </p:sp>
      <p:sp>
        <p:nvSpPr>
          <p:cNvPr id="24" name="Rectangle 23">
            <a:extLst>
              <a:ext uri="{FF2B5EF4-FFF2-40B4-BE49-F238E27FC236}">
                <a16:creationId xmlns:a16="http://schemas.microsoft.com/office/drawing/2014/main" id="{F831292C-6255-47E9-BCFA-3CB8AC46679A}"/>
              </a:ext>
            </a:extLst>
          </p:cNvPr>
          <p:cNvSpPr/>
          <p:nvPr/>
        </p:nvSpPr>
        <p:spPr>
          <a:xfrm>
            <a:off x="3790431" y="1736141"/>
            <a:ext cx="3634348" cy="2429633"/>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AEEF"/>
                </a:solidFill>
                <a:latin typeface="Arial" panose="020B0604020202020204" pitchFamily="34" charset="0"/>
                <a:cs typeface="Arial" panose="020B0604020202020204" pitchFamily="34" charset="0"/>
              </a:rPr>
              <a:t>What does disability mean to you? Do you know anyone who has a disability? Is disability always visible? Do you agree with the term ‘disability’? Watch </a:t>
            </a:r>
            <a:r>
              <a:rPr lang="en-GB" sz="1400" dirty="0">
                <a:solidFill>
                  <a:srgbClr val="00AEEF"/>
                </a:solidFill>
                <a:latin typeface="Arial" panose="020B0604020202020204" pitchFamily="34" charset="0"/>
                <a:cs typeface="Arial" panose="020B0604020202020204" pitchFamily="34" charset="0"/>
                <a:hlinkClick r:id="rId5"/>
              </a:rPr>
              <a:t>this video </a:t>
            </a:r>
            <a:r>
              <a:rPr lang="en-GB" sz="1400" dirty="0">
                <a:solidFill>
                  <a:srgbClr val="00AEEF"/>
                </a:solidFill>
                <a:latin typeface="Arial" panose="020B0604020202020204" pitchFamily="34" charset="0"/>
                <a:cs typeface="Arial" panose="020B0604020202020204" pitchFamily="34" charset="0"/>
              </a:rPr>
              <a:t>in which people are talking about attitudes to disability. What did you learn from the video? Did it change your thinking in any way? Is the language you use always respectful? Write a 400 word reflection on what you have seen.</a:t>
            </a:r>
          </a:p>
        </p:txBody>
      </p:sp>
      <p:sp>
        <p:nvSpPr>
          <p:cNvPr id="15" name="Rectangle 14">
            <a:extLst>
              <a:ext uri="{FF2B5EF4-FFF2-40B4-BE49-F238E27FC236}">
                <a16:creationId xmlns:a16="http://schemas.microsoft.com/office/drawing/2014/main" id="{881AC527-571C-4B34-9AF3-F827E612ADE1}"/>
              </a:ext>
            </a:extLst>
          </p:cNvPr>
          <p:cNvSpPr/>
          <p:nvPr/>
        </p:nvSpPr>
        <p:spPr>
          <a:xfrm>
            <a:off x="9066348" y="244507"/>
            <a:ext cx="2653273" cy="1866682"/>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AEEF"/>
                </a:solidFill>
                <a:latin typeface="Arial" panose="020B0604020202020204" pitchFamily="34" charset="0"/>
                <a:cs typeface="Arial" panose="020B0604020202020204" pitchFamily="34" charset="0"/>
              </a:rPr>
              <a:t>What does inclusive education mean? How are disabled children and young people included and supported in your school? Write a list and see if you can think of ways of making things even better.</a:t>
            </a:r>
          </a:p>
        </p:txBody>
      </p:sp>
      <p:sp>
        <p:nvSpPr>
          <p:cNvPr id="16" name="Rectangle 15">
            <a:extLst>
              <a:ext uri="{FF2B5EF4-FFF2-40B4-BE49-F238E27FC236}">
                <a16:creationId xmlns:a16="http://schemas.microsoft.com/office/drawing/2014/main" id="{05603807-F26F-40BA-8808-81D36CBEAE06}"/>
              </a:ext>
            </a:extLst>
          </p:cNvPr>
          <p:cNvSpPr/>
          <p:nvPr/>
        </p:nvSpPr>
        <p:spPr>
          <a:xfrm>
            <a:off x="7856673" y="2255849"/>
            <a:ext cx="3520048" cy="2744775"/>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AEEF"/>
                </a:solidFill>
                <a:latin typeface="Arial" panose="020B0604020202020204" pitchFamily="34" charset="0"/>
                <a:cs typeface="Arial" panose="020B0604020202020204" pitchFamily="34" charset="0"/>
              </a:rPr>
              <a:t>You are disabled under the Equality Act 2010 if you have a physical or mental impairment that has a ‘substantial’ and ‘long-term’ negative effect on your ability to do “normal daily activities”. (Definition of disability according the UK government - not including Northern Ireland). How does the UK government support children (and their families) with a disability? Try to find out online - source of definition can be found </a:t>
            </a:r>
            <a:r>
              <a:rPr lang="en-GB" sz="1400" dirty="0">
                <a:solidFill>
                  <a:srgbClr val="00AEEF"/>
                </a:solidFill>
                <a:latin typeface="Arial" panose="020B0604020202020204" pitchFamily="34" charset="0"/>
                <a:cs typeface="Arial" panose="020B0604020202020204" pitchFamily="34" charset="0"/>
                <a:hlinkClick r:id="rId6"/>
              </a:rPr>
              <a:t>here</a:t>
            </a:r>
            <a:r>
              <a:rPr lang="en-GB" sz="1400" dirty="0">
                <a:solidFill>
                  <a:srgbClr val="00AEEF"/>
                </a:solidFill>
                <a:latin typeface="Arial" panose="020B0604020202020204" pitchFamily="34" charset="0"/>
                <a:cs typeface="Arial" panose="020B0604020202020204" pitchFamily="34" charset="0"/>
              </a:rPr>
              <a:t>.</a:t>
            </a:r>
          </a:p>
        </p:txBody>
      </p:sp>
      <p:sp>
        <p:nvSpPr>
          <p:cNvPr id="18" name="Rectangle 17">
            <a:extLst>
              <a:ext uri="{FF2B5EF4-FFF2-40B4-BE49-F238E27FC236}">
                <a16:creationId xmlns:a16="http://schemas.microsoft.com/office/drawing/2014/main" id="{EEEF2709-8E4F-4543-877C-FCA84C8BE4A5}"/>
              </a:ext>
            </a:extLst>
          </p:cNvPr>
          <p:cNvSpPr/>
          <p:nvPr/>
        </p:nvSpPr>
        <p:spPr>
          <a:xfrm>
            <a:off x="4987453" y="4551375"/>
            <a:ext cx="2653273" cy="1866682"/>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AEEF"/>
                </a:solidFill>
                <a:latin typeface="Arial" panose="020B0604020202020204" pitchFamily="34" charset="0"/>
                <a:cs typeface="Arial" panose="020B0604020202020204" pitchFamily="34" charset="0"/>
              </a:rPr>
              <a:t>What do you know about the Paralympics? </a:t>
            </a:r>
            <a:r>
              <a:rPr lang="en-GB" sz="1400" dirty="0">
                <a:solidFill>
                  <a:srgbClr val="00AEEF"/>
                </a:solidFill>
                <a:latin typeface="Arial" panose="020B0604020202020204" pitchFamily="34" charset="0"/>
                <a:cs typeface="Arial" panose="020B0604020202020204" pitchFamily="34" charset="0"/>
                <a:hlinkClick r:id="rId7"/>
              </a:rPr>
              <a:t>Watch this short film</a:t>
            </a:r>
            <a:r>
              <a:rPr lang="en-GB" sz="1400" dirty="0">
                <a:solidFill>
                  <a:srgbClr val="00AEEF"/>
                </a:solidFill>
                <a:latin typeface="Arial" panose="020B0604020202020204" pitchFamily="34" charset="0"/>
                <a:cs typeface="Arial" panose="020B0604020202020204" pitchFamily="34" charset="0"/>
              </a:rPr>
              <a:t> highlighting the importance of change and acceptance. Do some research about a Paralympic sport or sportsperson.</a:t>
            </a:r>
          </a:p>
        </p:txBody>
      </p:sp>
      <p:pic>
        <p:nvPicPr>
          <p:cNvPr id="3" name="Online Media 2" title="30 years of International Paralympic Committee | Just Imagine Where We Can Go Next">
            <a:hlinkClick r:id="" action="ppaction://media"/>
            <a:extLst>
              <a:ext uri="{FF2B5EF4-FFF2-40B4-BE49-F238E27FC236}">
                <a16:creationId xmlns:a16="http://schemas.microsoft.com/office/drawing/2014/main" id="{B626702D-0B52-4696-B7AA-6693BF0AAFC6}"/>
              </a:ext>
            </a:extLst>
          </p:cNvPr>
          <p:cNvPicPr>
            <a:picLocks noRot="1" noChangeAspect="1"/>
          </p:cNvPicPr>
          <p:nvPr>
            <a:videoFile r:link="rId1"/>
          </p:nvPr>
        </p:nvPicPr>
        <p:blipFill>
          <a:blip r:embed="rId8"/>
          <a:stretch>
            <a:fillRect/>
          </a:stretch>
        </p:blipFill>
        <p:spPr>
          <a:xfrm>
            <a:off x="7856673" y="5289945"/>
            <a:ext cx="2419350" cy="1360884"/>
          </a:xfrm>
          <a:prstGeom prst="rect">
            <a:avLst/>
          </a:prstGeom>
        </p:spPr>
      </p:pic>
      <p:pic>
        <p:nvPicPr>
          <p:cNvPr id="19" name="Graphic 18">
            <a:extLst>
              <a:ext uri="{FF2B5EF4-FFF2-40B4-BE49-F238E27FC236}">
                <a16:creationId xmlns:a16="http://schemas.microsoft.com/office/drawing/2014/main" id="{30FE9E43-0BE7-47B9-AA6D-4AC60F54BEF8}"/>
              </a:ext>
            </a:extLst>
          </p:cNvPr>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225604" y="2618032"/>
            <a:ext cx="1832319" cy="2443091"/>
          </a:xfrm>
          <a:prstGeom prst="rect">
            <a:avLst/>
          </a:prstGeom>
        </p:spPr>
      </p:pic>
      <p:pic>
        <p:nvPicPr>
          <p:cNvPr id="7" name="Online Media 6" title="Four awkward things to avoid saying when you meet a disabled person - End the Awkward">
            <a:hlinkClick r:id="" action="ppaction://media"/>
            <a:extLst>
              <a:ext uri="{FF2B5EF4-FFF2-40B4-BE49-F238E27FC236}">
                <a16:creationId xmlns:a16="http://schemas.microsoft.com/office/drawing/2014/main" id="{FB45C490-0665-4AAC-AA3D-82334419E916}"/>
              </a:ext>
            </a:extLst>
          </p:cNvPr>
          <p:cNvPicPr>
            <a:picLocks noRot="1" noChangeAspect="1"/>
          </p:cNvPicPr>
          <p:nvPr>
            <a:videoFile r:link="rId2"/>
          </p:nvPr>
        </p:nvPicPr>
        <p:blipFill>
          <a:blip r:embed="rId11"/>
          <a:stretch>
            <a:fillRect/>
          </a:stretch>
        </p:blipFill>
        <p:spPr>
          <a:xfrm>
            <a:off x="6000227" y="439943"/>
            <a:ext cx="2215977" cy="1246487"/>
          </a:xfrm>
          <a:prstGeom prst="rect">
            <a:avLst/>
          </a:prstGeom>
        </p:spPr>
      </p:pic>
    </p:spTree>
    <p:extLst>
      <p:ext uri="{BB962C8B-B14F-4D97-AF65-F5344CB8AC3E}">
        <p14:creationId xmlns:p14="http://schemas.microsoft.com/office/powerpoint/2010/main" val="1899694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3"/>
                </p:tgtEl>
              </p:cMediaNode>
            </p:video>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video>
              <p:cMediaNode vol="80000">
                <p:cTn id="17" fill="hold" display="0">
                  <p:stCondLst>
                    <p:cond delay="indefinite"/>
                  </p:stCondLst>
                </p:cTn>
                <p:tgtEl>
                  <p:spTgt spid="7"/>
                </p:tgtEl>
              </p:cMediaNode>
            </p:video>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A1067-DCE3-0548-A681-2357D6A5F854}"/>
              </a:ext>
            </a:extLst>
          </p:cNvPr>
          <p:cNvSpPr>
            <a:spLocks noGrp="1"/>
          </p:cNvSpPr>
          <p:nvPr>
            <p:ph type="ctrTitle"/>
          </p:nvPr>
        </p:nvSpPr>
        <p:spPr>
          <a:xfrm>
            <a:off x="225604" y="207171"/>
            <a:ext cx="5626914" cy="877104"/>
          </a:xfrm>
        </p:spPr>
        <p:txBody>
          <a:bodyPr>
            <a:normAutofit/>
          </a:bodyPr>
          <a:lstStyle/>
          <a:p>
            <a:r>
              <a:rPr lang="en-US" dirty="0"/>
              <a:t>Activity time</a:t>
            </a:r>
          </a:p>
        </p:txBody>
      </p:sp>
      <p:sp>
        <p:nvSpPr>
          <p:cNvPr id="14" name="Rectangle 13">
            <a:extLst>
              <a:ext uri="{FF2B5EF4-FFF2-40B4-BE49-F238E27FC236}">
                <a16:creationId xmlns:a16="http://schemas.microsoft.com/office/drawing/2014/main" id="{F443F836-3DE7-43B3-B17B-56340E64173E}"/>
              </a:ext>
            </a:extLst>
          </p:cNvPr>
          <p:cNvSpPr/>
          <p:nvPr/>
        </p:nvSpPr>
        <p:spPr>
          <a:xfrm>
            <a:off x="13723" y="6624277"/>
            <a:ext cx="736099" cy="230832"/>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Secondary</a:t>
            </a:r>
          </a:p>
        </p:txBody>
      </p:sp>
      <p:sp>
        <p:nvSpPr>
          <p:cNvPr id="15" name="Rectangle 14">
            <a:extLst>
              <a:ext uri="{FF2B5EF4-FFF2-40B4-BE49-F238E27FC236}">
                <a16:creationId xmlns:a16="http://schemas.microsoft.com/office/drawing/2014/main" id="{B96E5E81-9731-4CF8-9780-CBAF9D480599}"/>
              </a:ext>
            </a:extLst>
          </p:cNvPr>
          <p:cNvSpPr/>
          <p:nvPr/>
        </p:nvSpPr>
        <p:spPr>
          <a:xfrm>
            <a:off x="1838473" y="2125844"/>
            <a:ext cx="3502448" cy="1869367"/>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AEEF"/>
                </a:solidFill>
                <a:latin typeface="Arial" panose="020B0604020202020204" pitchFamily="34" charset="0"/>
                <a:cs typeface="Arial" panose="020B0604020202020204" pitchFamily="34" charset="0"/>
              </a:rPr>
              <a:t>Do you know of any people with a disability who you admire – this could be a celebrity, a sports star or perhaps someone in your community. Find out their story, their history, what their strengths and skills are. Design a poster about the person and their strengths and abilities.  </a:t>
            </a:r>
          </a:p>
        </p:txBody>
      </p:sp>
      <p:sp>
        <p:nvSpPr>
          <p:cNvPr id="18" name="Rectangle 17">
            <a:extLst>
              <a:ext uri="{FF2B5EF4-FFF2-40B4-BE49-F238E27FC236}">
                <a16:creationId xmlns:a16="http://schemas.microsoft.com/office/drawing/2014/main" id="{79E19785-2ADB-4241-B52E-336E1BA063CE}"/>
              </a:ext>
            </a:extLst>
          </p:cNvPr>
          <p:cNvSpPr/>
          <p:nvPr/>
        </p:nvSpPr>
        <p:spPr>
          <a:xfrm>
            <a:off x="7594089" y="3147651"/>
            <a:ext cx="3206489" cy="2244371"/>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AEEF"/>
                </a:solidFill>
                <a:latin typeface="Arial" panose="020B0604020202020204" pitchFamily="34" charset="0"/>
                <a:cs typeface="Arial" panose="020B0604020202020204" pitchFamily="34" charset="0"/>
              </a:rPr>
              <a:t>Have you ever seen disability rights being infringed upon? Is there anything else that the government or your local community, or you, can do to better support those with disabilities? Write a letter to someone to explain your opinions and ideas to make things better.</a:t>
            </a:r>
          </a:p>
        </p:txBody>
      </p:sp>
      <p:sp>
        <p:nvSpPr>
          <p:cNvPr id="10" name="Rectangle 9">
            <a:extLst>
              <a:ext uri="{FF2B5EF4-FFF2-40B4-BE49-F238E27FC236}">
                <a16:creationId xmlns:a16="http://schemas.microsoft.com/office/drawing/2014/main" id="{C16CFA50-DD99-48D0-AF61-14492E11C35D}"/>
              </a:ext>
            </a:extLst>
          </p:cNvPr>
          <p:cNvSpPr/>
          <p:nvPr/>
        </p:nvSpPr>
        <p:spPr>
          <a:xfrm>
            <a:off x="5566036" y="608729"/>
            <a:ext cx="3206489" cy="2244371"/>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AEEF"/>
                </a:solidFill>
                <a:latin typeface="Arial" panose="020B0604020202020204" pitchFamily="34" charset="0"/>
                <a:cs typeface="Arial" panose="020B0604020202020204" pitchFamily="34" charset="0"/>
              </a:rPr>
              <a:t>It is important that a child with a disability is included and treated with respect. Watch </a:t>
            </a:r>
            <a:r>
              <a:rPr lang="en-GB" sz="1400" dirty="0">
                <a:solidFill>
                  <a:srgbClr val="00AEEF"/>
                </a:solidFill>
                <a:latin typeface="Arial" panose="020B0604020202020204" pitchFamily="34" charset="0"/>
                <a:cs typeface="Arial" panose="020B0604020202020204" pitchFamily="34" charset="0"/>
                <a:hlinkClick r:id="rId5"/>
              </a:rPr>
              <a:t>this video </a:t>
            </a:r>
            <a:r>
              <a:rPr lang="en-GB" sz="1400" dirty="0">
                <a:solidFill>
                  <a:srgbClr val="00AEEF"/>
                </a:solidFill>
                <a:latin typeface="Arial" panose="020B0604020202020204" pitchFamily="34" charset="0"/>
                <a:cs typeface="Arial" panose="020B0604020202020204" pitchFamily="34" charset="0"/>
              </a:rPr>
              <a:t>and listen to Phoebe who has Cerebral Palsy share her story. She wants people to just talk to her as a human being. Think about what you would ask Phoebe or what you would want to talk to Phoebe about.</a:t>
            </a:r>
          </a:p>
        </p:txBody>
      </p:sp>
      <p:pic>
        <p:nvPicPr>
          <p:cNvPr id="3" name="Online Media 2" title="TALK TO ME | Physical Disability Awareness">
            <a:hlinkClick r:id="" action="ppaction://media"/>
            <a:extLst>
              <a:ext uri="{FF2B5EF4-FFF2-40B4-BE49-F238E27FC236}">
                <a16:creationId xmlns:a16="http://schemas.microsoft.com/office/drawing/2014/main" id="{89D43148-C295-4715-AFD1-FB6E6691801C}"/>
              </a:ext>
            </a:extLst>
          </p:cNvPr>
          <p:cNvPicPr>
            <a:picLocks noRot="1" noChangeAspect="1"/>
          </p:cNvPicPr>
          <p:nvPr>
            <a:videoFile r:link="rId1"/>
          </p:nvPr>
        </p:nvPicPr>
        <p:blipFill>
          <a:blip r:embed="rId6"/>
          <a:stretch>
            <a:fillRect/>
          </a:stretch>
        </p:blipFill>
        <p:spPr>
          <a:xfrm>
            <a:off x="8997640" y="873664"/>
            <a:ext cx="3048000" cy="1714500"/>
          </a:xfrm>
          <a:prstGeom prst="rect">
            <a:avLst/>
          </a:prstGeom>
        </p:spPr>
      </p:pic>
      <p:sp>
        <p:nvSpPr>
          <p:cNvPr id="11" name="Rectangle 10">
            <a:extLst>
              <a:ext uri="{FF2B5EF4-FFF2-40B4-BE49-F238E27FC236}">
                <a16:creationId xmlns:a16="http://schemas.microsoft.com/office/drawing/2014/main" id="{93147973-3A21-42ED-91D9-1ACEBCF9B229}"/>
              </a:ext>
            </a:extLst>
          </p:cNvPr>
          <p:cNvSpPr/>
          <p:nvPr/>
        </p:nvSpPr>
        <p:spPr>
          <a:xfrm>
            <a:off x="3594361" y="4378308"/>
            <a:ext cx="3206489" cy="1869367"/>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AEEF"/>
                </a:solidFill>
                <a:latin typeface="Arial" panose="020B0604020202020204" pitchFamily="34" charset="0"/>
                <a:cs typeface="Arial" panose="020B0604020202020204" pitchFamily="34" charset="0"/>
              </a:rPr>
              <a:t>Covid-19 has been very difficult for every child and adult and something we have all faced together. Children with a disability can be vulnerable and need extra care and protection. </a:t>
            </a:r>
            <a:r>
              <a:rPr lang="en-GB" sz="1400" dirty="0">
                <a:solidFill>
                  <a:srgbClr val="00AEEF"/>
                </a:solidFill>
                <a:latin typeface="Arial" panose="020B0604020202020204" pitchFamily="34" charset="0"/>
                <a:cs typeface="Arial" panose="020B0604020202020204" pitchFamily="34" charset="0"/>
                <a:hlinkClick r:id="rId7"/>
              </a:rPr>
              <a:t>Watch this Unicef video</a:t>
            </a:r>
            <a:r>
              <a:rPr lang="en-GB" sz="1400" dirty="0">
                <a:solidFill>
                  <a:srgbClr val="00AEEF"/>
                </a:solidFill>
                <a:latin typeface="Arial" panose="020B0604020202020204" pitchFamily="34" charset="0"/>
                <a:cs typeface="Arial" panose="020B0604020202020204" pitchFamily="34" charset="0"/>
              </a:rPr>
              <a:t> and then write down how it makes you feel.</a:t>
            </a:r>
          </a:p>
        </p:txBody>
      </p:sp>
      <p:pic>
        <p:nvPicPr>
          <p:cNvPr id="4" name="Online Media 3" title="Protecting children with disabilities during COVID-19 | UNICEF">
            <a:hlinkClick r:id="" action="ppaction://media"/>
            <a:extLst>
              <a:ext uri="{FF2B5EF4-FFF2-40B4-BE49-F238E27FC236}">
                <a16:creationId xmlns:a16="http://schemas.microsoft.com/office/drawing/2014/main" id="{6A9565A0-0D89-4663-A37F-706D7700015C}"/>
              </a:ext>
            </a:extLst>
          </p:cNvPr>
          <p:cNvPicPr>
            <a:picLocks noRot="1" noChangeAspect="1"/>
          </p:cNvPicPr>
          <p:nvPr>
            <a:videoFile r:link="rId2"/>
          </p:nvPr>
        </p:nvPicPr>
        <p:blipFill>
          <a:blip r:embed="rId8"/>
          <a:stretch>
            <a:fillRect/>
          </a:stretch>
        </p:blipFill>
        <p:spPr>
          <a:xfrm>
            <a:off x="381772" y="4655781"/>
            <a:ext cx="3048000" cy="1714500"/>
          </a:xfrm>
          <a:prstGeom prst="rect">
            <a:avLst/>
          </a:prstGeom>
        </p:spPr>
      </p:pic>
    </p:spTree>
    <p:extLst>
      <p:ext uri="{BB962C8B-B14F-4D97-AF65-F5344CB8AC3E}">
        <p14:creationId xmlns:p14="http://schemas.microsoft.com/office/powerpoint/2010/main" val="2424314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3"/>
                </p:tgtEl>
              </p:cMediaNode>
            </p:video>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video>
              <p:cMediaNode vol="80000">
                <p:cTn id="17" fill="hold" display="0">
                  <p:stCondLst>
                    <p:cond delay="indefinite"/>
                  </p:stCondLst>
                </p:cTn>
                <p:tgtEl>
                  <p:spTgt spid="4"/>
                </p:tgtEl>
              </p:cMediaNode>
            </p:video>
            <p:seq concurrent="1" nextAc="seek">
              <p:cTn id="18" restart="whenNotActive" fill="hold" evtFilter="cancelBubble" nodeType="interactiveSeq">
                <p:stCondLst>
                  <p:cond evt="onClick" delay="0">
                    <p:tgtEl>
                      <p:spTgt spid="4"/>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UK_Univers_Powerpoint_16.9_template" id="{E7465B0F-3A31-7345-A344-597C117D6CCC}" vid="{FC2F8100-4B7B-ED4C-AA18-18EF80D39A6F}"/>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864</TotalTime>
  <Words>1355</Words>
  <Application>Microsoft Office PowerPoint</Application>
  <PresentationFormat>Widescreen</PresentationFormat>
  <Paragraphs>100</Paragraphs>
  <Slides>11</Slides>
  <Notes>7</Notes>
  <HiddenSlides>0</HiddenSlides>
  <MMClips>7</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11</vt:i4>
      </vt:variant>
    </vt:vector>
  </HeadingPairs>
  <TitlesOfParts>
    <vt:vector size="21" baseType="lpstr">
      <vt:lpstr>Arial</vt:lpstr>
      <vt:lpstr>Calibri</vt:lpstr>
      <vt:lpstr>Calibri Light</vt:lpstr>
      <vt:lpstr>Univers</vt:lpstr>
      <vt:lpstr>Univers Next Pro</vt:lpstr>
      <vt:lpstr>Univers Next Pro Condensed</vt:lpstr>
      <vt:lpstr>Univers Next Pro Light</vt:lpstr>
      <vt:lpstr>Wingdings</vt:lpstr>
      <vt:lpstr>Office Theme</vt:lpstr>
      <vt:lpstr>Custom Design</vt:lpstr>
      <vt:lpstr>PowerPoint Presentation</vt:lpstr>
      <vt:lpstr>Guess the article</vt:lpstr>
      <vt:lpstr>Introducing… Article 23</vt:lpstr>
      <vt:lpstr>  </vt:lpstr>
      <vt:lpstr>How many of these did you get?</vt:lpstr>
      <vt:lpstr>Activity Time</vt:lpstr>
      <vt:lpstr>Activity Time</vt:lpstr>
      <vt:lpstr>Activity time</vt:lpstr>
      <vt:lpstr>Activity time</vt:lpstr>
      <vt:lpstr>Reflection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Samantha Bradey</dc:creator>
  <cp:lastModifiedBy>Jo Roberts</cp:lastModifiedBy>
  <cp:revision>59</cp:revision>
  <dcterms:created xsi:type="dcterms:W3CDTF">2020-06-15T08:25:39Z</dcterms:created>
  <dcterms:modified xsi:type="dcterms:W3CDTF">2020-07-03T10:17:48Z</dcterms:modified>
</cp:coreProperties>
</file>