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9753600" cy="4876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5FF08-77FF-4EF7-8F98-54AA6E6FEAB0}" v="2" dt="2020-06-15T08:23:01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98125"/>
            <a:ext cx="7315200" cy="169784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61449"/>
            <a:ext cx="7315200" cy="1177431"/>
          </a:xfrm>
        </p:spPr>
        <p:txBody>
          <a:bodyPr/>
          <a:lstStyle>
            <a:lvl1pPr marL="0" indent="0" algn="ctr">
              <a:buNone/>
              <a:defRPr sz="1707"/>
            </a:lvl1pPr>
            <a:lvl2pPr marL="325115" indent="0" algn="ctr">
              <a:buNone/>
              <a:defRPr sz="1422"/>
            </a:lvl2pPr>
            <a:lvl3pPr marL="650230" indent="0" algn="ctr">
              <a:buNone/>
              <a:defRPr sz="1280"/>
            </a:lvl3pPr>
            <a:lvl4pPr marL="975345" indent="0" algn="ctr">
              <a:buNone/>
              <a:defRPr sz="1138"/>
            </a:lvl4pPr>
            <a:lvl5pPr marL="1300460" indent="0" algn="ctr">
              <a:buNone/>
              <a:defRPr sz="1138"/>
            </a:lvl5pPr>
            <a:lvl6pPr marL="1625575" indent="0" algn="ctr">
              <a:buNone/>
              <a:defRPr sz="1138"/>
            </a:lvl6pPr>
            <a:lvl7pPr marL="1950690" indent="0" algn="ctr">
              <a:buNone/>
              <a:defRPr sz="1138"/>
            </a:lvl7pPr>
            <a:lvl8pPr marL="2275804" indent="0" algn="ctr">
              <a:buNone/>
              <a:defRPr sz="1138"/>
            </a:lvl8pPr>
            <a:lvl9pPr marL="2600919" indent="0" algn="ctr">
              <a:buNone/>
              <a:defRPr sz="11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4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259644"/>
            <a:ext cx="2103120" cy="4132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259644"/>
            <a:ext cx="6187440" cy="413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9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215814"/>
            <a:ext cx="8412480" cy="202861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263618"/>
            <a:ext cx="8412480" cy="1066800"/>
          </a:xfrm>
        </p:spPr>
        <p:txBody>
          <a:bodyPr/>
          <a:lstStyle>
            <a:lvl1pPr marL="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1pPr>
            <a:lvl2pPr marL="32511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2pPr>
            <a:lvl3pPr marL="65023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97534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30046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6255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195069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275804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600919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2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298222"/>
            <a:ext cx="414528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298222"/>
            <a:ext cx="414528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59645"/>
            <a:ext cx="8412480" cy="942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195494"/>
            <a:ext cx="412623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1781387"/>
            <a:ext cx="412623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195494"/>
            <a:ext cx="414655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1781387"/>
            <a:ext cx="414655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6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6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25120"/>
            <a:ext cx="3145790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702169"/>
            <a:ext cx="4937760" cy="3465689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463040"/>
            <a:ext cx="3145790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5" indent="0">
              <a:buNone/>
              <a:defRPr sz="996"/>
            </a:lvl2pPr>
            <a:lvl3pPr marL="650230" indent="0">
              <a:buNone/>
              <a:defRPr sz="853"/>
            </a:lvl3pPr>
            <a:lvl4pPr marL="975345" indent="0">
              <a:buNone/>
              <a:defRPr sz="711"/>
            </a:lvl4pPr>
            <a:lvl5pPr marL="1300460" indent="0">
              <a:buNone/>
              <a:defRPr sz="711"/>
            </a:lvl5pPr>
            <a:lvl6pPr marL="1625575" indent="0">
              <a:buNone/>
              <a:defRPr sz="711"/>
            </a:lvl6pPr>
            <a:lvl7pPr marL="1950690" indent="0">
              <a:buNone/>
              <a:defRPr sz="711"/>
            </a:lvl7pPr>
            <a:lvl8pPr marL="2275804" indent="0">
              <a:buNone/>
              <a:defRPr sz="711"/>
            </a:lvl8pPr>
            <a:lvl9pPr marL="2600919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25120"/>
            <a:ext cx="3145790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702169"/>
            <a:ext cx="4937760" cy="3465689"/>
          </a:xfrm>
        </p:spPr>
        <p:txBody>
          <a:bodyPr anchor="t"/>
          <a:lstStyle>
            <a:lvl1pPr marL="0" indent="0">
              <a:buNone/>
              <a:defRPr sz="2276"/>
            </a:lvl1pPr>
            <a:lvl2pPr marL="325115" indent="0">
              <a:buNone/>
              <a:defRPr sz="1991"/>
            </a:lvl2pPr>
            <a:lvl3pPr marL="650230" indent="0">
              <a:buNone/>
              <a:defRPr sz="1707"/>
            </a:lvl3pPr>
            <a:lvl4pPr marL="975345" indent="0">
              <a:buNone/>
              <a:defRPr sz="1422"/>
            </a:lvl4pPr>
            <a:lvl5pPr marL="1300460" indent="0">
              <a:buNone/>
              <a:defRPr sz="1422"/>
            </a:lvl5pPr>
            <a:lvl6pPr marL="1625575" indent="0">
              <a:buNone/>
              <a:defRPr sz="1422"/>
            </a:lvl6pPr>
            <a:lvl7pPr marL="1950690" indent="0">
              <a:buNone/>
              <a:defRPr sz="1422"/>
            </a:lvl7pPr>
            <a:lvl8pPr marL="2275804" indent="0">
              <a:buNone/>
              <a:defRPr sz="1422"/>
            </a:lvl8pPr>
            <a:lvl9pPr marL="2600919" indent="0">
              <a:buNone/>
              <a:defRPr sz="14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463040"/>
            <a:ext cx="3145790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5" indent="0">
              <a:buNone/>
              <a:defRPr sz="996"/>
            </a:lvl2pPr>
            <a:lvl3pPr marL="650230" indent="0">
              <a:buNone/>
              <a:defRPr sz="853"/>
            </a:lvl3pPr>
            <a:lvl4pPr marL="975345" indent="0">
              <a:buNone/>
              <a:defRPr sz="711"/>
            </a:lvl4pPr>
            <a:lvl5pPr marL="1300460" indent="0">
              <a:buNone/>
              <a:defRPr sz="711"/>
            </a:lvl5pPr>
            <a:lvl6pPr marL="1625575" indent="0">
              <a:buNone/>
              <a:defRPr sz="711"/>
            </a:lvl6pPr>
            <a:lvl7pPr marL="1950690" indent="0">
              <a:buNone/>
              <a:defRPr sz="711"/>
            </a:lvl7pPr>
            <a:lvl8pPr marL="2275804" indent="0">
              <a:buNone/>
              <a:defRPr sz="711"/>
            </a:lvl8pPr>
            <a:lvl9pPr marL="2600919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59645"/>
            <a:ext cx="8412480" cy="942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298222"/>
            <a:ext cx="8412480" cy="309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D8B9-3533-4A55-BA49-98828D37D444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4520072"/>
            <a:ext cx="32918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850-A243-4052-BE18-C3FD0A1A6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753600" cy="4876800"/>
          </a:xfrm>
          <a:prstGeom prst="rect">
            <a:avLst/>
          </a:prstGeom>
        </p:spPr>
      </p:pic>
      <p:pic>
        <p:nvPicPr>
          <p:cNvPr id="5" name="Audio 7">
            <a:hlinkClick r:id="" action="ppaction://media"/>
            <a:extLst>
              <a:ext uri="{FF2B5EF4-FFF2-40B4-BE49-F238E27FC236}">
                <a16:creationId xmlns:a16="http://schemas.microsoft.com/office/drawing/2014/main" id="{A8A727FE-99FB-4802-868E-1DB627EDC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8265" y="4165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F57CF0B0D4B45BB0E7D9377853AD7" ma:contentTypeVersion="8" ma:contentTypeDescription="Create a new document." ma:contentTypeScope="" ma:versionID="075806c16bc9e960134e8755938cf5a8">
  <xsd:schema xmlns:xsd="http://www.w3.org/2001/XMLSchema" xmlns:xs="http://www.w3.org/2001/XMLSchema" xmlns:p="http://schemas.microsoft.com/office/2006/metadata/properties" xmlns:ns2="a09cf9b5-eddf-445b-9443-49e2cf59e84c" targetNamespace="http://schemas.microsoft.com/office/2006/metadata/properties" ma:root="true" ma:fieldsID="a2926d20f4c1cd9f249163f077a0777a" ns2:_="">
    <xsd:import namespace="a09cf9b5-eddf-445b-9443-49e2cf59e8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cf9b5-eddf-445b-9443-49e2cf59e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096AA7-EA18-4161-AB7B-61A896D44E8F}">
  <ds:schemaRefs>
    <ds:schemaRef ds:uri="a09cf9b5-eddf-445b-9443-49e2cf59e8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892003-3582-4D40-BBB7-36B5B6DF5F3F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09cf9b5-eddf-445b-9443-49e2cf59e84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A6390E-4078-4968-A06A-04D07E7EAF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Corbett</dc:creator>
  <cp:lastModifiedBy>Alison Hope</cp:lastModifiedBy>
  <cp:revision>1</cp:revision>
  <dcterms:created xsi:type="dcterms:W3CDTF">2020-06-09T10:17:40Z</dcterms:created>
  <dcterms:modified xsi:type="dcterms:W3CDTF">2020-07-01T13:00:48Z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0x010100FD2F57CF0B0D4B45BB0E7D9377853AD7</vt:lpwstr>
  </property>
</Properties>
</file>