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B949A-22CC-4B4B-8CE5-34888CB7F90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3166-D97C-4E20-99B5-E41D340DE92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B949A-22CC-4B4B-8CE5-34888CB7F90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3166-D97C-4E20-99B5-E41D340DE92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B949A-22CC-4B4B-8CE5-34888CB7F90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3166-D97C-4E20-99B5-E41D340DE92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B949A-22CC-4B4B-8CE5-34888CB7F90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3166-D97C-4E20-99B5-E41D340DE92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B949A-22CC-4B4B-8CE5-34888CB7F90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3166-D97C-4E20-99B5-E41D340DE92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B949A-22CC-4B4B-8CE5-34888CB7F90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3166-D97C-4E20-99B5-E41D340DE92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B949A-22CC-4B4B-8CE5-34888CB7F90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3166-D97C-4E20-99B5-E41D340DE92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B949A-22CC-4B4B-8CE5-34888CB7F90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3166-D97C-4E20-99B5-E41D340DE92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B949A-22CC-4B4B-8CE5-34888CB7F90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3166-D97C-4E20-99B5-E41D340DE92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B949A-22CC-4B4B-8CE5-34888CB7F90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3166-D97C-4E20-99B5-E41D340DE92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B949A-22CC-4B4B-8CE5-34888CB7F90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A3166-D97C-4E20-99B5-E41D340DE929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B949A-22CC-4B4B-8CE5-34888CB7F90F}" type="datetimeFigureOut">
              <a:rPr lang="en-GB" smtClean="0"/>
              <a:t>02/07/2020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A3166-D97C-4E20-99B5-E41D340DE929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908720"/>
            <a:ext cx="7772400" cy="1470025"/>
          </a:xfrm>
        </p:spPr>
        <p:txBody>
          <a:bodyPr>
            <a:normAutofit/>
          </a:bodyPr>
          <a:lstStyle/>
          <a:p>
            <a:r>
              <a:rPr lang="en-GB" sz="7200" dirty="0"/>
              <a:t>Map Symbols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3" descr="m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2420888"/>
            <a:ext cx="6480720" cy="388843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rmAutofit fontScale="90000"/>
          </a:bodyPr>
          <a:lstStyle/>
          <a:p>
            <a:r>
              <a:rPr lang="en-GB" dirty="0"/>
              <a:t>Symbols on maps show us where there are useful things or interesting places. Do you know what these symbols mean? </a:t>
            </a:r>
          </a:p>
        </p:txBody>
      </p:sp>
      <p:pic>
        <p:nvPicPr>
          <p:cNvPr id="4" name="Content Placeholder 3" descr="symbolGPX0508_468x19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2924944"/>
            <a:ext cx="6458145" cy="2635696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18658"/>
          </a:xfrm>
        </p:spPr>
        <p:txBody>
          <a:bodyPr>
            <a:normAutofit/>
          </a:bodyPr>
          <a:lstStyle/>
          <a:p>
            <a:pPr algn="l"/>
            <a:r>
              <a:rPr lang="en-GB" sz="3200" dirty="0"/>
              <a:t>Here are the answers;</a:t>
            </a:r>
            <a:br>
              <a:rPr lang="en-GB" sz="3200" dirty="0"/>
            </a:br>
            <a:r>
              <a:rPr lang="en-GB" sz="3200" dirty="0"/>
              <a:t>1. Mud</a:t>
            </a:r>
            <a:br>
              <a:rPr lang="en-GB" sz="3200" dirty="0"/>
            </a:br>
            <a:r>
              <a:rPr lang="en-GB" sz="3200" dirty="0"/>
              <a:t>2.Motorway</a:t>
            </a:r>
            <a:br>
              <a:rPr lang="en-GB" sz="3200" dirty="0"/>
            </a:br>
            <a:r>
              <a:rPr lang="en-GB" sz="3200" dirty="0"/>
              <a:t>3. Bus station</a:t>
            </a:r>
            <a:br>
              <a:rPr lang="en-GB" sz="3200" dirty="0"/>
            </a:br>
            <a:r>
              <a:rPr lang="en-GB" sz="3200" dirty="0"/>
              <a:t>4. Nature Reserve</a:t>
            </a:r>
            <a:br>
              <a:rPr lang="en-GB" sz="3200" dirty="0"/>
            </a:br>
            <a:r>
              <a:rPr lang="en-GB" sz="3200" dirty="0"/>
              <a:t>5. Public toilet</a:t>
            </a:r>
            <a:br>
              <a:rPr lang="en-GB" sz="3200" dirty="0"/>
            </a:br>
            <a:r>
              <a:rPr lang="en-GB" sz="3200" dirty="0"/>
              <a:t>6. Railway station </a:t>
            </a:r>
            <a:br>
              <a:rPr lang="en-GB" sz="3200" dirty="0"/>
            </a:br>
            <a:r>
              <a:rPr lang="en-GB" sz="3200" dirty="0"/>
              <a:t>7. Place of worship</a:t>
            </a:r>
            <a:br>
              <a:rPr lang="en-GB" sz="3200" dirty="0"/>
            </a:br>
            <a:r>
              <a:rPr lang="en-GB" sz="3200" dirty="0"/>
              <a:t>8. Picnic site</a:t>
            </a:r>
            <a:br>
              <a:rPr lang="en-GB" sz="3200" dirty="0"/>
            </a:br>
            <a:r>
              <a:rPr lang="en-GB" sz="3200" dirty="0"/>
              <a:t>9. Church with sire</a:t>
            </a:r>
            <a:br>
              <a:rPr lang="en-GB" sz="3200" dirty="0"/>
            </a:br>
            <a:r>
              <a:rPr lang="en-GB" sz="3200" dirty="0"/>
              <a:t>10. Camp site.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74642"/>
          </a:xfrm>
        </p:spPr>
        <p:txBody>
          <a:bodyPr/>
          <a:lstStyle/>
          <a:p>
            <a:r>
              <a:rPr lang="en-GB" dirty="0"/>
              <a:t>It would be too confusing to have pictures or photographs on a map so we have symbols instead. The symbols show us where places or things are.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Maps have lots of different symbols on.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4" name="Picture 3" descr="imagesCA202CT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1844825"/>
            <a:ext cx="5760640" cy="431492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Do you know what this symbol means? </a:t>
            </a:r>
          </a:p>
        </p:txBody>
      </p:sp>
      <p:pic>
        <p:nvPicPr>
          <p:cNvPr id="4" name="Content Placeholder 3" descr="Telephon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11760" y="1481814"/>
            <a:ext cx="4176464" cy="4603975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It means that there is a public telephone.</a:t>
            </a:r>
          </a:p>
        </p:txBody>
      </p:sp>
      <p:pic>
        <p:nvPicPr>
          <p:cNvPr id="4" name="Content Placeholder 3" descr="PublicTelephon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44850" y="2097881"/>
            <a:ext cx="2654300" cy="35306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Do you know what this symbol means? </a:t>
            </a:r>
          </a:p>
        </p:txBody>
      </p:sp>
      <p:pic>
        <p:nvPicPr>
          <p:cNvPr id="4" name="Content Placeholder 3" descr="churchsteepl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71800" y="1326537"/>
            <a:ext cx="3384376" cy="4768894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It means that there is a church. </a:t>
            </a:r>
          </a:p>
        </p:txBody>
      </p:sp>
      <p:pic>
        <p:nvPicPr>
          <p:cNvPr id="4" name="Content Placeholder 3" descr="All_Hallows_Church_Steeple_-_geograph_org_uk_-_18264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89057" y="1556792"/>
            <a:ext cx="3483143" cy="477347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Do you know what this symbol means? </a:t>
            </a:r>
          </a:p>
        </p:txBody>
      </p:sp>
      <p:pic>
        <p:nvPicPr>
          <p:cNvPr id="6" name="Content Placeholder 5" descr="parking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09018" y="1600200"/>
            <a:ext cx="4525963" cy="4525963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It means that there is a car park.</a:t>
            </a:r>
          </a:p>
        </p:txBody>
      </p:sp>
      <p:pic>
        <p:nvPicPr>
          <p:cNvPr id="4" name="Content Placeholder 3" descr="21_53_18---Car-Park_we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77527" y="1600200"/>
            <a:ext cx="6788945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116</Words>
  <Application>Microsoft Office PowerPoint</Application>
  <PresentationFormat>On-screen Show (4:3)</PresentationFormat>
  <Paragraphs>11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Map Symbols </vt:lpstr>
      <vt:lpstr>It would be too confusing to have pictures or photographs on a map so we have symbols instead. The symbols show us where places or things are. </vt:lpstr>
      <vt:lpstr>Maps have lots of different symbols on.</vt:lpstr>
      <vt:lpstr>Do you know what this symbol means? </vt:lpstr>
      <vt:lpstr>It means that there is a public telephone.</vt:lpstr>
      <vt:lpstr>Do you know what this symbol means? </vt:lpstr>
      <vt:lpstr>It means that there is a church. </vt:lpstr>
      <vt:lpstr>Do you know what this symbol means? </vt:lpstr>
      <vt:lpstr>It means that there is a car park.</vt:lpstr>
      <vt:lpstr>Symbols on maps show us where there are useful things or interesting places. Do you know what these symbols mean? </vt:lpstr>
      <vt:lpstr>Here are the answers; 1. Mud 2.Motorway 3. Bus station 4. Nature Reserve 5. Public toilet 6. Railway station  7. Place of worship 8. Picnic site 9. Church with sire 10. Camp site.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Map Symbols</dc:title>
  <dc:creator>Joan's Little Laptop</dc:creator>
  <cp:lastModifiedBy>Alison Hope</cp:lastModifiedBy>
  <cp:revision>4</cp:revision>
  <dcterms:created xsi:type="dcterms:W3CDTF">2011-01-25T14:18:29Z</dcterms:created>
  <dcterms:modified xsi:type="dcterms:W3CDTF">2020-07-02T15:41:10Z</dcterms:modified>
</cp:coreProperties>
</file>