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Twinkl" panose="020B0604020202020204" pitchFamily="2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03" y="72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</vt:lpstr>
      <vt:lpstr>Calibri Light</vt:lpstr>
      <vt:lpstr>Sassoon Infant Rg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Kelly Reid</cp:lastModifiedBy>
  <cp:revision>186</cp:revision>
  <dcterms:created xsi:type="dcterms:W3CDTF">2014-10-01T16:09:27Z</dcterms:created>
  <dcterms:modified xsi:type="dcterms:W3CDTF">2020-06-28T17:26:44Z</dcterms:modified>
</cp:coreProperties>
</file>