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5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0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410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88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3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03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94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0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07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3CC1E-6D87-C948-9C9F-8D53D268687B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FC023-36B1-D641-BC48-EE6310C98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9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2200"/>
            <a:ext cx="9144000" cy="46561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92126" y="198782"/>
            <a:ext cx="5559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LO: I can complete a pattern to show reflective symmetry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20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8700"/>
            <a:ext cx="9144000" cy="477872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698917" y="185291"/>
            <a:ext cx="1746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/>
              <a:t>Create your 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877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Jones</dc:creator>
  <cp:lastModifiedBy>Alison Hope</cp:lastModifiedBy>
  <cp:revision>2</cp:revision>
  <cp:lastPrinted>2018-01-25T20:30:39Z</cp:lastPrinted>
  <dcterms:created xsi:type="dcterms:W3CDTF">2013-06-13T07:04:13Z</dcterms:created>
  <dcterms:modified xsi:type="dcterms:W3CDTF">2020-06-16T13:28:06Z</dcterms:modified>
</cp:coreProperties>
</file>