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8BA58-EFDB-DF47-B6A9-DBAEC1A1B86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2BC85-9EF6-C04E-A683-51F68D5BA623}">
      <dgm:prSet phldrT="[Text]"/>
      <dgm:spPr/>
      <dgm:t>
        <a:bodyPr/>
        <a:lstStyle/>
        <a:p>
          <a:r>
            <a:rPr lang="en-US" dirty="0"/>
            <a:t>Animals</a:t>
          </a:r>
        </a:p>
      </dgm:t>
    </dgm:pt>
    <dgm:pt modelId="{248707F0-AA9A-564A-811C-84F5C423E0D0}" type="parTrans" cxnId="{B1E89F4A-7C07-A14A-8781-89DF51755A38}">
      <dgm:prSet/>
      <dgm:spPr/>
      <dgm:t>
        <a:bodyPr/>
        <a:lstStyle/>
        <a:p>
          <a:endParaRPr lang="en-US"/>
        </a:p>
      </dgm:t>
    </dgm:pt>
    <dgm:pt modelId="{64C09230-9CAE-1A4A-A86F-832119A0FD07}" type="sibTrans" cxnId="{B1E89F4A-7C07-A14A-8781-89DF51755A38}">
      <dgm:prSet/>
      <dgm:spPr/>
      <dgm:t>
        <a:bodyPr/>
        <a:lstStyle/>
        <a:p>
          <a:endParaRPr lang="en-US"/>
        </a:p>
      </dgm:t>
    </dgm:pt>
    <dgm:pt modelId="{F012D1D3-FBCA-2D4A-91D8-6C911D7FE431}">
      <dgm:prSet phldrT="[Text]"/>
      <dgm:spPr/>
      <dgm:t>
        <a:bodyPr/>
        <a:lstStyle/>
        <a:p>
          <a:r>
            <a:rPr lang="en-US" dirty="0"/>
            <a:t>Vertebrates</a:t>
          </a:r>
        </a:p>
      </dgm:t>
    </dgm:pt>
    <dgm:pt modelId="{F3E57878-FC29-294B-A7FA-95746B69945C}" type="parTrans" cxnId="{C50F357B-90CB-DA4B-9746-847B8A6316A3}">
      <dgm:prSet/>
      <dgm:spPr/>
      <dgm:t>
        <a:bodyPr/>
        <a:lstStyle/>
        <a:p>
          <a:endParaRPr lang="en-US"/>
        </a:p>
      </dgm:t>
    </dgm:pt>
    <dgm:pt modelId="{5CF29971-F0F0-B04F-8C40-80FB8D68B2D6}" type="sibTrans" cxnId="{C50F357B-90CB-DA4B-9746-847B8A6316A3}">
      <dgm:prSet/>
      <dgm:spPr/>
      <dgm:t>
        <a:bodyPr/>
        <a:lstStyle/>
        <a:p>
          <a:endParaRPr lang="en-US"/>
        </a:p>
      </dgm:t>
    </dgm:pt>
    <dgm:pt modelId="{D8C5C96A-6639-8145-A984-4B9EED0E479B}">
      <dgm:prSet phldrT="[Text]"/>
      <dgm:spPr/>
      <dgm:t>
        <a:bodyPr/>
        <a:lstStyle/>
        <a:p>
          <a:r>
            <a:rPr lang="en-US" dirty="0"/>
            <a:t>Invertebrates</a:t>
          </a:r>
        </a:p>
      </dgm:t>
    </dgm:pt>
    <dgm:pt modelId="{CEB32913-1ABA-6547-976E-FFCD75041A71}" type="parTrans" cxnId="{0F11E77F-526E-FA45-A0EA-2AE2EC86578D}">
      <dgm:prSet/>
      <dgm:spPr/>
      <dgm:t>
        <a:bodyPr/>
        <a:lstStyle/>
        <a:p>
          <a:endParaRPr lang="en-US"/>
        </a:p>
      </dgm:t>
    </dgm:pt>
    <dgm:pt modelId="{6A78D6CD-4EF1-364B-AF13-A0D4E6F50E60}" type="sibTrans" cxnId="{0F11E77F-526E-FA45-A0EA-2AE2EC86578D}">
      <dgm:prSet/>
      <dgm:spPr/>
      <dgm:t>
        <a:bodyPr/>
        <a:lstStyle/>
        <a:p>
          <a:endParaRPr lang="en-US"/>
        </a:p>
      </dgm:t>
    </dgm:pt>
    <dgm:pt modelId="{A641FADF-09B5-D348-B0E9-B4B24D24D219}">
      <dgm:prSet/>
      <dgm:spPr/>
      <dgm:t>
        <a:bodyPr/>
        <a:lstStyle/>
        <a:p>
          <a:r>
            <a:rPr lang="en-US" dirty="0"/>
            <a:t>Mammal</a:t>
          </a:r>
        </a:p>
      </dgm:t>
    </dgm:pt>
    <dgm:pt modelId="{E8603409-5E9E-4647-A543-00412B384F5A}" type="parTrans" cxnId="{26F53DA4-5779-2149-AE50-61DF5BBA97BA}">
      <dgm:prSet/>
      <dgm:spPr/>
      <dgm:t>
        <a:bodyPr/>
        <a:lstStyle/>
        <a:p>
          <a:endParaRPr lang="en-US"/>
        </a:p>
      </dgm:t>
    </dgm:pt>
    <dgm:pt modelId="{4F8064BC-15FB-104B-B4AA-C945906B82AA}" type="sibTrans" cxnId="{26F53DA4-5779-2149-AE50-61DF5BBA97BA}">
      <dgm:prSet/>
      <dgm:spPr/>
      <dgm:t>
        <a:bodyPr/>
        <a:lstStyle/>
        <a:p>
          <a:endParaRPr lang="en-US"/>
        </a:p>
      </dgm:t>
    </dgm:pt>
    <dgm:pt modelId="{4F5AFE12-E7C1-254F-BD27-3D98A504827F}">
      <dgm:prSet/>
      <dgm:spPr/>
      <dgm:t>
        <a:bodyPr/>
        <a:lstStyle/>
        <a:p>
          <a:r>
            <a:rPr lang="en-US" dirty="0"/>
            <a:t>Bird</a:t>
          </a:r>
        </a:p>
      </dgm:t>
    </dgm:pt>
    <dgm:pt modelId="{6D13BA58-9C06-4943-B008-4C9761A37C43}" type="parTrans" cxnId="{5147143A-AA91-C946-BEBE-AA2A785201C5}">
      <dgm:prSet/>
      <dgm:spPr/>
      <dgm:t>
        <a:bodyPr/>
        <a:lstStyle/>
        <a:p>
          <a:endParaRPr lang="en-US"/>
        </a:p>
      </dgm:t>
    </dgm:pt>
    <dgm:pt modelId="{F9F16C6D-49F5-D144-A18B-8205CBBB34EA}" type="sibTrans" cxnId="{5147143A-AA91-C946-BEBE-AA2A785201C5}">
      <dgm:prSet/>
      <dgm:spPr/>
      <dgm:t>
        <a:bodyPr/>
        <a:lstStyle/>
        <a:p>
          <a:endParaRPr lang="en-US"/>
        </a:p>
      </dgm:t>
    </dgm:pt>
    <dgm:pt modelId="{DBFB1E4D-4FA9-ED48-A2AF-04B431E1633B}">
      <dgm:prSet/>
      <dgm:spPr/>
      <dgm:t>
        <a:bodyPr/>
        <a:lstStyle/>
        <a:p>
          <a:r>
            <a:rPr lang="en-US" dirty="0"/>
            <a:t>Reptile</a:t>
          </a:r>
        </a:p>
      </dgm:t>
    </dgm:pt>
    <dgm:pt modelId="{A36C20F0-0F4A-F74D-906F-AA7377F48F43}" type="parTrans" cxnId="{B6498199-3250-5B4A-B097-CC38B1D8D594}">
      <dgm:prSet/>
      <dgm:spPr/>
      <dgm:t>
        <a:bodyPr/>
        <a:lstStyle/>
        <a:p>
          <a:endParaRPr lang="en-US"/>
        </a:p>
      </dgm:t>
    </dgm:pt>
    <dgm:pt modelId="{CC96F875-EC4C-9947-A7A3-6A7C27A68C2C}" type="sibTrans" cxnId="{B6498199-3250-5B4A-B097-CC38B1D8D594}">
      <dgm:prSet/>
      <dgm:spPr/>
      <dgm:t>
        <a:bodyPr/>
        <a:lstStyle/>
        <a:p>
          <a:endParaRPr lang="en-US"/>
        </a:p>
      </dgm:t>
    </dgm:pt>
    <dgm:pt modelId="{DADE383A-E37A-4045-B4A3-1615699A8456}">
      <dgm:prSet/>
      <dgm:spPr/>
      <dgm:t>
        <a:bodyPr/>
        <a:lstStyle/>
        <a:p>
          <a:r>
            <a:rPr lang="en-US" dirty="0"/>
            <a:t>Amphibian</a:t>
          </a:r>
        </a:p>
      </dgm:t>
    </dgm:pt>
    <dgm:pt modelId="{482157D6-E22B-354F-9B12-5158851A054A}" type="parTrans" cxnId="{85F8AC19-DFE6-9247-BCC2-2E32C86D4EC8}">
      <dgm:prSet/>
      <dgm:spPr/>
      <dgm:t>
        <a:bodyPr/>
        <a:lstStyle/>
        <a:p>
          <a:endParaRPr lang="en-US"/>
        </a:p>
      </dgm:t>
    </dgm:pt>
    <dgm:pt modelId="{A3FC0DC6-BED5-C94B-ACC0-8D154063EB1B}" type="sibTrans" cxnId="{85F8AC19-DFE6-9247-BCC2-2E32C86D4EC8}">
      <dgm:prSet/>
      <dgm:spPr/>
      <dgm:t>
        <a:bodyPr/>
        <a:lstStyle/>
        <a:p>
          <a:endParaRPr lang="en-US"/>
        </a:p>
      </dgm:t>
    </dgm:pt>
    <dgm:pt modelId="{A55E38D2-1A2B-9F43-946D-8E68CAF6BEB5}">
      <dgm:prSet/>
      <dgm:spPr/>
      <dgm:t>
        <a:bodyPr/>
        <a:lstStyle/>
        <a:p>
          <a:r>
            <a:rPr lang="en-US" dirty="0"/>
            <a:t>Fish</a:t>
          </a:r>
        </a:p>
      </dgm:t>
    </dgm:pt>
    <dgm:pt modelId="{40E32BA1-C12C-434C-9800-D58EED1B58BC}" type="parTrans" cxnId="{43D51B82-1989-C048-94A7-E3BB7FAC6A6C}">
      <dgm:prSet/>
      <dgm:spPr/>
      <dgm:t>
        <a:bodyPr/>
        <a:lstStyle/>
        <a:p>
          <a:endParaRPr lang="en-US"/>
        </a:p>
      </dgm:t>
    </dgm:pt>
    <dgm:pt modelId="{FB346947-C408-FE44-B756-1FDC2650F534}" type="sibTrans" cxnId="{43D51B82-1989-C048-94A7-E3BB7FAC6A6C}">
      <dgm:prSet/>
      <dgm:spPr/>
      <dgm:t>
        <a:bodyPr/>
        <a:lstStyle/>
        <a:p>
          <a:endParaRPr lang="en-US"/>
        </a:p>
      </dgm:t>
    </dgm:pt>
    <dgm:pt modelId="{8805CCA7-98DF-7F4E-8134-9354D9BB9DC8}">
      <dgm:prSet/>
      <dgm:spPr/>
      <dgm:t>
        <a:bodyPr/>
        <a:lstStyle/>
        <a:p>
          <a:r>
            <a:rPr lang="en-US" dirty="0"/>
            <a:t>Arthropod</a:t>
          </a:r>
        </a:p>
      </dgm:t>
    </dgm:pt>
    <dgm:pt modelId="{C931D69B-29F6-FE4B-8E81-4219E4ECF9B5}" type="parTrans" cxnId="{A91BE7A4-2238-8D4F-8C37-A41E3186D60C}">
      <dgm:prSet/>
      <dgm:spPr/>
      <dgm:t>
        <a:bodyPr/>
        <a:lstStyle/>
        <a:p>
          <a:endParaRPr lang="en-US"/>
        </a:p>
      </dgm:t>
    </dgm:pt>
    <dgm:pt modelId="{673780F3-C96F-6C48-BBDB-729C5BD3F172}" type="sibTrans" cxnId="{A91BE7A4-2238-8D4F-8C37-A41E3186D60C}">
      <dgm:prSet/>
      <dgm:spPr/>
      <dgm:t>
        <a:bodyPr/>
        <a:lstStyle/>
        <a:p>
          <a:endParaRPr lang="en-US"/>
        </a:p>
      </dgm:t>
    </dgm:pt>
    <dgm:pt modelId="{578785FC-D6FE-2A44-9F7C-665710FA6636}">
      <dgm:prSet/>
      <dgm:spPr/>
      <dgm:t>
        <a:bodyPr/>
        <a:lstStyle/>
        <a:p>
          <a:r>
            <a:rPr lang="en-US" dirty="0"/>
            <a:t>Annelid</a:t>
          </a:r>
        </a:p>
      </dgm:t>
    </dgm:pt>
    <dgm:pt modelId="{9C174638-955B-3D4B-8A13-75CFFBAC2C5D}" type="parTrans" cxnId="{B92A12E0-829C-2648-98B7-E2C401452674}">
      <dgm:prSet/>
      <dgm:spPr/>
      <dgm:t>
        <a:bodyPr/>
        <a:lstStyle/>
        <a:p>
          <a:endParaRPr lang="en-US"/>
        </a:p>
      </dgm:t>
    </dgm:pt>
    <dgm:pt modelId="{B145CC98-10D6-5C47-8679-A88120E9FC8F}" type="sibTrans" cxnId="{B92A12E0-829C-2648-98B7-E2C401452674}">
      <dgm:prSet/>
      <dgm:spPr/>
      <dgm:t>
        <a:bodyPr/>
        <a:lstStyle/>
        <a:p>
          <a:endParaRPr lang="en-US"/>
        </a:p>
      </dgm:t>
    </dgm:pt>
    <dgm:pt modelId="{494A0292-3C0D-3843-8C6A-1C4588E57148}">
      <dgm:prSet/>
      <dgm:spPr/>
      <dgm:t>
        <a:bodyPr/>
        <a:lstStyle/>
        <a:p>
          <a:r>
            <a:rPr lang="en-US" dirty="0"/>
            <a:t>Mollusc</a:t>
          </a:r>
        </a:p>
      </dgm:t>
    </dgm:pt>
    <dgm:pt modelId="{12D62932-3048-5641-8EB8-514AF1B89936}" type="parTrans" cxnId="{88A8A471-52FD-6B4C-A210-F470F103884A}">
      <dgm:prSet/>
      <dgm:spPr/>
      <dgm:t>
        <a:bodyPr/>
        <a:lstStyle/>
        <a:p>
          <a:endParaRPr lang="en-US"/>
        </a:p>
      </dgm:t>
    </dgm:pt>
    <dgm:pt modelId="{F64C7E4E-AB62-394A-A5F8-A610CC03463C}" type="sibTrans" cxnId="{88A8A471-52FD-6B4C-A210-F470F103884A}">
      <dgm:prSet/>
      <dgm:spPr/>
      <dgm:t>
        <a:bodyPr/>
        <a:lstStyle/>
        <a:p>
          <a:endParaRPr lang="en-US"/>
        </a:p>
      </dgm:t>
    </dgm:pt>
    <dgm:pt modelId="{6A801C3B-7173-B546-9C61-12768573BBBB}">
      <dgm:prSet/>
      <dgm:spPr/>
      <dgm:t>
        <a:bodyPr/>
        <a:lstStyle/>
        <a:p>
          <a:r>
            <a:rPr lang="en-US" dirty="0"/>
            <a:t>Echinoderm</a:t>
          </a:r>
        </a:p>
      </dgm:t>
    </dgm:pt>
    <dgm:pt modelId="{ACEAE31A-DDDB-4942-A3DD-F517EB12706E}" type="parTrans" cxnId="{1E2F915E-3563-FE4A-8F80-E1605658B8EE}">
      <dgm:prSet/>
      <dgm:spPr/>
      <dgm:t>
        <a:bodyPr/>
        <a:lstStyle/>
        <a:p>
          <a:endParaRPr lang="en-US"/>
        </a:p>
      </dgm:t>
    </dgm:pt>
    <dgm:pt modelId="{6066EBBE-1B60-8C4D-92A6-BCCB1FCF75DF}" type="sibTrans" cxnId="{1E2F915E-3563-FE4A-8F80-E1605658B8EE}">
      <dgm:prSet/>
      <dgm:spPr/>
      <dgm:t>
        <a:bodyPr/>
        <a:lstStyle/>
        <a:p>
          <a:endParaRPr lang="en-US"/>
        </a:p>
      </dgm:t>
    </dgm:pt>
    <dgm:pt modelId="{D43082CD-A183-EF42-A7B2-436BAF729ED6}">
      <dgm:prSet/>
      <dgm:spPr/>
      <dgm:t>
        <a:bodyPr/>
        <a:lstStyle/>
        <a:p>
          <a:r>
            <a:rPr lang="en-US" dirty="0"/>
            <a:t>Cnidarian</a:t>
          </a:r>
        </a:p>
      </dgm:t>
    </dgm:pt>
    <dgm:pt modelId="{AEC75AC0-BEB0-2642-AC2B-5082A5A53DBF}" type="parTrans" cxnId="{871ED55E-1FD8-C242-8A3D-6C1429A72347}">
      <dgm:prSet/>
      <dgm:spPr/>
      <dgm:t>
        <a:bodyPr/>
        <a:lstStyle/>
        <a:p>
          <a:endParaRPr lang="en-US"/>
        </a:p>
      </dgm:t>
    </dgm:pt>
    <dgm:pt modelId="{29CC149B-226A-F14B-B796-6716110FF550}" type="sibTrans" cxnId="{871ED55E-1FD8-C242-8A3D-6C1429A72347}">
      <dgm:prSet/>
      <dgm:spPr/>
      <dgm:t>
        <a:bodyPr/>
        <a:lstStyle/>
        <a:p>
          <a:endParaRPr lang="en-US"/>
        </a:p>
      </dgm:t>
    </dgm:pt>
    <dgm:pt modelId="{6A62CF80-1164-F242-9315-3955B2BF5C43}">
      <dgm:prSet/>
      <dgm:spPr/>
      <dgm:t>
        <a:bodyPr/>
        <a:lstStyle/>
        <a:p>
          <a:r>
            <a:rPr lang="en-US" dirty="0"/>
            <a:t>Sponge</a:t>
          </a:r>
        </a:p>
      </dgm:t>
    </dgm:pt>
    <dgm:pt modelId="{AFE2F968-19E3-AE4E-B638-201486BC33A8}" type="parTrans" cxnId="{65BB5347-2872-1F45-B1C5-EC1BCE10075B}">
      <dgm:prSet/>
      <dgm:spPr/>
      <dgm:t>
        <a:bodyPr/>
        <a:lstStyle/>
        <a:p>
          <a:endParaRPr lang="en-US"/>
        </a:p>
      </dgm:t>
    </dgm:pt>
    <dgm:pt modelId="{AF304ED6-82B3-6643-9CE8-6E45A71517D7}" type="sibTrans" cxnId="{65BB5347-2872-1F45-B1C5-EC1BCE10075B}">
      <dgm:prSet/>
      <dgm:spPr/>
      <dgm:t>
        <a:bodyPr/>
        <a:lstStyle/>
        <a:p>
          <a:endParaRPr lang="en-US"/>
        </a:p>
      </dgm:t>
    </dgm:pt>
    <dgm:pt modelId="{BB6DEBB5-1A93-E34D-B30F-81B660FFDE37}" type="pres">
      <dgm:prSet presAssocID="{2E88BA58-EFDB-DF47-B6A9-DBAEC1A1B8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F8F7DC-A2CD-C248-BB94-A4B53BF90064}" type="pres">
      <dgm:prSet presAssocID="{C5C2BC85-9EF6-C04E-A683-51F68D5BA623}" presName="hierRoot1" presStyleCnt="0">
        <dgm:presLayoutVars>
          <dgm:hierBranch val="init"/>
        </dgm:presLayoutVars>
      </dgm:prSet>
      <dgm:spPr/>
    </dgm:pt>
    <dgm:pt modelId="{6438D384-53BC-194A-AD5A-9DC07C46D70D}" type="pres">
      <dgm:prSet presAssocID="{C5C2BC85-9EF6-C04E-A683-51F68D5BA623}" presName="rootComposite1" presStyleCnt="0"/>
      <dgm:spPr/>
    </dgm:pt>
    <dgm:pt modelId="{CB32634A-C041-634F-93EA-29E74FE52101}" type="pres">
      <dgm:prSet presAssocID="{C5C2BC85-9EF6-C04E-A683-51F68D5BA623}" presName="rootText1" presStyleLbl="node0" presStyleIdx="0" presStyleCnt="1">
        <dgm:presLayoutVars>
          <dgm:chPref val="3"/>
        </dgm:presLayoutVars>
      </dgm:prSet>
      <dgm:spPr/>
    </dgm:pt>
    <dgm:pt modelId="{56FE6FC3-1DE7-E046-B583-99AF08AA6D24}" type="pres">
      <dgm:prSet presAssocID="{C5C2BC85-9EF6-C04E-A683-51F68D5BA623}" presName="rootConnector1" presStyleLbl="node1" presStyleIdx="0" presStyleCnt="0"/>
      <dgm:spPr/>
    </dgm:pt>
    <dgm:pt modelId="{9388C655-A7FC-AC45-B7FE-A46190319F4E}" type="pres">
      <dgm:prSet presAssocID="{C5C2BC85-9EF6-C04E-A683-51F68D5BA623}" presName="hierChild2" presStyleCnt="0"/>
      <dgm:spPr/>
    </dgm:pt>
    <dgm:pt modelId="{3115911D-5B09-7A43-814A-D7D5A796B01E}" type="pres">
      <dgm:prSet presAssocID="{F3E57878-FC29-294B-A7FA-95746B69945C}" presName="Name37" presStyleLbl="parChTrans1D2" presStyleIdx="0" presStyleCnt="2"/>
      <dgm:spPr/>
    </dgm:pt>
    <dgm:pt modelId="{561AC7D0-B394-8240-B9C7-26D3A8287286}" type="pres">
      <dgm:prSet presAssocID="{F012D1D3-FBCA-2D4A-91D8-6C911D7FE431}" presName="hierRoot2" presStyleCnt="0">
        <dgm:presLayoutVars>
          <dgm:hierBranch val="hang"/>
        </dgm:presLayoutVars>
      </dgm:prSet>
      <dgm:spPr/>
    </dgm:pt>
    <dgm:pt modelId="{71CFF98E-39E2-6A4E-998F-FD7F30FD8104}" type="pres">
      <dgm:prSet presAssocID="{F012D1D3-FBCA-2D4A-91D8-6C911D7FE431}" presName="rootComposite" presStyleCnt="0"/>
      <dgm:spPr/>
    </dgm:pt>
    <dgm:pt modelId="{CC609EB9-D178-BA40-BAB0-F82A86500BBE}" type="pres">
      <dgm:prSet presAssocID="{F012D1D3-FBCA-2D4A-91D8-6C911D7FE431}" presName="rootText" presStyleLbl="node2" presStyleIdx="0" presStyleCnt="2">
        <dgm:presLayoutVars>
          <dgm:chPref val="3"/>
        </dgm:presLayoutVars>
      </dgm:prSet>
      <dgm:spPr/>
    </dgm:pt>
    <dgm:pt modelId="{4301AC39-870E-D644-81E0-3D40E097AAAD}" type="pres">
      <dgm:prSet presAssocID="{F012D1D3-FBCA-2D4A-91D8-6C911D7FE431}" presName="rootConnector" presStyleLbl="node2" presStyleIdx="0" presStyleCnt="2"/>
      <dgm:spPr/>
    </dgm:pt>
    <dgm:pt modelId="{AC5719F8-150F-3E40-AD4F-B82FB8D431DC}" type="pres">
      <dgm:prSet presAssocID="{F012D1D3-FBCA-2D4A-91D8-6C911D7FE431}" presName="hierChild4" presStyleCnt="0"/>
      <dgm:spPr/>
    </dgm:pt>
    <dgm:pt modelId="{C42DFB4C-664B-FB47-98BF-8A6A119D576E}" type="pres">
      <dgm:prSet presAssocID="{E8603409-5E9E-4647-A543-00412B384F5A}" presName="Name48" presStyleLbl="parChTrans1D3" presStyleIdx="0" presStyleCnt="11"/>
      <dgm:spPr/>
    </dgm:pt>
    <dgm:pt modelId="{8A64C9E8-AA13-A448-AEDF-CC83BAB11C70}" type="pres">
      <dgm:prSet presAssocID="{A641FADF-09B5-D348-B0E9-B4B24D24D219}" presName="hierRoot2" presStyleCnt="0">
        <dgm:presLayoutVars>
          <dgm:hierBranch val="init"/>
        </dgm:presLayoutVars>
      </dgm:prSet>
      <dgm:spPr/>
    </dgm:pt>
    <dgm:pt modelId="{5EB1BA51-8BB2-134C-AFE3-27B1AE2A5021}" type="pres">
      <dgm:prSet presAssocID="{A641FADF-09B5-D348-B0E9-B4B24D24D219}" presName="rootComposite" presStyleCnt="0"/>
      <dgm:spPr/>
    </dgm:pt>
    <dgm:pt modelId="{9ED71637-B54D-3740-9CB5-5C22E7B63C17}" type="pres">
      <dgm:prSet presAssocID="{A641FADF-09B5-D348-B0E9-B4B24D24D219}" presName="rootText" presStyleLbl="node3" presStyleIdx="0" presStyleCnt="11">
        <dgm:presLayoutVars>
          <dgm:chPref val="3"/>
        </dgm:presLayoutVars>
      </dgm:prSet>
      <dgm:spPr/>
    </dgm:pt>
    <dgm:pt modelId="{243598F1-60EC-9E4E-8576-97A580CDFAD6}" type="pres">
      <dgm:prSet presAssocID="{A641FADF-09B5-D348-B0E9-B4B24D24D219}" presName="rootConnector" presStyleLbl="node3" presStyleIdx="0" presStyleCnt="11"/>
      <dgm:spPr/>
    </dgm:pt>
    <dgm:pt modelId="{0290F5B8-1DC1-B14F-BD5E-E8C6892C0B9E}" type="pres">
      <dgm:prSet presAssocID="{A641FADF-09B5-D348-B0E9-B4B24D24D219}" presName="hierChild4" presStyleCnt="0"/>
      <dgm:spPr/>
    </dgm:pt>
    <dgm:pt modelId="{C370E489-EB1F-DF41-AA52-C49CA5607D67}" type="pres">
      <dgm:prSet presAssocID="{A641FADF-09B5-D348-B0E9-B4B24D24D219}" presName="hierChild5" presStyleCnt="0"/>
      <dgm:spPr/>
    </dgm:pt>
    <dgm:pt modelId="{5F1C98F7-1F50-DB41-8C46-C92F04E8A02A}" type="pres">
      <dgm:prSet presAssocID="{6D13BA58-9C06-4943-B008-4C9761A37C43}" presName="Name48" presStyleLbl="parChTrans1D3" presStyleIdx="1" presStyleCnt="11"/>
      <dgm:spPr/>
    </dgm:pt>
    <dgm:pt modelId="{6F3F67FC-1757-1C40-9239-2E35F4AB9200}" type="pres">
      <dgm:prSet presAssocID="{4F5AFE12-E7C1-254F-BD27-3D98A504827F}" presName="hierRoot2" presStyleCnt="0">
        <dgm:presLayoutVars>
          <dgm:hierBranch val="init"/>
        </dgm:presLayoutVars>
      </dgm:prSet>
      <dgm:spPr/>
    </dgm:pt>
    <dgm:pt modelId="{98616774-E06B-6E4B-A4B5-C956D94D9472}" type="pres">
      <dgm:prSet presAssocID="{4F5AFE12-E7C1-254F-BD27-3D98A504827F}" presName="rootComposite" presStyleCnt="0"/>
      <dgm:spPr/>
    </dgm:pt>
    <dgm:pt modelId="{9EB061B6-9EA4-8046-AC8E-4F7613133195}" type="pres">
      <dgm:prSet presAssocID="{4F5AFE12-E7C1-254F-BD27-3D98A504827F}" presName="rootText" presStyleLbl="node3" presStyleIdx="1" presStyleCnt="11">
        <dgm:presLayoutVars>
          <dgm:chPref val="3"/>
        </dgm:presLayoutVars>
      </dgm:prSet>
      <dgm:spPr/>
    </dgm:pt>
    <dgm:pt modelId="{F1B356D0-4758-7C4E-96E9-B5F94434F2FF}" type="pres">
      <dgm:prSet presAssocID="{4F5AFE12-E7C1-254F-BD27-3D98A504827F}" presName="rootConnector" presStyleLbl="node3" presStyleIdx="1" presStyleCnt="11"/>
      <dgm:spPr/>
    </dgm:pt>
    <dgm:pt modelId="{1035D961-DAC8-6644-959D-438E2E6849DF}" type="pres">
      <dgm:prSet presAssocID="{4F5AFE12-E7C1-254F-BD27-3D98A504827F}" presName="hierChild4" presStyleCnt="0"/>
      <dgm:spPr/>
    </dgm:pt>
    <dgm:pt modelId="{3566BE8A-83C9-8E45-8722-A5B323DC49C7}" type="pres">
      <dgm:prSet presAssocID="{4F5AFE12-E7C1-254F-BD27-3D98A504827F}" presName="hierChild5" presStyleCnt="0"/>
      <dgm:spPr/>
    </dgm:pt>
    <dgm:pt modelId="{6BD0F737-7278-1543-897A-164FA6FC7A47}" type="pres">
      <dgm:prSet presAssocID="{A36C20F0-0F4A-F74D-906F-AA7377F48F43}" presName="Name48" presStyleLbl="parChTrans1D3" presStyleIdx="2" presStyleCnt="11"/>
      <dgm:spPr/>
    </dgm:pt>
    <dgm:pt modelId="{9AB6918F-B97A-A848-9AAD-BD43908798F4}" type="pres">
      <dgm:prSet presAssocID="{DBFB1E4D-4FA9-ED48-A2AF-04B431E1633B}" presName="hierRoot2" presStyleCnt="0">
        <dgm:presLayoutVars>
          <dgm:hierBranch val="init"/>
        </dgm:presLayoutVars>
      </dgm:prSet>
      <dgm:spPr/>
    </dgm:pt>
    <dgm:pt modelId="{1E91224B-7A24-FA48-BF41-9A201857CBBD}" type="pres">
      <dgm:prSet presAssocID="{DBFB1E4D-4FA9-ED48-A2AF-04B431E1633B}" presName="rootComposite" presStyleCnt="0"/>
      <dgm:spPr/>
    </dgm:pt>
    <dgm:pt modelId="{5310B610-5823-C44B-BE89-79751D219E24}" type="pres">
      <dgm:prSet presAssocID="{DBFB1E4D-4FA9-ED48-A2AF-04B431E1633B}" presName="rootText" presStyleLbl="node3" presStyleIdx="2" presStyleCnt="11">
        <dgm:presLayoutVars>
          <dgm:chPref val="3"/>
        </dgm:presLayoutVars>
      </dgm:prSet>
      <dgm:spPr/>
    </dgm:pt>
    <dgm:pt modelId="{574A4A3D-53F0-2845-94AD-DE9314C05DF9}" type="pres">
      <dgm:prSet presAssocID="{DBFB1E4D-4FA9-ED48-A2AF-04B431E1633B}" presName="rootConnector" presStyleLbl="node3" presStyleIdx="2" presStyleCnt="11"/>
      <dgm:spPr/>
    </dgm:pt>
    <dgm:pt modelId="{D6E56608-3C8C-2948-BD8E-DA093221E43F}" type="pres">
      <dgm:prSet presAssocID="{DBFB1E4D-4FA9-ED48-A2AF-04B431E1633B}" presName="hierChild4" presStyleCnt="0"/>
      <dgm:spPr/>
    </dgm:pt>
    <dgm:pt modelId="{61C6299D-3865-4845-A7E7-A6DBAE7C7580}" type="pres">
      <dgm:prSet presAssocID="{DBFB1E4D-4FA9-ED48-A2AF-04B431E1633B}" presName="hierChild5" presStyleCnt="0"/>
      <dgm:spPr/>
    </dgm:pt>
    <dgm:pt modelId="{69C566EA-CB98-9740-B698-9E073A09F518}" type="pres">
      <dgm:prSet presAssocID="{482157D6-E22B-354F-9B12-5158851A054A}" presName="Name48" presStyleLbl="parChTrans1D3" presStyleIdx="3" presStyleCnt="11"/>
      <dgm:spPr/>
    </dgm:pt>
    <dgm:pt modelId="{A7A5B39D-F879-0C48-AE84-308E17296F1F}" type="pres">
      <dgm:prSet presAssocID="{DADE383A-E37A-4045-B4A3-1615699A8456}" presName="hierRoot2" presStyleCnt="0">
        <dgm:presLayoutVars>
          <dgm:hierBranch val="init"/>
        </dgm:presLayoutVars>
      </dgm:prSet>
      <dgm:spPr/>
    </dgm:pt>
    <dgm:pt modelId="{4F32512D-B84B-DB42-A81A-3BDFCAEC1E7F}" type="pres">
      <dgm:prSet presAssocID="{DADE383A-E37A-4045-B4A3-1615699A8456}" presName="rootComposite" presStyleCnt="0"/>
      <dgm:spPr/>
    </dgm:pt>
    <dgm:pt modelId="{C08181F3-B111-1946-A9B5-A7740D718016}" type="pres">
      <dgm:prSet presAssocID="{DADE383A-E37A-4045-B4A3-1615699A8456}" presName="rootText" presStyleLbl="node3" presStyleIdx="3" presStyleCnt="11">
        <dgm:presLayoutVars>
          <dgm:chPref val="3"/>
        </dgm:presLayoutVars>
      </dgm:prSet>
      <dgm:spPr/>
    </dgm:pt>
    <dgm:pt modelId="{1B41D195-A0B0-7649-AE6D-2228C4AA22D0}" type="pres">
      <dgm:prSet presAssocID="{DADE383A-E37A-4045-B4A3-1615699A8456}" presName="rootConnector" presStyleLbl="node3" presStyleIdx="3" presStyleCnt="11"/>
      <dgm:spPr/>
    </dgm:pt>
    <dgm:pt modelId="{EE497A94-835B-3B42-B26C-01B458C30E8A}" type="pres">
      <dgm:prSet presAssocID="{DADE383A-E37A-4045-B4A3-1615699A8456}" presName="hierChild4" presStyleCnt="0"/>
      <dgm:spPr/>
    </dgm:pt>
    <dgm:pt modelId="{3981DE9A-C830-3A47-A693-1AD3C8F9E2EE}" type="pres">
      <dgm:prSet presAssocID="{DADE383A-E37A-4045-B4A3-1615699A8456}" presName="hierChild5" presStyleCnt="0"/>
      <dgm:spPr/>
    </dgm:pt>
    <dgm:pt modelId="{38E61729-3F34-274D-8126-B6AFB9634B50}" type="pres">
      <dgm:prSet presAssocID="{40E32BA1-C12C-434C-9800-D58EED1B58BC}" presName="Name48" presStyleLbl="parChTrans1D3" presStyleIdx="4" presStyleCnt="11"/>
      <dgm:spPr/>
    </dgm:pt>
    <dgm:pt modelId="{130F980E-F4E1-694A-98DD-A2244D3DFD47}" type="pres">
      <dgm:prSet presAssocID="{A55E38D2-1A2B-9F43-946D-8E68CAF6BEB5}" presName="hierRoot2" presStyleCnt="0">
        <dgm:presLayoutVars>
          <dgm:hierBranch val="init"/>
        </dgm:presLayoutVars>
      </dgm:prSet>
      <dgm:spPr/>
    </dgm:pt>
    <dgm:pt modelId="{FE42D62B-B2CB-C444-A10D-0270D1B63AD2}" type="pres">
      <dgm:prSet presAssocID="{A55E38D2-1A2B-9F43-946D-8E68CAF6BEB5}" presName="rootComposite" presStyleCnt="0"/>
      <dgm:spPr/>
    </dgm:pt>
    <dgm:pt modelId="{42A813F6-46DE-324E-9005-31DCE9BD442C}" type="pres">
      <dgm:prSet presAssocID="{A55E38D2-1A2B-9F43-946D-8E68CAF6BEB5}" presName="rootText" presStyleLbl="node3" presStyleIdx="4" presStyleCnt="11">
        <dgm:presLayoutVars>
          <dgm:chPref val="3"/>
        </dgm:presLayoutVars>
      </dgm:prSet>
      <dgm:spPr/>
    </dgm:pt>
    <dgm:pt modelId="{859EFB0D-12AE-A645-83B3-CDEC62EE38C0}" type="pres">
      <dgm:prSet presAssocID="{A55E38D2-1A2B-9F43-946D-8E68CAF6BEB5}" presName="rootConnector" presStyleLbl="node3" presStyleIdx="4" presStyleCnt="11"/>
      <dgm:spPr/>
    </dgm:pt>
    <dgm:pt modelId="{DBE951CA-C577-954F-955D-C22BD9F3358D}" type="pres">
      <dgm:prSet presAssocID="{A55E38D2-1A2B-9F43-946D-8E68CAF6BEB5}" presName="hierChild4" presStyleCnt="0"/>
      <dgm:spPr/>
    </dgm:pt>
    <dgm:pt modelId="{6E097EDF-AE1F-8041-AB1D-4FF139BA1423}" type="pres">
      <dgm:prSet presAssocID="{A55E38D2-1A2B-9F43-946D-8E68CAF6BEB5}" presName="hierChild5" presStyleCnt="0"/>
      <dgm:spPr/>
    </dgm:pt>
    <dgm:pt modelId="{EF007CAE-AE7F-BE4A-9526-FEA33851F240}" type="pres">
      <dgm:prSet presAssocID="{F012D1D3-FBCA-2D4A-91D8-6C911D7FE431}" presName="hierChild5" presStyleCnt="0"/>
      <dgm:spPr/>
    </dgm:pt>
    <dgm:pt modelId="{1C559DCB-09E7-274C-82BA-B60135B10E78}" type="pres">
      <dgm:prSet presAssocID="{CEB32913-1ABA-6547-976E-FFCD75041A71}" presName="Name37" presStyleLbl="parChTrans1D2" presStyleIdx="1" presStyleCnt="2"/>
      <dgm:spPr/>
    </dgm:pt>
    <dgm:pt modelId="{A47C24B0-0FD5-4747-97BD-6C53B9AB2F81}" type="pres">
      <dgm:prSet presAssocID="{D8C5C96A-6639-8145-A984-4B9EED0E479B}" presName="hierRoot2" presStyleCnt="0">
        <dgm:presLayoutVars>
          <dgm:hierBranch val="hang"/>
        </dgm:presLayoutVars>
      </dgm:prSet>
      <dgm:spPr/>
    </dgm:pt>
    <dgm:pt modelId="{6C836A8B-9A01-E84E-B219-56A6ABB38F65}" type="pres">
      <dgm:prSet presAssocID="{D8C5C96A-6639-8145-A984-4B9EED0E479B}" presName="rootComposite" presStyleCnt="0"/>
      <dgm:spPr/>
    </dgm:pt>
    <dgm:pt modelId="{C0081C76-A2D6-0B44-8C05-C0E2836CDF58}" type="pres">
      <dgm:prSet presAssocID="{D8C5C96A-6639-8145-A984-4B9EED0E479B}" presName="rootText" presStyleLbl="node2" presStyleIdx="1" presStyleCnt="2">
        <dgm:presLayoutVars>
          <dgm:chPref val="3"/>
        </dgm:presLayoutVars>
      </dgm:prSet>
      <dgm:spPr/>
    </dgm:pt>
    <dgm:pt modelId="{8D411F79-2AF3-9349-98DB-8E3BFAD46F36}" type="pres">
      <dgm:prSet presAssocID="{D8C5C96A-6639-8145-A984-4B9EED0E479B}" presName="rootConnector" presStyleLbl="node2" presStyleIdx="1" presStyleCnt="2"/>
      <dgm:spPr/>
    </dgm:pt>
    <dgm:pt modelId="{A95A8296-1E7F-6241-81A6-9979593EEE85}" type="pres">
      <dgm:prSet presAssocID="{D8C5C96A-6639-8145-A984-4B9EED0E479B}" presName="hierChild4" presStyleCnt="0"/>
      <dgm:spPr/>
    </dgm:pt>
    <dgm:pt modelId="{A315DBDA-3662-FD45-B7BA-6E570E474AA9}" type="pres">
      <dgm:prSet presAssocID="{C931D69B-29F6-FE4B-8E81-4219E4ECF9B5}" presName="Name48" presStyleLbl="parChTrans1D3" presStyleIdx="5" presStyleCnt="11"/>
      <dgm:spPr/>
    </dgm:pt>
    <dgm:pt modelId="{601BB336-FCC4-A64C-A895-6C11968B50A4}" type="pres">
      <dgm:prSet presAssocID="{8805CCA7-98DF-7F4E-8134-9354D9BB9DC8}" presName="hierRoot2" presStyleCnt="0">
        <dgm:presLayoutVars>
          <dgm:hierBranch val="r"/>
        </dgm:presLayoutVars>
      </dgm:prSet>
      <dgm:spPr/>
    </dgm:pt>
    <dgm:pt modelId="{6BD21BA6-F348-8F40-A872-0744EA453A86}" type="pres">
      <dgm:prSet presAssocID="{8805CCA7-98DF-7F4E-8134-9354D9BB9DC8}" presName="rootComposite" presStyleCnt="0"/>
      <dgm:spPr/>
    </dgm:pt>
    <dgm:pt modelId="{C47DC862-FC17-F443-B72A-E72A6633F68B}" type="pres">
      <dgm:prSet presAssocID="{8805CCA7-98DF-7F4E-8134-9354D9BB9DC8}" presName="rootText" presStyleLbl="node3" presStyleIdx="5" presStyleCnt="11">
        <dgm:presLayoutVars>
          <dgm:chPref val="3"/>
        </dgm:presLayoutVars>
      </dgm:prSet>
      <dgm:spPr/>
    </dgm:pt>
    <dgm:pt modelId="{BEA390A0-55F8-4246-B180-58C18D67C101}" type="pres">
      <dgm:prSet presAssocID="{8805CCA7-98DF-7F4E-8134-9354D9BB9DC8}" presName="rootConnector" presStyleLbl="node3" presStyleIdx="5" presStyleCnt="11"/>
      <dgm:spPr/>
    </dgm:pt>
    <dgm:pt modelId="{53920416-E170-F241-8269-7EE140CC85EF}" type="pres">
      <dgm:prSet presAssocID="{8805CCA7-98DF-7F4E-8134-9354D9BB9DC8}" presName="hierChild4" presStyleCnt="0"/>
      <dgm:spPr/>
    </dgm:pt>
    <dgm:pt modelId="{EDE80C7E-A2C9-484C-9B75-A800F709F3DE}" type="pres">
      <dgm:prSet presAssocID="{8805CCA7-98DF-7F4E-8134-9354D9BB9DC8}" presName="hierChild5" presStyleCnt="0"/>
      <dgm:spPr/>
    </dgm:pt>
    <dgm:pt modelId="{D138026E-3AAE-D04B-9282-50DF6DEE6A2B}" type="pres">
      <dgm:prSet presAssocID="{9C174638-955B-3D4B-8A13-75CFFBAC2C5D}" presName="Name48" presStyleLbl="parChTrans1D3" presStyleIdx="6" presStyleCnt="11"/>
      <dgm:spPr/>
    </dgm:pt>
    <dgm:pt modelId="{84A97453-2900-8147-981B-E2F3F4648988}" type="pres">
      <dgm:prSet presAssocID="{578785FC-D6FE-2A44-9F7C-665710FA6636}" presName="hierRoot2" presStyleCnt="0">
        <dgm:presLayoutVars>
          <dgm:hierBranch val="init"/>
        </dgm:presLayoutVars>
      </dgm:prSet>
      <dgm:spPr/>
    </dgm:pt>
    <dgm:pt modelId="{C83CC858-D8E8-A647-9187-5568A57A26A8}" type="pres">
      <dgm:prSet presAssocID="{578785FC-D6FE-2A44-9F7C-665710FA6636}" presName="rootComposite" presStyleCnt="0"/>
      <dgm:spPr/>
    </dgm:pt>
    <dgm:pt modelId="{F0B808C9-F926-0346-9905-B00F5C5061A7}" type="pres">
      <dgm:prSet presAssocID="{578785FC-D6FE-2A44-9F7C-665710FA6636}" presName="rootText" presStyleLbl="node3" presStyleIdx="6" presStyleCnt="11">
        <dgm:presLayoutVars>
          <dgm:chPref val="3"/>
        </dgm:presLayoutVars>
      </dgm:prSet>
      <dgm:spPr/>
    </dgm:pt>
    <dgm:pt modelId="{476937D5-AB2E-1544-83D6-0FFC8DCAB876}" type="pres">
      <dgm:prSet presAssocID="{578785FC-D6FE-2A44-9F7C-665710FA6636}" presName="rootConnector" presStyleLbl="node3" presStyleIdx="6" presStyleCnt="11"/>
      <dgm:spPr/>
    </dgm:pt>
    <dgm:pt modelId="{FD6159EA-C3AB-884E-B3FD-71AAC6112B8A}" type="pres">
      <dgm:prSet presAssocID="{578785FC-D6FE-2A44-9F7C-665710FA6636}" presName="hierChild4" presStyleCnt="0"/>
      <dgm:spPr/>
    </dgm:pt>
    <dgm:pt modelId="{9B552AB2-8FF3-E345-8BDE-9B71671A2390}" type="pres">
      <dgm:prSet presAssocID="{578785FC-D6FE-2A44-9F7C-665710FA6636}" presName="hierChild5" presStyleCnt="0"/>
      <dgm:spPr/>
    </dgm:pt>
    <dgm:pt modelId="{73821024-F2DE-7A4C-A8D8-76CC18251C4D}" type="pres">
      <dgm:prSet presAssocID="{12D62932-3048-5641-8EB8-514AF1B89936}" presName="Name48" presStyleLbl="parChTrans1D3" presStyleIdx="7" presStyleCnt="11"/>
      <dgm:spPr/>
    </dgm:pt>
    <dgm:pt modelId="{AB0F854D-E137-334E-A327-A00A334A1FF4}" type="pres">
      <dgm:prSet presAssocID="{494A0292-3C0D-3843-8C6A-1C4588E57148}" presName="hierRoot2" presStyleCnt="0">
        <dgm:presLayoutVars>
          <dgm:hierBranch val="init"/>
        </dgm:presLayoutVars>
      </dgm:prSet>
      <dgm:spPr/>
    </dgm:pt>
    <dgm:pt modelId="{99D8259B-67A3-E347-B628-CB29507B3994}" type="pres">
      <dgm:prSet presAssocID="{494A0292-3C0D-3843-8C6A-1C4588E57148}" presName="rootComposite" presStyleCnt="0"/>
      <dgm:spPr/>
    </dgm:pt>
    <dgm:pt modelId="{01FC31D2-8D8E-F34A-9927-0E08CD9B845A}" type="pres">
      <dgm:prSet presAssocID="{494A0292-3C0D-3843-8C6A-1C4588E57148}" presName="rootText" presStyleLbl="node3" presStyleIdx="7" presStyleCnt="11">
        <dgm:presLayoutVars>
          <dgm:chPref val="3"/>
        </dgm:presLayoutVars>
      </dgm:prSet>
      <dgm:spPr/>
    </dgm:pt>
    <dgm:pt modelId="{C62CE39F-FED0-6744-92F8-3747D8D38CDC}" type="pres">
      <dgm:prSet presAssocID="{494A0292-3C0D-3843-8C6A-1C4588E57148}" presName="rootConnector" presStyleLbl="node3" presStyleIdx="7" presStyleCnt="11"/>
      <dgm:spPr/>
    </dgm:pt>
    <dgm:pt modelId="{4EF098D0-DE42-6B4A-B043-040663C7E23B}" type="pres">
      <dgm:prSet presAssocID="{494A0292-3C0D-3843-8C6A-1C4588E57148}" presName="hierChild4" presStyleCnt="0"/>
      <dgm:spPr/>
    </dgm:pt>
    <dgm:pt modelId="{5F8047DB-661F-8D4E-9D39-2BA66407F090}" type="pres">
      <dgm:prSet presAssocID="{494A0292-3C0D-3843-8C6A-1C4588E57148}" presName="hierChild5" presStyleCnt="0"/>
      <dgm:spPr/>
    </dgm:pt>
    <dgm:pt modelId="{ACDC6340-87F5-DA4E-8529-14031E678991}" type="pres">
      <dgm:prSet presAssocID="{ACEAE31A-DDDB-4942-A3DD-F517EB12706E}" presName="Name48" presStyleLbl="parChTrans1D3" presStyleIdx="8" presStyleCnt="11"/>
      <dgm:spPr/>
    </dgm:pt>
    <dgm:pt modelId="{5614C149-D177-F84B-841E-0A0B4E74546B}" type="pres">
      <dgm:prSet presAssocID="{6A801C3B-7173-B546-9C61-12768573BBBB}" presName="hierRoot2" presStyleCnt="0">
        <dgm:presLayoutVars>
          <dgm:hierBranch val="init"/>
        </dgm:presLayoutVars>
      </dgm:prSet>
      <dgm:spPr/>
    </dgm:pt>
    <dgm:pt modelId="{92C09BC5-279C-3048-90A2-34A1F535890C}" type="pres">
      <dgm:prSet presAssocID="{6A801C3B-7173-B546-9C61-12768573BBBB}" presName="rootComposite" presStyleCnt="0"/>
      <dgm:spPr/>
    </dgm:pt>
    <dgm:pt modelId="{02B1F20D-4267-C644-BDDC-1829604A667D}" type="pres">
      <dgm:prSet presAssocID="{6A801C3B-7173-B546-9C61-12768573BBBB}" presName="rootText" presStyleLbl="node3" presStyleIdx="8" presStyleCnt="11">
        <dgm:presLayoutVars>
          <dgm:chPref val="3"/>
        </dgm:presLayoutVars>
      </dgm:prSet>
      <dgm:spPr/>
    </dgm:pt>
    <dgm:pt modelId="{8DF61B97-0355-D341-8C78-91F786E4915F}" type="pres">
      <dgm:prSet presAssocID="{6A801C3B-7173-B546-9C61-12768573BBBB}" presName="rootConnector" presStyleLbl="node3" presStyleIdx="8" presStyleCnt="11"/>
      <dgm:spPr/>
    </dgm:pt>
    <dgm:pt modelId="{6C3B96A1-AB4A-9645-9775-B98EBA1388B0}" type="pres">
      <dgm:prSet presAssocID="{6A801C3B-7173-B546-9C61-12768573BBBB}" presName="hierChild4" presStyleCnt="0"/>
      <dgm:spPr/>
    </dgm:pt>
    <dgm:pt modelId="{9AADB177-DC4D-BF4C-AAC0-8C7CDCCED437}" type="pres">
      <dgm:prSet presAssocID="{6A801C3B-7173-B546-9C61-12768573BBBB}" presName="hierChild5" presStyleCnt="0"/>
      <dgm:spPr/>
    </dgm:pt>
    <dgm:pt modelId="{CC74D1D7-6E46-E344-B401-533892AB793E}" type="pres">
      <dgm:prSet presAssocID="{AEC75AC0-BEB0-2642-AC2B-5082A5A53DBF}" presName="Name48" presStyleLbl="parChTrans1D3" presStyleIdx="9" presStyleCnt="11"/>
      <dgm:spPr/>
    </dgm:pt>
    <dgm:pt modelId="{7415CD39-202F-FC47-BA58-DB545E22586D}" type="pres">
      <dgm:prSet presAssocID="{D43082CD-A183-EF42-A7B2-436BAF729ED6}" presName="hierRoot2" presStyleCnt="0">
        <dgm:presLayoutVars>
          <dgm:hierBranch val="hang"/>
        </dgm:presLayoutVars>
      </dgm:prSet>
      <dgm:spPr/>
    </dgm:pt>
    <dgm:pt modelId="{2910839C-1064-C743-BA90-91048D8125A8}" type="pres">
      <dgm:prSet presAssocID="{D43082CD-A183-EF42-A7B2-436BAF729ED6}" presName="rootComposite" presStyleCnt="0"/>
      <dgm:spPr/>
    </dgm:pt>
    <dgm:pt modelId="{56DCF94F-BA27-0048-9983-E236E18D977A}" type="pres">
      <dgm:prSet presAssocID="{D43082CD-A183-EF42-A7B2-436BAF729ED6}" presName="rootText" presStyleLbl="node3" presStyleIdx="9" presStyleCnt="11">
        <dgm:presLayoutVars>
          <dgm:chPref val="3"/>
        </dgm:presLayoutVars>
      </dgm:prSet>
      <dgm:spPr/>
    </dgm:pt>
    <dgm:pt modelId="{0BFAF575-9C1E-C245-94CB-23FF090B28F3}" type="pres">
      <dgm:prSet presAssocID="{D43082CD-A183-EF42-A7B2-436BAF729ED6}" presName="rootConnector" presStyleLbl="node3" presStyleIdx="9" presStyleCnt="11"/>
      <dgm:spPr/>
    </dgm:pt>
    <dgm:pt modelId="{A8893898-D4E5-3645-B631-015C7055FB4A}" type="pres">
      <dgm:prSet presAssocID="{D43082CD-A183-EF42-A7B2-436BAF729ED6}" presName="hierChild4" presStyleCnt="0"/>
      <dgm:spPr/>
    </dgm:pt>
    <dgm:pt modelId="{C754E0BF-DDD4-FC4E-823C-3F73026E0C20}" type="pres">
      <dgm:prSet presAssocID="{D43082CD-A183-EF42-A7B2-436BAF729ED6}" presName="hierChild5" presStyleCnt="0"/>
      <dgm:spPr/>
    </dgm:pt>
    <dgm:pt modelId="{0F6173EF-10C6-7048-BA98-3B5CEFD3990C}" type="pres">
      <dgm:prSet presAssocID="{AFE2F968-19E3-AE4E-B638-201486BC33A8}" presName="Name48" presStyleLbl="parChTrans1D3" presStyleIdx="10" presStyleCnt="11"/>
      <dgm:spPr/>
    </dgm:pt>
    <dgm:pt modelId="{EF2FEFFC-CF7C-5E4E-95C0-73CC3BB9A769}" type="pres">
      <dgm:prSet presAssocID="{6A62CF80-1164-F242-9315-3955B2BF5C43}" presName="hierRoot2" presStyleCnt="0">
        <dgm:presLayoutVars>
          <dgm:hierBranch val="init"/>
        </dgm:presLayoutVars>
      </dgm:prSet>
      <dgm:spPr/>
    </dgm:pt>
    <dgm:pt modelId="{DC3824DC-1524-A54E-85A4-FC805A668B27}" type="pres">
      <dgm:prSet presAssocID="{6A62CF80-1164-F242-9315-3955B2BF5C43}" presName="rootComposite" presStyleCnt="0"/>
      <dgm:spPr/>
    </dgm:pt>
    <dgm:pt modelId="{A6AB1AC8-97F5-0F4E-B778-CFDF2EC11B27}" type="pres">
      <dgm:prSet presAssocID="{6A62CF80-1164-F242-9315-3955B2BF5C43}" presName="rootText" presStyleLbl="node3" presStyleIdx="10" presStyleCnt="11">
        <dgm:presLayoutVars>
          <dgm:chPref val="3"/>
        </dgm:presLayoutVars>
      </dgm:prSet>
      <dgm:spPr/>
    </dgm:pt>
    <dgm:pt modelId="{30D3CFF6-FA0C-AB4D-8A3A-212A288D9A4A}" type="pres">
      <dgm:prSet presAssocID="{6A62CF80-1164-F242-9315-3955B2BF5C43}" presName="rootConnector" presStyleLbl="node3" presStyleIdx="10" presStyleCnt="11"/>
      <dgm:spPr/>
    </dgm:pt>
    <dgm:pt modelId="{E0DF3058-640B-8242-9700-F93E2F71F471}" type="pres">
      <dgm:prSet presAssocID="{6A62CF80-1164-F242-9315-3955B2BF5C43}" presName="hierChild4" presStyleCnt="0"/>
      <dgm:spPr/>
    </dgm:pt>
    <dgm:pt modelId="{5BDE4CB7-067D-5246-95B2-D59BCBDF834F}" type="pres">
      <dgm:prSet presAssocID="{6A62CF80-1164-F242-9315-3955B2BF5C43}" presName="hierChild5" presStyleCnt="0"/>
      <dgm:spPr/>
    </dgm:pt>
    <dgm:pt modelId="{58C17F99-0FE0-4E4B-A333-ADDFCFB24B06}" type="pres">
      <dgm:prSet presAssocID="{D8C5C96A-6639-8145-A984-4B9EED0E479B}" presName="hierChild5" presStyleCnt="0"/>
      <dgm:spPr/>
    </dgm:pt>
    <dgm:pt modelId="{42DA7522-5A65-4F4C-BAA5-45148F7342B0}" type="pres">
      <dgm:prSet presAssocID="{C5C2BC85-9EF6-C04E-A683-51F68D5BA623}" presName="hierChild3" presStyleCnt="0"/>
      <dgm:spPr/>
    </dgm:pt>
  </dgm:ptLst>
  <dgm:cxnLst>
    <dgm:cxn modelId="{16094C0B-347E-784D-8C13-DC0BE5EADD83}" type="presOf" srcId="{12D62932-3048-5641-8EB8-514AF1B89936}" destId="{73821024-F2DE-7A4C-A8D8-76CC18251C4D}" srcOrd="0" destOrd="0" presId="urn:microsoft.com/office/officeart/2005/8/layout/orgChart1"/>
    <dgm:cxn modelId="{221D390D-76B3-134C-9046-E3FF626CDC85}" type="presOf" srcId="{4F5AFE12-E7C1-254F-BD27-3D98A504827F}" destId="{9EB061B6-9EA4-8046-AC8E-4F7613133195}" srcOrd="0" destOrd="0" presId="urn:microsoft.com/office/officeart/2005/8/layout/orgChart1"/>
    <dgm:cxn modelId="{0F85450F-860A-4B47-AAC9-82DBF4CE1F87}" type="presOf" srcId="{8805CCA7-98DF-7F4E-8134-9354D9BB9DC8}" destId="{C47DC862-FC17-F443-B72A-E72A6633F68B}" srcOrd="0" destOrd="0" presId="urn:microsoft.com/office/officeart/2005/8/layout/orgChart1"/>
    <dgm:cxn modelId="{AC57C510-94F9-2B48-81CE-1CE9F7D7CAE2}" type="presOf" srcId="{F012D1D3-FBCA-2D4A-91D8-6C911D7FE431}" destId="{4301AC39-870E-D644-81E0-3D40E097AAAD}" srcOrd="1" destOrd="0" presId="urn:microsoft.com/office/officeart/2005/8/layout/orgChart1"/>
    <dgm:cxn modelId="{85F8AC19-DFE6-9247-BCC2-2E32C86D4EC8}" srcId="{F012D1D3-FBCA-2D4A-91D8-6C911D7FE431}" destId="{DADE383A-E37A-4045-B4A3-1615699A8456}" srcOrd="3" destOrd="0" parTransId="{482157D6-E22B-354F-9B12-5158851A054A}" sibTransId="{A3FC0DC6-BED5-C94B-ACC0-8D154063EB1B}"/>
    <dgm:cxn modelId="{0626C022-0ED0-F544-A0FE-891292FEF447}" type="presOf" srcId="{578785FC-D6FE-2A44-9F7C-665710FA6636}" destId="{476937D5-AB2E-1544-83D6-0FFC8DCAB876}" srcOrd="1" destOrd="0" presId="urn:microsoft.com/office/officeart/2005/8/layout/orgChart1"/>
    <dgm:cxn modelId="{BBF09B25-7B8C-494B-A1A3-8038365D3407}" type="presOf" srcId="{494A0292-3C0D-3843-8C6A-1C4588E57148}" destId="{C62CE39F-FED0-6744-92F8-3747D8D38CDC}" srcOrd="1" destOrd="0" presId="urn:microsoft.com/office/officeart/2005/8/layout/orgChart1"/>
    <dgm:cxn modelId="{D6C00226-395E-E240-9AED-DDDE37D883A5}" type="presOf" srcId="{DADE383A-E37A-4045-B4A3-1615699A8456}" destId="{1B41D195-A0B0-7649-AE6D-2228C4AA22D0}" srcOrd="1" destOrd="0" presId="urn:microsoft.com/office/officeart/2005/8/layout/orgChart1"/>
    <dgm:cxn modelId="{A1D4CF2B-A84A-4749-9267-A82C2DA9AD11}" type="presOf" srcId="{8805CCA7-98DF-7F4E-8134-9354D9BB9DC8}" destId="{BEA390A0-55F8-4246-B180-58C18D67C101}" srcOrd="1" destOrd="0" presId="urn:microsoft.com/office/officeart/2005/8/layout/orgChart1"/>
    <dgm:cxn modelId="{5147143A-AA91-C946-BEBE-AA2A785201C5}" srcId="{F012D1D3-FBCA-2D4A-91D8-6C911D7FE431}" destId="{4F5AFE12-E7C1-254F-BD27-3D98A504827F}" srcOrd="1" destOrd="0" parTransId="{6D13BA58-9C06-4943-B008-4C9761A37C43}" sibTransId="{F9F16C6D-49F5-D144-A18B-8205CBBB34EA}"/>
    <dgm:cxn modelId="{1391835D-A14B-0847-B95A-BE117908FABC}" type="presOf" srcId="{9C174638-955B-3D4B-8A13-75CFFBAC2C5D}" destId="{D138026E-3AAE-D04B-9282-50DF6DEE6A2B}" srcOrd="0" destOrd="0" presId="urn:microsoft.com/office/officeart/2005/8/layout/orgChart1"/>
    <dgm:cxn modelId="{1E2F915E-3563-FE4A-8F80-E1605658B8EE}" srcId="{D8C5C96A-6639-8145-A984-4B9EED0E479B}" destId="{6A801C3B-7173-B546-9C61-12768573BBBB}" srcOrd="3" destOrd="0" parTransId="{ACEAE31A-DDDB-4942-A3DD-F517EB12706E}" sibTransId="{6066EBBE-1B60-8C4D-92A6-BCCB1FCF75DF}"/>
    <dgm:cxn modelId="{871ED55E-1FD8-C242-8A3D-6C1429A72347}" srcId="{D8C5C96A-6639-8145-A984-4B9EED0E479B}" destId="{D43082CD-A183-EF42-A7B2-436BAF729ED6}" srcOrd="4" destOrd="0" parTransId="{AEC75AC0-BEB0-2642-AC2B-5082A5A53DBF}" sibTransId="{29CC149B-226A-F14B-B796-6716110FF550}"/>
    <dgm:cxn modelId="{4C37595F-8EC6-8742-B35A-69B0CA7A4387}" type="presOf" srcId="{578785FC-D6FE-2A44-9F7C-665710FA6636}" destId="{F0B808C9-F926-0346-9905-B00F5C5061A7}" srcOrd="0" destOrd="0" presId="urn:microsoft.com/office/officeart/2005/8/layout/orgChart1"/>
    <dgm:cxn modelId="{67E20361-A8DF-5347-84C6-7CCB24C0BF7C}" type="presOf" srcId="{6D13BA58-9C06-4943-B008-4C9761A37C43}" destId="{5F1C98F7-1F50-DB41-8C46-C92F04E8A02A}" srcOrd="0" destOrd="0" presId="urn:microsoft.com/office/officeart/2005/8/layout/orgChart1"/>
    <dgm:cxn modelId="{F3F62345-4713-3149-AE63-E2D0B4FE0B07}" type="presOf" srcId="{2E88BA58-EFDB-DF47-B6A9-DBAEC1A1B86F}" destId="{BB6DEBB5-1A93-E34D-B30F-81B660FFDE37}" srcOrd="0" destOrd="0" presId="urn:microsoft.com/office/officeart/2005/8/layout/orgChart1"/>
    <dgm:cxn modelId="{65BB5347-2872-1F45-B1C5-EC1BCE10075B}" srcId="{D8C5C96A-6639-8145-A984-4B9EED0E479B}" destId="{6A62CF80-1164-F242-9315-3955B2BF5C43}" srcOrd="5" destOrd="0" parTransId="{AFE2F968-19E3-AE4E-B638-201486BC33A8}" sibTransId="{AF304ED6-82B3-6643-9CE8-6E45A71517D7}"/>
    <dgm:cxn modelId="{F8F52569-074B-5D4E-A3CF-3AFA3EC2D806}" type="presOf" srcId="{C5C2BC85-9EF6-C04E-A683-51F68D5BA623}" destId="{56FE6FC3-1DE7-E046-B583-99AF08AA6D24}" srcOrd="1" destOrd="0" presId="urn:microsoft.com/office/officeart/2005/8/layout/orgChart1"/>
    <dgm:cxn modelId="{B1E89F4A-7C07-A14A-8781-89DF51755A38}" srcId="{2E88BA58-EFDB-DF47-B6A9-DBAEC1A1B86F}" destId="{C5C2BC85-9EF6-C04E-A683-51F68D5BA623}" srcOrd="0" destOrd="0" parTransId="{248707F0-AA9A-564A-811C-84F5C423E0D0}" sibTransId="{64C09230-9CAE-1A4A-A86F-832119A0FD07}"/>
    <dgm:cxn modelId="{7CC50B6B-39C1-AA4E-B566-F9197124CFBA}" type="presOf" srcId="{D43082CD-A183-EF42-A7B2-436BAF729ED6}" destId="{56DCF94F-BA27-0048-9983-E236E18D977A}" srcOrd="0" destOrd="0" presId="urn:microsoft.com/office/officeart/2005/8/layout/orgChart1"/>
    <dgm:cxn modelId="{9C1DC36D-2D63-3044-963D-6F02F7D60BCB}" type="presOf" srcId="{D43082CD-A183-EF42-A7B2-436BAF729ED6}" destId="{0BFAF575-9C1E-C245-94CB-23FF090B28F3}" srcOrd="1" destOrd="0" presId="urn:microsoft.com/office/officeart/2005/8/layout/orgChart1"/>
    <dgm:cxn modelId="{D7CE9A71-21F6-0D4B-89A4-508B947A93EC}" type="presOf" srcId="{C931D69B-29F6-FE4B-8E81-4219E4ECF9B5}" destId="{A315DBDA-3662-FD45-B7BA-6E570E474AA9}" srcOrd="0" destOrd="0" presId="urn:microsoft.com/office/officeart/2005/8/layout/orgChart1"/>
    <dgm:cxn modelId="{88A8A471-52FD-6B4C-A210-F470F103884A}" srcId="{D8C5C96A-6639-8145-A984-4B9EED0E479B}" destId="{494A0292-3C0D-3843-8C6A-1C4588E57148}" srcOrd="2" destOrd="0" parTransId="{12D62932-3048-5641-8EB8-514AF1B89936}" sibTransId="{F64C7E4E-AB62-394A-A5F8-A610CC03463C}"/>
    <dgm:cxn modelId="{442A0154-C7BA-C642-A7FA-6033630C190F}" type="presOf" srcId="{DBFB1E4D-4FA9-ED48-A2AF-04B431E1633B}" destId="{5310B610-5823-C44B-BE89-79751D219E24}" srcOrd="0" destOrd="0" presId="urn:microsoft.com/office/officeart/2005/8/layout/orgChart1"/>
    <dgm:cxn modelId="{8892BF75-6D8F-074F-AA95-CB7E1A8F3C4E}" type="presOf" srcId="{6A801C3B-7173-B546-9C61-12768573BBBB}" destId="{02B1F20D-4267-C644-BDDC-1829604A667D}" srcOrd="0" destOrd="0" presId="urn:microsoft.com/office/officeart/2005/8/layout/orgChart1"/>
    <dgm:cxn modelId="{1B864D57-6F5F-8543-99D9-DCCE9E0A1EC1}" type="presOf" srcId="{DBFB1E4D-4FA9-ED48-A2AF-04B431E1633B}" destId="{574A4A3D-53F0-2845-94AD-DE9314C05DF9}" srcOrd="1" destOrd="0" presId="urn:microsoft.com/office/officeart/2005/8/layout/orgChart1"/>
    <dgm:cxn modelId="{C50F357B-90CB-DA4B-9746-847B8A6316A3}" srcId="{C5C2BC85-9EF6-C04E-A683-51F68D5BA623}" destId="{F012D1D3-FBCA-2D4A-91D8-6C911D7FE431}" srcOrd="0" destOrd="0" parTransId="{F3E57878-FC29-294B-A7FA-95746B69945C}" sibTransId="{5CF29971-F0F0-B04F-8C40-80FB8D68B2D6}"/>
    <dgm:cxn modelId="{DF2F797E-9C00-E542-BA14-EE64B8847BA7}" type="presOf" srcId="{DADE383A-E37A-4045-B4A3-1615699A8456}" destId="{C08181F3-B111-1946-A9B5-A7740D718016}" srcOrd="0" destOrd="0" presId="urn:microsoft.com/office/officeart/2005/8/layout/orgChart1"/>
    <dgm:cxn modelId="{0F11E77F-526E-FA45-A0EA-2AE2EC86578D}" srcId="{C5C2BC85-9EF6-C04E-A683-51F68D5BA623}" destId="{D8C5C96A-6639-8145-A984-4B9EED0E479B}" srcOrd="1" destOrd="0" parTransId="{CEB32913-1ABA-6547-976E-FFCD75041A71}" sibTransId="{6A78D6CD-4EF1-364B-AF13-A0D4E6F50E60}"/>
    <dgm:cxn modelId="{43D51B82-1989-C048-94A7-E3BB7FAC6A6C}" srcId="{F012D1D3-FBCA-2D4A-91D8-6C911D7FE431}" destId="{A55E38D2-1A2B-9F43-946D-8E68CAF6BEB5}" srcOrd="4" destOrd="0" parTransId="{40E32BA1-C12C-434C-9800-D58EED1B58BC}" sibTransId="{FB346947-C408-FE44-B756-1FDC2650F534}"/>
    <dgm:cxn modelId="{C00FAE82-39CF-4843-A968-7F587B2C7991}" type="presOf" srcId="{AFE2F968-19E3-AE4E-B638-201486BC33A8}" destId="{0F6173EF-10C6-7048-BA98-3B5CEFD3990C}" srcOrd="0" destOrd="0" presId="urn:microsoft.com/office/officeart/2005/8/layout/orgChart1"/>
    <dgm:cxn modelId="{83933C8D-E919-A44F-B80F-97FA2A6757DF}" type="presOf" srcId="{4F5AFE12-E7C1-254F-BD27-3D98A504827F}" destId="{F1B356D0-4758-7C4E-96E9-B5F94434F2FF}" srcOrd="1" destOrd="0" presId="urn:microsoft.com/office/officeart/2005/8/layout/orgChart1"/>
    <dgm:cxn modelId="{766F3190-A64A-B64B-A1D2-095169675F88}" type="presOf" srcId="{A641FADF-09B5-D348-B0E9-B4B24D24D219}" destId="{9ED71637-B54D-3740-9CB5-5C22E7B63C17}" srcOrd="0" destOrd="0" presId="urn:microsoft.com/office/officeart/2005/8/layout/orgChart1"/>
    <dgm:cxn modelId="{35116596-5810-7449-B29C-FBC9B0A87F16}" type="presOf" srcId="{F3E57878-FC29-294B-A7FA-95746B69945C}" destId="{3115911D-5B09-7A43-814A-D7D5A796B01E}" srcOrd="0" destOrd="0" presId="urn:microsoft.com/office/officeart/2005/8/layout/orgChart1"/>
    <dgm:cxn modelId="{B6498199-3250-5B4A-B097-CC38B1D8D594}" srcId="{F012D1D3-FBCA-2D4A-91D8-6C911D7FE431}" destId="{DBFB1E4D-4FA9-ED48-A2AF-04B431E1633B}" srcOrd="2" destOrd="0" parTransId="{A36C20F0-0F4A-F74D-906F-AA7377F48F43}" sibTransId="{CC96F875-EC4C-9947-A7A3-6A7C27A68C2C}"/>
    <dgm:cxn modelId="{3A42B49C-CC7C-E54E-BA86-BDC38CF09BCB}" type="presOf" srcId="{6A801C3B-7173-B546-9C61-12768573BBBB}" destId="{8DF61B97-0355-D341-8C78-91F786E4915F}" srcOrd="1" destOrd="0" presId="urn:microsoft.com/office/officeart/2005/8/layout/orgChart1"/>
    <dgm:cxn modelId="{26F53DA4-5779-2149-AE50-61DF5BBA97BA}" srcId="{F012D1D3-FBCA-2D4A-91D8-6C911D7FE431}" destId="{A641FADF-09B5-D348-B0E9-B4B24D24D219}" srcOrd="0" destOrd="0" parTransId="{E8603409-5E9E-4647-A543-00412B384F5A}" sibTransId="{4F8064BC-15FB-104B-B4AA-C945906B82AA}"/>
    <dgm:cxn modelId="{A91BE7A4-2238-8D4F-8C37-A41E3186D60C}" srcId="{D8C5C96A-6639-8145-A984-4B9EED0E479B}" destId="{8805CCA7-98DF-7F4E-8134-9354D9BB9DC8}" srcOrd="0" destOrd="0" parTransId="{C931D69B-29F6-FE4B-8E81-4219E4ECF9B5}" sibTransId="{673780F3-C96F-6C48-BBDB-729C5BD3F172}"/>
    <dgm:cxn modelId="{042675A8-FF53-9A40-A573-52EE502A974F}" type="presOf" srcId="{A55E38D2-1A2B-9F43-946D-8E68CAF6BEB5}" destId="{859EFB0D-12AE-A645-83B3-CDEC62EE38C0}" srcOrd="1" destOrd="0" presId="urn:microsoft.com/office/officeart/2005/8/layout/orgChart1"/>
    <dgm:cxn modelId="{A5CF8FA9-0910-6B40-991A-97751F36D6B9}" type="presOf" srcId="{6A62CF80-1164-F242-9315-3955B2BF5C43}" destId="{A6AB1AC8-97F5-0F4E-B778-CFDF2EC11B27}" srcOrd="0" destOrd="0" presId="urn:microsoft.com/office/officeart/2005/8/layout/orgChart1"/>
    <dgm:cxn modelId="{A1BB69AB-C9C4-6B46-9D31-169F8B8FA5E5}" type="presOf" srcId="{A641FADF-09B5-D348-B0E9-B4B24D24D219}" destId="{243598F1-60EC-9E4E-8576-97A580CDFAD6}" srcOrd="1" destOrd="0" presId="urn:microsoft.com/office/officeart/2005/8/layout/orgChart1"/>
    <dgm:cxn modelId="{F340BEC5-73F4-F546-A883-6EC832F15D6F}" type="presOf" srcId="{F012D1D3-FBCA-2D4A-91D8-6C911D7FE431}" destId="{CC609EB9-D178-BA40-BAB0-F82A86500BBE}" srcOrd="0" destOrd="0" presId="urn:microsoft.com/office/officeart/2005/8/layout/orgChart1"/>
    <dgm:cxn modelId="{B778C5C6-DB3D-2E45-9981-9F5D894B2288}" type="presOf" srcId="{40E32BA1-C12C-434C-9800-D58EED1B58BC}" destId="{38E61729-3F34-274D-8126-B6AFB9634B50}" srcOrd="0" destOrd="0" presId="urn:microsoft.com/office/officeart/2005/8/layout/orgChart1"/>
    <dgm:cxn modelId="{A6FB93D2-AF39-354F-9895-E54CBC9B86BD}" type="presOf" srcId="{A36C20F0-0F4A-F74D-906F-AA7377F48F43}" destId="{6BD0F737-7278-1543-897A-164FA6FC7A47}" srcOrd="0" destOrd="0" presId="urn:microsoft.com/office/officeart/2005/8/layout/orgChart1"/>
    <dgm:cxn modelId="{4AB7CDD3-C402-A14B-AA0C-16D8268986BB}" type="presOf" srcId="{A55E38D2-1A2B-9F43-946D-8E68CAF6BEB5}" destId="{42A813F6-46DE-324E-9005-31DCE9BD442C}" srcOrd="0" destOrd="0" presId="urn:microsoft.com/office/officeart/2005/8/layout/orgChart1"/>
    <dgm:cxn modelId="{371653D4-4BC5-5548-8CFF-11246205949A}" type="presOf" srcId="{494A0292-3C0D-3843-8C6A-1C4588E57148}" destId="{01FC31D2-8D8E-F34A-9927-0E08CD9B845A}" srcOrd="0" destOrd="0" presId="urn:microsoft.com/office/officeart/2005/8/layout/orgChart1"/>
    <dgm:cxn modelId="{D45FCFD5-1026-9D4E-82D0-06286E7DCC52}" type="presOf" srcId="{E8603409-5E9E-4647-A543-00412B384F5A}" destId="{C42DFB4C-664B-FB47-98BF-8A6A119D576E}" srcOrd="0" destOrd="0" presId="urn:microsoft.com/office/officeart/2005/8/layout/orgChart1"/>
    <dgm:cxn modelId="{EA3CEED5-B6D3-A749-BD7A-0B3194B9E4AA}" type="presOf" srcId="{ACEAE31A-DDDB-4942-A3DD-F517EB12706E}" destId="{ACDC6340-87F5-DA4E-8529-14031E678991}" srcOrd="0" destOrd="0" presId="urn:microsoft.com/office/officeart/2005/8/layout/orgChart1"/>
    <dgm:cxn modelId="{3FF8EDDA-6076-AA44-9C9A-D07779AD0E1F}" type="presOf" srcId="{6A62CF80-1164-F242-9315-3955B2BF5C43}" destId="{30D3CFF6-FA0C-AB4D-8A3A-212A288D9A4A}" srcOrd="1" destOrd="0" presId="urn:microsoft.com/office/officeart/2005/8/layout/orgChart1"/>
    <dgm:cxn modelId="{B92A12E0-829C-2648-98B7-E2C401452674}" srcId="{D8C5C96A-6639-8145-A984-4B9EED0E479B}" destId="{578785FC-D6FE-2A44-9F7C-665710FA6636}" srcOrd="1" destOrd="0" parTransId="{9C174638-955B-3D4B-8A13-75CFFBAC2C5D}" sibTransId="{B145CC98-10D6-5C47-8679-A88120E9FC8F}"/>
    <dgm:cxn modelId="{A5723BE7-FFBA-9447-B50D-A6C98A59D0EA}" type="presOf" srcId="{AEC75AC0-BEB0-2642-AC2B-5082A5A53DBF}" destId="{CC74D1D7-6E46-E344-B401-533892AB793E}" srcOrd="0" destOrd="0" presId="urn:microsoft.com/office/officeart/2005/8/layout/orgChart1"/>
    <dgm:cxn modelId="{1F6A80E8-A8EE-B54B-A612-6C0A65580F55}" type="presOf" srcId="{D8C5C96A-6639-8145-A984-4B9EED0E479B}" destId="{8D411F79-2AF3-9349-98DB-8E3BFAD46F36}" srcOrd="1" destOrd="0" presId="urn:microsoft.com/office/officeart/2005/8/layout/orgChart1"/>
    <dgm:cxn modelId="{686FC4F8-DA37-0E44-BF46-3DB5DB96DA88}" type="presOf" srcId="{CEB32913-1ABA-6547-976E-FFCD75041A71}" destId="{1C559DCB-09E7-274C-82BA-B60135B10E78}" srcOrd="0" destOrd="0" presId="urn:microsoft.com/office/officeart/2005/8/layout/orgChart1"/>
    <dgm:cxn modelId="{2BB9FDFB-5E02-254A-B492-824EA3860C6A}" type="presOf" srcId="{D8C5C96A-6639-8145-A984-4B9EED0E479B}" destId="{C0081C76-A2D6-0B44-8C05-C0E2836CDF58}" srcOrd="0" destOrd="0" presId="urn:microsoft.com/office/officeart/2005/8/layout/orgChart1"/>
    <dgm:cxn modelId="{AE6783FF-BA4E-2743-83F4-A986B6603796}" type="presOf" srcId="{C5C2BC85-9EF6-C04E-A683-51F68D5BA623}" destId="{CB32634A-C041-634F-93EA-29E74FE52101}" srcOrd="0" destOrd="0" presId="urn:microsoft.com/office/officeart/2005/8/layout/orgChart1"/>
    <dgm:cxn modelId="{AA8F84FF-8AAF-AE48-B724-054D71EE4750}" type="presOf" srcId="{482157D6-E22B-354F-9B12-5158851A054A}" destId="{69C566EA-CB98-9740-B698-9E073A09F518}" srcOrd="0" destOrd="0" presId="urn:microsoft.com/office/officeart/2005/8/layout/orgChart1"/>
    <dgm:cxn modelId="{AEF08EE8-6718-3040-A892-9887E3DBD7E3}" type="presParOf" srcId="{BB6DEBB5-1A93-E34D-B30F-81B660FFDE37}" destId="{45F8F7DC-A2CD-C248-BB94-A4B53BF90064}" srcOrd="0" destOrd="0" presId="urn:microsoft.com/office/officeart/2005/8/layout/orgChart1"/>
    <dgm:cxn modelId="{486EDDB5-3239-9342-9F78-07B97B57EF31}" type="presParOf" srcId="{45F8F7DC-A2CD-C248-BB94-A4B53BF90064}" destId="{6438D384-53BC-194A-AD5A-9DC07C46D70D}" srcOrd="0" destOrd="0" presId="urn:microsoft.com/office/officeart/2005/8/layout/orgChart1"/>
    <dgm:cxn modelId="{A93EEFA1-9782-9E4C-8FA6-03200B6655DD}" type="presParOf" srcId="{6438D384-53BC-194A-AD5A-9DC07C46D70D}" destId="{CB32634A-C041-634F-93EA-29E74FE52101}" srcOrd="0" destOrd="0" presId="urn:microsoft.com/office/officeart/2005/8/layout/orgChart1"/>
    <dgm:cxn modelId="{728103A1-BE72-F44D-BE3F-0E1545D39663}" type="presParOf" srcId="{6438D384-53BC-194A-AD5A-9DC07C46D70D}" destId="{56FE6FC3-1DE7-E046-B583-99AF08AA6D24}" srcOrd="1" destOrd="0" presId="urn:microsoft.com/office/officeart/2005/8/layout/orgChart1"/>
    <dgm:cxn modelId="{505F13B3-60B5-C14E-8187-E7A442318702}" type="presParOf" srcId="{45F8F7DC-A2CD-C248-BB94-A4B53BF90064}" destId="{9388C655-A7FC-AC45-B7FE-A46190319F4E}" srcOrd="1" destOrd="0" presId="urn:microsoft.com/office/officeart/2005/8/layout/orgChart1"/>
    <dgm:cxn modelId="{9BEB0196-D377-7349-9932-EFAA62F02033}" type="presParOf" srcId="{9388C655-A7FC-AC45-B7FE-A46190319F4E}" destId="{3115911D-5B09-7A43-814A-D7D5A796B01E}" srcOrd="0" destOrd="0" presId="urn:microsoft.com/office/officeart/2005/8/layout/orgChart1"/>
    <dgm:cxn modelId="{515BB798-6B89-7846-9C46-7616FAB62563}" type="presParOf" srcId="{9388C655-A7FC-AC45-B7FE-A46190319F4E}" destId="{561AC7D0-B394-8240-B9C7-26D3A8287286}" srcOrd="1" destOrd="0" presId="urn:microsoft.com/office/officeart/2005/8/layout/orgChart1"/>
    <dgm:cxn modelId="{FFBE9363-77E0-114D-8498-364A2FEF9DF3}" type="presParOf" srcId="{561AC7D0-B394-8240-B9C7-26D3A8287286}" destId="{71CFF98E-39E2-6A4E-998F-FD7F30FD8104}" srcOrd="0" destOrd="0" presId="urn:microsoft.com/office/officeart/2005/8/layout/orgChart1"/>
    <dgm:cxn modelId="{DC33CB77-3C3E-614B-8BBB-465905EF59EF}" type="presParOf" srcId="{71CFF98E-39E2-6A4E-998F-FD7F30FD8104}" destId="{CC609EB9-D178-BA40-BAB0-F82A86500BBE}" srcOrd="0" destOrd="0" presId="urn:microsoft.com/office/officeart/2005/8/layout/orgChart1"/>
    <dgm:cxn modelId="{1B78D046-0DCE-A944-8AAE-C420B8D91E78}" type="presParOf" srcId="{71CFF98E-39E2-6A4E-998F-FD7F30FD8104}" destId="{4301AC39-870E-D644-81E0-3D40E097AAAD}" srcOrd="1" destOrd="0" presId="urn:microsoft.com/office/officeart/2005/8/layout/orgChart1"/>
    <dgm:cxn modelId="{8A09AA1F-1DAC-B14B-ABC7-34759A4ADD46}" type="presParOf" srcId="{561AC7D0-B394-8240-B9C7-26D3A8287286}" destId="{AC5719F8-150F-3E40-AD4F-B82FB8D431DC}" srcOrd="1" destOrd="0" presId="urn:microsoft.com/office/officeart/2005/8/layout/orgChart1"/>
    <dgm:cxn modelId="{0B495A6A-8E31-E149-8BF4-7A7EEF865240}" type="presParOf" srcId="{AC5719F8-150F-3E40-AD4F-B82FB8D431DC}" destId="{C42DFB4C-664B-FB47-98BF-8A6A119D576E}" srcOrd="0" destOrd="0" presId="urn:microsoft.com/office/officeart/2005/8/layout/orgChart1"/>
    <dgm:cxn modelId="{F1BA0709-196E-954C-AEA9-05AB08E4049D}" type="presParOf" srcId="{AC5719F8-150F-3E40-AD4F-B82FB8D431DC}" destId="{8A64C9E8-AA13-A448-AEDF-CC83BAB11C70}" srcOrd="1" destOrd="0" presId="urn:microsoft.com/office/officeart/2005/8/layout/orgChart1"/>
    <dgm:cxn modelId="{80D306FE-01AC-E942-92B7-2DC65815149D}" type="presParOf" srcId="{8A64C9E8-AA13-A448-AEDF-CC83BAB11C70}" destId="{5EB1BA51-8BB2-134C-AFE3-27B1AE2A5021}" srcOrd="0" destOrd="0" presId="urn:microsoft.com/office/officeart/2005/8/layout/orgChart1"/>
    <dgm:cxn modelId="{856F7B3D-0942-1A4B-8EED-97760CD50448}" type="presParOf" srcId="{5EB1BA51-8BB2-134C-AFE3-27B1AE2A5021}" destId="{9ED71637-B54D-3740-9CB5-5C22E7B63C17}" srcOrd="0" destOrd="0" presId="urn:microsoft.com/office/officeart/2005/8/layout/orgChart1"/>
    <dgm:cxn modelId="{390907F1-3A5E-2949-AFC1-04A8A97E3FFC}" type="presParOf" srcId="{5EB1BA51-8BB2-134C-AFE3-27B1AE2A5021}" destId="{243598F1-60EC-9E4E-8576-97A580CDFAD6}" srcOrd="1" destOrd="0" presId="urn:microsoft.com/office/officeart/2005/8/layout/orgChart1"/>
    <dgm:cxn modelId="{59D60568-88C6-C54F-8286-1873F8C7990C}" type="presParOf" srcId="{8A64C9E8-AA13-A448-AEDF-CC83BAB11C70}" destId="{0290F5B8-1DC1-B14F-BD5E-E8C6892C0B9E}" srcOrd="1" destOrd="0" presId="urn:microsoft.com/office/officeart/2005/8/layout/orgChart1"/>
    <dgm:cxn modelId="{9A4FF0E7-EEA8-5B4D-961F-277C5D1D87AA}" type="presParOf" srcId="{8A64C9E8-AA13-A448-AEDF-CC83BAB11C70}" destId="{C370E489-EB1F-DF41-AA52-C49CA5607D67}" srcOrd="2" destOrd="0" presId="urn:microsoft.com/office/officeart/2005/8/layout/orgChart1"/>
    <dgm:cxn modelId="{23B821DB-E39F-A34F-AD51-3B6B217F777C}" type="presParOf" srcId="{AC5719F8-150F-3E40-AD4F-B82FB8D431DC}" destId="{5F1C98F7-1F50-DB41-8C46-C92F04E8A02A}" srcOrd="2" destOrd="0" presId="urn:microsoft.com/office/officeart/2005/8/layout/orgChart1"/>
    <dgm:cxn modelId="{D07BAB72-90B6-0B4E-8A6F-EC6D9D3D6091}" type="presParOf" srcId="{AC5719F8-150F-3E40-AD4F-B82FB8D431DC}" destId="{6F3F67FC-1757-1C40-9239-2E35F4AB9200}" srcOrd="3" destOrd="0" presId="urn:microsoft.com/office/officeart/2005/8/layout/orgChart1"/>
    <dgm:cxn modelId="{9BE5E029-8E01-4D47-ADA5-E8EA30917ECE}" type="presParOf" srcId="{6F3F67FC-1757-1C40-9239-2E35F4AB9200}" destId="{98616774-E06B-6E4B-A4B5-C956D94D9472}" srcOrd="0" destOrd="0" presId="urn:microsoft.com/office/officeart/2005/8/layout/orgChart1"/>
    <dgm:cxn modelId="{EA012EA8-36BC-7E47-BEC5-5059C096BF00}" type="presParOf" srcId="{98616774-E06B-6E4B-A4B5-C956D94D9472}" destId="{9EB061B6-9EA4-8046-AC8E-4F7613133195}" srcOrd="0" destOrd="0" presId="urn:microsoft.com/office/officeart/2005/8/layout/orgChart1"/>
    <dgm:cxn modelId="{7FDAC49F-4EC4-D04D-ABCA-3A18FA2C1D98}" type="presParOf" srcId="{98616774-E06B-6E4B-A4B5-C956D94D9472}" destId="{F1B356D0-4758-7C4E-96E9-B5F94434F2FF}" srcOrd="1" destOrd="0" presId="urn:microsoft.com/office/officeart/2005/8/layout/orgChart1"/>
    <dgm:cxn modelId="{2086659E-CD18-F245-B8EC-ABC5257815AA}" type="presParOf" srcId="{6F3F67FC-1757-1C40-9239-2E35F4AB9200}" destId="{1035D961-DAC8-6644-959D-438E2E6849DF}" srcOrd="1" destOrd="0" presId="urn:microsoft.com/office/officeart/2005/8/layout/orgChart1"/>
    <dgm:cxn modelId="{F6587F0C-A1D5-994C-AE15-60997A039DEF}" type="presParOf" srcId="{6F3F67FC-1757-1C40-9239-2E35F4AB9200}" destId="{3566BE8A-83C9-8E45-8722-A5B323DC49C7}" srcOrd="2" destOrd="0" presId="urn:microsoft.com/office/officeart/2005/8/layout/orgChart1"/>
    <dgm:cxn modelId="{2B65D923-9FB8-7744-B997-86A35AA0AE3B}" type="presParOf" srcId="{AC5719F8-150F-3E40-AD4F-B82FB8D431DC}" destId="{6BD0F737-7278-1543-897A-164FA6FC7A47}" srcOrd="4" destOrd="0" presId="urn:microsoft.com/office/officeart/2005/8/layout/orgChart1"/>
    <dgm:cxn modelId="{CF262C4F-648A-8843-B438-7CD8218F5F25}" type="presParOf" srcId="{AC5719F8-150F-3E40-AD4F-B82FB8D431DC}" destId="{9AB6918F-B97A-A848-9AAD-BD43908798F4}" srcOrd="5" destOrd="0" presId="urn:microsoft.com/office/officeart/2005/8/layout/orgChart1"/>
    <dgm:cxn modelId="{67CCC520-853B-1546-BF41-7A66D3CDD893}" type="presParOf" srcId="{9AB6918F-B97A-A848-9AAD-BD43908798F4}" destId="{1E91224B-7A24-FA48-BF41-9A201857CBBD}" srcOrd="0" destOrd="0" presId="urn:microsoft.com/office/officeart/2005/8/layout/orgChart1"/>
    <dgm:cxn modelId="{76752A89-02E6-ED48-A6BA-75DCE562A336}" type="presParOf" srcId="{1E91224B-7A24-FA48-BF41-9A201857CBBD}" destId="{5310B610-5823-C44B-BE89-79751D219E24}" srcOrd="0" destOrd="0" presId="urn:microsoft.com/office/officeart/2005/8/layout/orgChart1"/>
    <dgm:cxn modelId="{080B5EA3-C749-C74D-834D-DE1E255EEAC7}" type="presParOf" srcId="{1E91224B-7A24-FA48-BF41-9A201857CBBD}" destId="{574A4A3D-53F0-2845-94AD-DE9314C05DF9}" srcOrd="1" destOrd="0" presId="urn:microsoft.com/office/officeart/2005/8/layout/orgChart1"/>
    <dgm:cxn modelId="{5D98D854-4DDE-7948-ADA0-CC59561C4302}" type="presParOf" srcId="{9AB6918F-B97A-A848-9AAD-BD43908798F4}" destId="{D6E56608-3C8C-2948-BD8E-DA093221E43F}" srcOrd="1" destOrd="0" presId="urn:microsoft.com/office/officeart/2005/8/layout/orgChart1"/>
    <dgm:cxn modelId="{28DA2E17-9FAC-1C43-9D34-1FD3A4A1AF10}" type="presParOf" srcId="{9AB6918F-B97A-A848-9AAD-BD43908798F4}" destId="{61C6299D-3865-4845-A7E7-A6DBAE7C7580}" srcOrd="2" destOrd="0" presId="urn:microsoft.com/office/officeart/2005/8/layout/orgChart1"/>
    <dgm:cxn modelId="{32F9249E-E7A9-C046-BD75-A82C578A5136}" type="presParOf" srcId="{AC5719F8-150F-3E40-AD4F-B82FB8D431DC}" destId="{69C566EA-CB98-9740-B698-9E073A09F518}" srcOrd="6" destOrd="0" presId="urn:microsoft.com/office/officeart/2005/8/layout/orgChart1"/>
    <dgm:cxn modelId="{A31163AA-F733-BA42-A15F-8A44D7118775}" type="presParOf" srcId="{AC5719F8-150F-3E40-AD4F-B82FB8D431DC}" destId="{A7A5B39D-F879-0C48-AE84-308E17296F1F}" srcOrd="7" destOrd="0" presId="urn:microsoft.com/office/officeart/2005/8/layout/orgChart1"/>
    <dgm:cxn modelId="{A048FEDD-D6BF-044F-A749-077231F7E88D}" type="presParOf" srcId="{A7A5B39D-F879-0C48-AE84-308E17296F1F}" destId="{4F32512D-B84B-DB42-A81A-3BDFCAEC1E7F}" srcOrd="0" destOrd="0" presId="urn:microsoft.com/office/officeart/2005/8/layout/orgChart1"/>
    <dgm:cxn modelId="{8F9EE396-3DBA-A94D-B6BF-ED9CF34EA7A5}" type="presParOf" srcId="{4F32512D-B84B-DB42-A81A-3BDFCAEC1E7F}" destId="{C08181F3-B111-1946-A9B5-A7740D718016}" srcOrd="0" destOrd="0" presId="urn:microsoft.com/office/officeart/2005/8/layout/orgChart1"/>
    <dgm:cxn modelId="{1AACBE60-0C69-8442-825C-10D7FC550F11}" type="presParOf" srcId="{4F32512D-B84B-DB42-A81A-3BDFCAEC1E7F}" destId="{1B41D195-A0B0-7649-AE6D-2228C4AA22D0}" srcOrd="1" destOrd="0" presId="urn:microsoft.com/office/officeart/2005/8/layout/orgChart1"/>
    <dgm:cxn modelId="{0ACE9255-0F49-6E4F-9A65-95728AC5B7B7}" type="presParOf" srcId="{A7A5B39D-F879-0C48-AE84-308E17296F1F}" destId="{EE497A94-835B-3B42-B26C-01B458C30E8A}" srcOrd="1" destOrd="0" presId="urn:microsoft.com/office/officeart/2005/8/layout/orgChart1"/>
    <dgm:cxn modelId="{D5C93F9C-0C18-B34D-9622-DC9610EBA88E}" type="presParOf" srcId="{A7A5B39D-F879-0C48-AE84-308E17296F1F}" destId="{3981DE9A-C830-3A47-A693-1AD3C8F9E2EE}" srcOrd="2" destOrd="0" presId="urn:microsoft.com/office/officeart/2005/8/layout/orgChart1"/>
    <dgm:cxn modelId="{F2681722-11BA-DC4E-9C66-6936A56FE87D}" type="presParOf" srcId="{AC5719F8-150F-3E40-AD4F-B82FB8D431DC}" destId="{38E61729-3F34-274D-8126-B6AFB9634B50}" srcOrd="8" destOrd="0" presId="urn:microsoft.com/office/officeart/2005/8/layout/orgChart1"/>
    <dgm:cxn modelId="{599577F7-5A10-F048-B77C-52750836DB10}" type="presParOf" srcId="{AC5719F8-150F-3E40-AD4F-B82FB8D431DC}" destId="{130F980E-F4E1-694A-98DD-A2244D3DFD47}" srcOrd="9" destOrd="0" presId="urn:microsoft.com/office/officeart/2005/8/layout/orgChart1"/>
    <dgm:cxn modelId="{CC6CC942-A798-0A42-85B6-B3EE13997BCC}" type="presParOf" srcId="{130F980E-F4E1-694A-98DD-A2244D3DFD47}" destId="{FE42D62B-B2CB-C444-A10D-0270D1B63AD2}" srcOrd="0" destOrd="0" presId="urn:microsoft.com/office/officeart/2005/8/layout/orgChart1"/>
    <dgm:cxn modelId="{005A30B3-BDA1-C84A-A1B8-022057D78D5E}" type="presParOf" srcId="{FE42D62B-B2CB-C444-A10D-0270D1B63AD2}" destId="{42A813F6-46DE-324E-9005-31DCE9BD442C}" srcOrd="0" destOrd="0" presId="urn:microsoft.com/office/officeart/2005/8/layout/orgChart1"/>
    <dgm:cxn modelId="{67DA8A56-EAA2-5F4C-9943-937CA393FFE1}" type="presParOf" srcId="{FE42D62B-B2CB-C444-A10D-0270D1B63AD2}" destId="{859EFB0D-12AE-A645-83B3-CDEC62EE38C0}" srcOrd="1" destOrd="0" presId="urn:microsoft.com/office/officeart/2005/8/layout/orgChart1"/>
    <dgm:cxn modelId="{30BB9CB2-0D42-9F4C-AED1-07503A449123}" type="presParOf" srcId="{130F980E-F4E1-694A-98DD-A2244D3DFD47}" destId="{DBE951CA-C577-954F-955D-C22BD9F3358D}" srcOrd="1" destOrd="0" presId="urn:microsoft.com/office/officeart/2005/8/layout/orgChart1"/>
    <dgm:cxn modelId="{D3DE6CA8-35F3-0D45-968F-0186A53D3EC4}" type="presParOf" srcId="{130F980E-F4E1-694A-98DD-A2244D3DFD47}" destId="{6E097EDF-AE1F-8041-AB1D-4FF139BA1423}" srcOrd="2" destOrd="0" presId="urn:microsoft.com/office/officeart/2005/8/layout/orgChart1"/>
    <dgm:cxn modelId="{99109399-65AC-3246-A563-B8D8A6E089A6}" type="presParOf" srcId="{561AC7D0-B394-8240-B9C7-26D3A8287286}" destId="{EF007CAE-AE7F-BE4A-9526-FEA33851F240}" srcOrd="2" destOrd="0" presId="urn:microsoft.com/office/officeart/2005/8/layout/orgChart1"/>
    <dgm:cxn modelId="{D3E5AA16-6680-2F4A-B8E8-8CA3E6CAE56A}" type="presParOf" srcId="{9388C655-A7FC-AC45-B7FE-A46190319F4E}" destId="{1C559DCB-09E7-274C-82BA-B60135B10E78}" srcOrd="2" destOrd="0" presId="urn:microsoft.com/office/officeart/2005/8/layout/orgChart1"/>
    <dgm:cxn modelId="{574B2C5D-8284-274D-84D7-240E06FE3F1D}" type="presParOf" srcId="{9388C655-A7FC-AC45-B7FE-A46190319F4E}" destId="{A47C24B0-0FD5-4747-97BD-6C53B9AB2F81}" srcOrd="3" destOrd="0" presId="urn:microsoft.com/office/officeart/2005/8/layout/orgChart1"/>
    <dgm:cxn modelId="{6743BBF4-E9C6-ED48-8CA8-2313076D3BE6}" type="presParOf" srcId="{A47C24B0-0FD5-4747-97BD-6C53B9AB2F81}" destId="{6C836A8B-9A01-E84E-B219-56A6ABB38F65}" srcOrd="0" destOrd="0" presId="urn:microsoft.com/office/officeart/2005/8/layout/orgChart1"/>
    <dgm:cxn modelId="{DBBBD5F9-1408-5049-A3ED-25A5F381D6AE}" type="presParOf" srcId="{6C836A8B-9A01-E84E-B219-56A6ABB38F65}" destId="{C0081C76-A2D6-0B44-8C05-C0E2836CDF58}" srcOrd="0" destOrd="0" presId="urn:microsoft.com/office/officeart/2005/8/layout/orgChart1"/>
    <dgm:cxn modelId="{521A6DCD-3093-1448-B227-C1422ECDE923}" type="presParOf" srcId="{6C836A8B-9A01-E84E-B219-56A6ABB38F65}" destId="{8D411F79-2AF3-9349-98DB-8E3BFAD46F36}" srcOrd="1" destOrd="0" presId="urn:microsoft.com/office/officeart/2005/8/layout/orgChart1"/>
    <dgm:cxn modelId="{CEB372C4-0199-514E-B22E-1AE8CF97BD91}" type="presParOf" srcId="{A47C24B0-0FD5-4747-97BD-6C53B9AB2F81}" destId="{A95A8296-1E7F-6241-81A6-9979593EEE85}" srcOrd="1" destOrd="0" presId="urn:microsoft.com/office/officeart/2005/8/layout/orgChart1"/>
    <dgm:cxn modelId="{5B18F974-05CB-6E43-B972-9FE4395916B2}" type="presParOf" srcId="{A95A8296-1E7F-6241-81A6-9979593EEE85}" destId="{A315DBDA-3662-FD45-B7BA-6E570E474AA9}" srcOrd="0" destOrd="0" presId="urn:microsoft.com/office/officeart/2005/8/layout/orgChart1"/>
    <dgm:cxn modelId="{28CAAFD1-037C-A843-92A7-879965F75CF1}" type="presParOf" srcId="{A95A8296-1E7F-6241-81A6-9979593EEE85}" destId="{601BB336-FCC4-A64C-A895-6C11968B50A4}" srcOrd="1" destOrd="0" presId="urn:microsoft.com/office/officeart/2005/8/layout/orgChart1"/>
    <dgm:cxn modelId="{A872E3FB-731F-0F4F-BB95-615953A3F6C0}" type="presParOf" srcId="{601BB336-FCC4-A64C-A895-6C11968B50A4}" destId="{6BD21BA6-F348-8F40-A872-0744EA453A86}" srcOrd="0" destOrd="0" presId="urn:microsoft.com/office/officeart/2005/8/layout/orgChart1"/>
    <dgm:cxn modelId="{43EFB179-1EFD-D64E-8C5B-48EC12EF674E}" type="presParOf" srcId="{6BD21BA6-F348-8F40-A872-0744EA453A86}" destId="{C47DC862-FC17-F443-B72A-E72A6633F68B}" srcOrd="0" destOrd="0" presId="urn:microsoft.com/office/officeart/2005/8/layout/orgChart1"/>
    <dgm:cxn modelId="{1B1E7565-3439-9443-8AAF-84209F69C72E}" type="presParOf" srcId="{6BD21BA6-F348-8F40-A872-0744EA453A86}" destId="{BEA390A0-55F8-4246-B180-58C18D67C101}" srcOrd="1" destOrd="0" presId="urn:microsoft.com/office/officeart/2005/8/layout/orgChart1"/>
    <dgm:cxn modelId="{9BF52971-E516-E14F-B464-A66F1B8DAA21}" type="presParOf" srcId="{601BB336-FCC4-A64C-A895-6C11968B50A4}" destId="{53920416-E170-F241-8269-7EE140CC85EF}" srcOrd="1" destOrd="0" presId="urn:microsoft.com/office/officeart/2005/8/layout/orgChart1"/>
    <dgm:cxn modelId="{66198F1E-2385-C448-A076-EE910AD3A2D2}" type="presParOf" srcId="{601BB336-FCC4-A64C-A895-6C11968B50A4}" destId="{EDE80C7E-A2C9-484C-9B75-A800F709F3DE}" srcOrd="2" destOrd="0" presId="urn:microsoft.com/office/officeart/2005/8/layout/orgChart1"/>
    <dgm:cxn modelId="{49439851-1D30-0A4A-B1A7-8379F3AF5716}" type="presParOf" srcId="{A95A8296-1E7F-6241-81A6-9979593EEE85}" destId="{D138026E-3AAE-D04B-9282-50DF6DEE6A2B}" srcOrd="2" destOrd="0" presId="urn:microsoft.com/office/officeart/2005/8/layout/orgChart1"/>
    <dgm:cxn modelId="{AB50275A-A4C8-724A-BC9F-A7AAF20A5661}" type="presParOf" srcId="{A95A8296-1E7F-6241-81A6-9979593EEE85}" destId="{84A97453-2900-8147-981B-E2F3F4648988}" srcOrd="3" destOrd="0" presId="urn:microsoft.com/office/officeart/2005/8/layout/orgChart1"/>
    <dgm:cxn modelId="{652638A7-E85C-324B-B2A4-F12BEC8B207F}" type="presParOf" srcId="{84A97453-2900-8147-981B-E2F3F4648988}" destId="{C83CC858-D8E8-A647-9187-5568A57A26A8}" srcOrd="0" destOrd="0" presId="urn:microsoft.com/office/officeart/2005/8/layout/orgChart1"/>
    <dgm:cxn modelId="{42BD7FB8-00AF-EB4B-8C59-513C01C395D1}" type="presParOf" srcId="{C83CC858-D8E8-A647-9187-5568A57A26A8}" destId="{F0B808C9-F926-0346-9905-B00F5C5061A7}" srcOrd="0" destOrd="0" presId="urn:microsoft.com/office/officeart/2005/8/layout/orgChart1"/>
    <dgm:cxn modelId="{0E90DEEF-24A9-5743-973B-ED62D43629F5}" type="presParOf" srcId="{C83CC858-D8E8-A647-9187-5568A57A26A8}" destId="{476937D5-AB2E-1544-83D6-0FFC8DCAB876}" srcOrd="1" destOrd="0" presId="urn:microsoft.com/office/officeart/2005/8/layout/orgChart1"/>
    <dgm:cxn modelId="{B561F997-540F-AF49-BBBA-C96DDE5F1168}" type="presParOf" srcId="{84A97453-2900-8147-981B-E2F3F4648988}" destId="{FD6159EA-C3AB-884E-B3FD-71AAC6112B8A}" srcOrd="1" destOrd="0" presId="urn:microsoft.com/office/officeart/2005/8/layout/orgChart1"/>
    <dgm:cxn modelId="{A0E67DC2-591E-4B4F-9B42-3A2C3D071DF1}" type="presParOf" srcId="{84A97453-2900-8147-981B-E2F3F4648988}" destId="{9B552AB2-8FF3-E345-8BDE-9B71671A2390}" srcOrd="2" destOrd="0" presId="urn:microsoft.com/office/officeart/2005/8/layout/orgChart1"/>
    <dgm:cxn modelId="{EE68F0DA-607E-A045-948E-53A9B8870E37}" type="presParOf" srcId="{A95A8296-1E7F-6241-81A6-9979593EEE85}" destId="{73821024-F2DE-7A4C-A8D8-76CC18251C4D}" srcOrd="4" destOrd="0" presId="urn:microsoft.com/office/officeart/2005/8/layout/orgChart1"/>
    <dgm:cxn modelId="{0A9C3E3A-7401-5C45-95B3-18E29B57DDCC}" type="presParOf" srcId="{A95A8296-1E7F-6241-81A6-9979593EEE85}" destId="{AB0F854D-E137-334E-A327-A00A334A1FF4}" srcOrd="5" destOrd="0" presId="urn:microsoft.com/office/officeart/2005/8/layout/orgChart1"/>
    <dgm:cxn modelId="{1CA69B01-602C-FB46-8849-2A28469D01AD}" type="presParOf" srcId="{AB0F854D-E137-334E-A327-A00A334A1FF4}" destId="{99D8259B-67A3-E347-B628-CB29507B3994}" srcOrd="0" destOrd="0" presId="urn:microsoft.com/office/officeart/2005/8/layout/orgChart1"/>
    <dgm:cxn modelId="{DDA9CB45-FA48-0B49-955C-9DD735D7708C}" type="presParOf" srcId="{99D8259B-67A3-E347-B628-CB29507B3994}" destId="{01FC31D2-8D8E-F34A-9927-0E08CD9B845A}" srcOrd="0" destOrd="0" presId="urn:microsoft.com/office/officeart/2005/8/layout/orgChart1"/>
    <dgm:cxn modelId="{D5FC6FBD-5B3E-E64F-BADD-19F9388D4F8E}" type="presParOf" srcId="{99D8259B-67A3-E347-B628-CB29507B3994}" destId="{C62CE39F-FED0-6744-92F8-3747D8D38CDC}" srcOrd="1" destOrd="0" presId="urn:microsoft.com/office/officeart/2005/8/layout/orgChart1"/>
    <dgm:cxn modelId="{FCAE2994-E02E-5D4F-B2A0-5C0D8415B646}" type="presParOf" srcId="{AB0F854D-E137-334E-A327-A00A334A1FF4}" destId="{4EF098D0-DE42-6B4A-B043-040663C7E23B}" srcOrd="1" destOrd="0" presId="urn:microsoft.com/office/officeart/2005/8/layout/orgChart1"/>
    <dgm:cxn modelId="{D4991742-5CEF-2443-9E29-BB95E2283E0B}" type="presParOf" srcId="{AB0F854D-E137-334E-A327-A00A334A1FF4}" destId="{5F8047DB-661F-8D4E-9D39-2BA66407F090}" srcOrd="2" destOrd="0" presId="urn:microsoft.com/office/officeart/2005/8/layout/orgChart1"/>
    <dgm:cxn modelId="{0014756C-98D5-894F-B963-D3A560EB1C81}" type="presParOf" srcId="{A95A8296-1E7F-6241-81A6-9979593EEE85}" destId="{ACDC6340-87F5-DA4E-8529-14031E678991}" srcOrd="6" destOrd="0" presId="urn:microsoft.com/office/officeart/2005/8/layout/orgChart1"/>
    <dgm:cxn modelId="{02C4136C-4898-F244-942B-F54013C592E5}" type="presParOf" srcId="{A95A8296-1E7F-6241-81A6-9979593EEE85}" destId="{5614C149-D177-F84B-841E-0A0B4E74546B}" srcOrd="7" destOrd="0" presId="urn:microsoft.com/office/officeart/2005/8/layout/orgChart1"/>
    <dgm:cxn modelId="{E2157560-DAEF-D24B-8B19-52F3243349A6}" type="presParOf" srcId="{5614C149-D177-F84B-841E-0A0B4E74546B}" destId="{92C09BC5-279C-3048-90A2-34A1F535890C}" srcOrd="0" destOrd="0" presId="urn:microsoft.com/office/officeart/2005/8/layout/orgChart1"/>
    <dgm:cxn modelId="{E4D8CAC8-D941-5540-A71E-195575530522}" type="presParOf" srcId="{92C09BC5-279C-3048-90A2-34A1F535890C}" destId="{02B1F20D-4267-C644-BDDC-1829604A667D}" srcOrd="0" destOrd="0" presId="urn:microsoft.com/office/officeart/2005/8/layout/orgChart1"/>
    <dgm:cxn modelId="{4DDD180B-F503-724B-889C-56431FE333B2}" type="presParOf" srcId="{92C09BC5-279C-3048-90A2-34A1F535890C}" destId="{8DF61B97-0355-D341-8C78-91F786E4915F}" srcOrd="1" destOrd="0" presId="urn:microsoft.com/office/officeart/2005/8/layout/orgChart1"/>
    <dgm:cxn modelId="{DFAF073B-EBAB-0840-A5A6-9E468458C474}" type="presParOf" srcId="{5614C149-D177-F84B-841E-0A0B4E74546B}" destId="{6C3B96A1-AB4A-9645-9775-B98EBA1388B0}" srcOrd="1" destOrd="0" presId="urn:microsoft.com/office/officeart/2005/8/layout/orgChart1"/>
    <dgm:cxn modelId="{C2E34C1D-C290-6A48-B063-2A5C67660B68}" type="presParOf" srcId="{5614C149-D177-F84B-841E-0A0B4E74546B}" destId="{9AADB177-DC4D-BF4C-AAC0-8C7CDCCED437}" srcOrd="2" destOrd="0" presId="urn:microsoft.com/office/officeart/2005/8/layout/orgChart1"/>
    <dgm:cxn modelId="{CBACA262-2920-8F48-9F43-CC3BA93321C2}" type="presParOf" srcId="{A95A8296-1E7F-6241-81A6-9979593EEE85}" destId="{CC74D1D7-6E46-E344-B401-533892AB793E}" srcOrd="8" destOrd="0" presId="urn:microsoft.com/office/officeart/2005/8/layout/orgChart1"/>
    <dgm:cxn modelId="{1D3F06E6-5200-574C-97BC-3C6B617B4EA0}" type="presParOf" srcId="{A95A8296-1E7F-6241-81A6-9979593EEE85}" destId="{7415CD39-202F-FC47-BA58-DB545E22586D}" srcOrd="9" destOrd="0" presId="urn:microsoft.com/office/officeart/2005/8/layout/orgChart1"/>
    <dgm:cxn modelId="{1DBBDD36-4B40-A549-887C-78C2ACC5F281}" type="presParOf" srcId="{7415CD39-202F-FC47-BA58-DB545E22586D}" destId="{2910839C-1064-C743-BA90-91048D8125A8}" srcOrd="0" destOrd="0" presId="urn:microsoft.com/office/officeart/2005/8/layout/orgChart1"/>
    <dgm:cxn modelId="{273599AF-5D5C-E846-8E46-3FAA86282E06}" type="presParOf" srcId="{2910839C-1064-C743-BA90-91048D8125A8}" destId="{56DCF94F-BA27-0048-9983-E236E18D977A}" srcOrd="0" destOrd="0" presId="urn:microsoft.com/office/officeart/2005/8/layout/orgChart1"/>
    <dgm:cxn modelId="{638A48BA-0748-734C-836C-91888871B872}" type="presParOf" srcId="{2910839C-1064-C743-BA90-91048D8125A8}" destId="{0BFAF575-9C1E-C245-94CB-23FF090B28F3}" srcOrd="1" destOrd="0" presId="urn:microsoft.com/office/officeart/2005/8/layout/orgChart1"/>
    <dgm:cxn modelId="{529C2B58-2763-C14E-B48E-F27999DEF3AA}" type="presParOf" srcId="{7415CD39-202F-FC47-BA58-DB545E22586D}" destId="{A8893898-D4E5-3645-B631-015C7055FB4A}" srcOrd="1" destOrd="0" presId="urn:microsoft.com/office/officeart/2005/8/layout/orgChart1"/>
    <dgm:cxn modelId="{0E7FCBAA-B8C2-0746-98F3-1FDE7F4B03E6}" type="presParOf" srcId="{7415CD39-202F-FC47-BA58-DB545E22586D}" destId="{C754E0BF-DDD4-FC4E-823C-3F73026E0C20}" srcOrd="2" destOrd="0" presId="urn:microsoft.com/office/officeart/2005/8/layout/orgChart1"/>
    <dgm:cxn modelId="{33ABFCA6-CC2A-B844-A451-583D00596562}" type="presParOf" srcId="{A95A8296-1E7F-6241-81A6-9979593EEE85}" destId="{0F6173EF-10C6-7048-BA98-3B5CEFD3990C}" srcOrd="10" destOrd="0" presId="urn:microsoft.com/office/officeart/2005/8/layout/orgChart1"/>
    <dgm:cxn modelId="{51B69F68-E734-9C4A-9D76-677DD1B5B155}" type="presParOf" srcId="{A95A8296-1E7F-6241-81A6-9979593EEE85}" destId="{EF2FEFFC-CF7C-5E4E-95C0-73CC3BB9A769}" srcOrd="11" destOrd="0" presId="urn:microsoft.com/office/officeart/2005/8/layout/orgChart1"/>
    <dgm:cxn modelId="{0C4ACDEB-F103-7C42-BEFB-B82E36F2CF05}" type="presParOf" srcId="{EF2FEFFC-CF7C-5E4E-95C0-73CC3BB9A769}" destId="{DC3824DC-1524-A54E-85A4-FC805A668B27}" srcOrd="0" destOrd="0" presId="urn:microsoft.com/office/officeart/2005/8/layout/orgChart1"/>
    <dgm:cxn modelId="{3F46185E-AB7C-8841-AC8E-60F7F9D374A6}" type="presParOf" srcId="{DC3824DC-1524-A54E-85A4-FC805A668B27}" destId="{A6AB1AC8-97F5-0F4E-B778-CFDF2EC11B27}" srcOrd="0" destOrd="0" presId="urn:microsoft.com/office/officeart/2005/8/layout/orgChart1"/>
    <dgm:cxn modelId="{38210B56-16EB-8744-BF8F-A9159CAABAFB}" type="presParOf" srcId="{DC3824DC-1524-A54E-85A4-FC805A668B27}" destId="{30D3CFF6-FA0C-AB4D-8A3A-212A288D9A4A}" srcOrd="1" destOrd="0" presId="urn:microsoft.com/office/officeart/2005/8/layout/orgChart1"/>
    <dgm:cxn modelId="{67C89A7F-5103-FF4D-BA81-9D77D48CAAE2}" type="presParOf" srcId="{EF2FEFFC-CF7C-5E4E-95C0-73CC3BB9A769}" destId="{E0DF3058-640B-8242-9700-F93E2F71F471}" srcOrd="1" destOrd="0" presId="urn:microsoft.com/office/officeart/2005/8/layout/orgChart1"/>
    <dgm:cxn modelId="{1D68FB7E-0F08-C34F-8DE7-C55094DAF62E}" type="presParOf" srcId="{EF2FEFFC-CF7C-5E4E-95C0-73CC3BB9A769}" destId="{5BDE4CB7-067D-5246-95B2-D59BCBDF834F}" srcOrd="2" destOrd="0" presId="urn:microsoft.com/office/officeart/2005/8/layout/orgChart1"/>
    <dgm:cxn modelId="{2E379F3E-A741-AB4F-A0C7-D368BFFA599B}" type="presParOf" srcId="{A47C24B0-0FD5-4747-97BD-6C53B9AB2F81}" destId="{58C17F99-0FE0-4E4B-A333-ADDFCFB24B06}" srcOrd="2" destOrd="0" presId="urn:microsoft.com/office/officeart/2005/8/layout/orgChart1"/>
    <dgm:cxn modelId="{EFC962A2-F306-5E4F-9660-625FEAA95A74}" type="presParOf" srcId="{45F8F7DC-A2CD-C248-BB94-A4B53BF90064}" destId="{42DA7522-5A65-4F4C-BAA5-45148F7342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59BF7-5FE2-D140-8681-24C1571D4E85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BFEC3F-7E8B-454D-8F0B-E2D8B7FE2136}">
      <dgm:prSet phldrT="[Text]"/>
      <dgm:spPr/>
      <dgm:t>
        <a:bodyPr/>
        <a:lstStyle/>
        <a:p>
          <a:r>
            <a:rPr lang="en-US" dirty="0"/>
            <a:t>Invertebrates</a:t>
          </a:r>
        </a:p>
      </dgm:t>
    </dgm:pt>
    <dgm:pt modelId="{6FBD3923-00AE-5740-A91F-B45D50D1852B}" type="parTrans" cxnId="{986BA508-BB91-FA45-8CA2-D92A5F17ED5E}">
      <dgm:prSet/>
      <dgm:spPr/>
      <dgm:t>
        <a:bodyPr/>
        <a:lstStyle/>
        <a:p>
          <a:endParaRPr lang="en-US"/>
        </a:p>
      </dgm:t>
    </dgm:pt>
    <dgm:pt modelId="{CAFC93E3-DFCB-BB4E-BAE6-809466277135}" type="sibTrans" cxnId="{986BA508-BB91-FA45-8CA2-D92A5F17ED5E}">
      <dgm:prSet/>
      <dgm:spPr/>
      <dgm:t>
        <a:bodyPr/>
        <a:lstStyle/>
        <a:p>
          <a:endParaRPr lang="en-US"/>
        </a:p>
      </dgm:t>
    </dgm:pt>
    <dgm:pt modelId="{EF52D17A-53CE-4B49-BB9A-60A01B28FADE}">
      <dgm:prSet phldrT="[Text]"/>
      <dgm:spPr/>
      <dgm:t>
        <a:bodyPr/>
        <a:lstStyle/>
        <a:p>
          <a:r>
            <a:rPr lang="en-US" dirty="0"/>
            <a:t>Arthropods</a:t>
          </a:r>
        </a:p>
      </dgm:t>
    </dgm:pt>
    <dgm:pt modelId="{146FF8B6-FCD1-D946-BC1F-C387BF0D2341}" type="parTrans" cxnId="{2F85AF2F-35B3-FE40-BD9D-3FA04B4892A1}">
      <dgm:prSet/>
      <dgm:spPr/>
      <dgm:t>
        <a:bodyPr/>
        <a:lstStyle/>
        <a:p>
          <a:endParaRPr lang="en-US"/>
        </a:p>
      </dgm:t>
    </dgm:pt>
    <dgm:pt modelId="{E4640C24-3E12-1E45-BF9D-E65902406139}" type="sibTrans" cxnId="{2F85AF2F-35B3-FE40-BD9D-3FA04B4892A1}">
      <dgm:prSet/>
      <dgm:spPr/>
      <dgm:t>
        <a:bodyPr/>
        <a:lstStyle/>
        <a:p>
          <a:endParaRPr lang="en-US"/>
        </a:p>
      </dgm:t>
    </dgm:pt>
    <dgm:pt modelId="{0F1F0C70-77C2-CA47-BCD2-5DA1497D6A97}">
      <dgm:prSet phldrT="[Text]"/>
      <dgm:spPr/>
      <dgm:t>
        <a:bodyPr/>
        <a:lstStyle/>
        <a:p>
          <a:r>
            <a:rPr lang="en-US" dirty="0"/>
            <a:t>Sponges</a:t>
          </a:r>
        </a:p>
      </dgm:t>
    </dgm:pt>
    <dgm:pt modelId="{0C313648-3E46-4648-ADE5-EC2BC9C3EDF4}" type="parTrans" cxnId="{9979FF99-D078-CF42-A744-5B1AC1DCCAFE}">
      <dgm:prSet/>
      <dgm:spPr/>
      <dgm:t>
        <a:bodyPr/>
        <a:lstStyle/>
        <a:p>
          <a:endParaRPr lang="en-US"/>
        </a:p>
      </dgm:t>
    </dgm:pt>
    <dgm:pt modelId="{B5E8C61E-E86B-A041-ACC4-4EF7A27BEF4A}" type="sibTrans" cxnId="{9979FF99-D078-CF42-A744-5B1AC1DCCAFE}">
      <dgm:prSet/>
      <dgm:spPr/>
      <dgm:t>
        <a:bodyPr/>
        <a:lstStyle/>
        <a:p>
          <a:endParaRPr lang="en-US"/>
        </a:p>
      </dgm:t>
    </dgm:pt>
    <dgm:pt modelId="{BE42BB32-4C0A-254C-8B60-DA9227DDB9A5}">
      <dgm:prSet/>
      <dgm:spPr/>
      <dgm:t>
        <a:bodyPr/>
        <a:lstStyle/>
        <a:p>
          <a:r>
            <a:rPr lang="en-US" dirty="0"/>
            <a:t>Molluscs</a:t>
          </a:r>
        </a:p>
      </dgm:t>
    </dgm:pt>
    <dgm:pt modelId="{4852B443-AEF0-ED4E-B53C-4C69C9300655}" type="parTrans" cxnId="{9D78E142-0B0D-1440-95DB-36F84CC26FF4}">
      <dgm:prSet/>
      <dgm:spPr/>
      <dgm:t>
        <a:bodyPr/>
        <a:lstStyle/>
        <a:p>
          <a:endParaRPr lang="en-US"/>
        </a:p>
      </dgm:t>
    </dgm:pt>
    <dgm:pt modelId="{CA3965B3-57AD-A34B-9DA4-79FF79722D98}" type="sibTrans" cxnId="{9D78E142-0B0D-1440-95DB-36F84CC26FF4}">
      <dgm:prSet/>
      <dgm:spPr/>
      <dgm:t>
        <a:bodyPr/>
        <a:lstStyle/>
        <a:p>
          <a:endParaRPr lang="en-US"/>
        </a:p>
      </dgm:t>
    </dgm:pt>
    <dgm:pt modelId="{04FA2C16-2CFC-ED40-94CA-91426F2CE59A}">
      <dgm:prSet/>
      <dgm:spPr/>
      <dgm:t>
        <a:bodyPr/>
        <a:lstStyle/>
        <a:p>
          <a:r>
            <a:rPr lang="en-US" dirty="0"/>
            <a:t>Worms</a:t>
          </a:r>
        </a:p>
      </dgm:t>
    </dgm:pt>
    <dgm:pt modelId="{432D44B8-2A72-C640-8EFA-4DA0AF54BA12}" type="parTrans" cxnId="{7233F3B1-F66A-9B4F-B2D5-E5FDAB94731F}">
      <dgm:prSet/>
      <dgm:spPr/>
      <dgm:t>
        <a:bodyPr/>
        <a:lstStyle/>
        <a:p>
          <a:endParaRPr lang="en-US"/>
        </a:p>
      </dgm:t>
    </dgm:pt>
    <dgm:pt modelId="{F7742DFD-905A-BB4D-8AB0-853193F208E7}" type="sibTrans" cxnId="{7233F3B1-F66A-9B4F-B2D5-E5FDAB94731F}">
      <dgm:prSet/>
      <dgm:spPr/>
      <dgm:t>
        <a:bodyPr/>
        <a:lstStyle/>
        <a:p>
          <a:endParaRPr lang="en-US"/>
        </a:p>
      </dgm:t>
    </dgm:pt>
    <dgm:pt modelId="{B843B926-52E1-3B45-848C-E05B05953F4D}">
      <dgm:prSet/>
      <dgm:spPr/>
      <dgm:t>
        <a:bodyPr/>
        <a:lstStyle/>
        <a:p>
          <a:r>
            <a:rPr lang="en-US" dirty="0"/>
            <a:t>Cnidarians</a:t>
          </a:r>
        </a:p>
      </dgm:t>
    </dgm:pt>
    <dgm:pt modelId="{C770706E-3C47-4444-82AF-F8932FA5BBDE}" type="parTrans" cxnId="{EFE56226-5FFC-2543-99F9-3E47DCA567F2}">
      <dgm:prSet/>
      <dgm:spPr/>
      <dgm:t>
        <a:bodyPr/>
        <a:lstStyle/>
        <a:p>
          <a:endParaRPr lang="en-US"/>
        </a:p>
      </dgm:t>
    </dgm:pt>
    <dgm:pt modelId="{B9BAE4AB-339F-6B42-A8EB-23EB95B79DE3}" type="sibTrans" cxnId="{EFE56226-5FFC-2543-99F9-3E47DCA567F2}">
      <dgm:prSet/>
      <dgm:spPr/>
      <dgm:t>
        <a:bodyPr/>
        <a:lstStyle/>
        <a:p>
          <a:endParaRPr lang="en-US"/>
        </a:p>
      </dgm:t>
    </dgm:pt>
    <dgm:pt modelId="{901D98AA-D145-2548-AEDA-A63FAB630879}">
      <dgm:prSet/>
      <dgm:spPr/>
      <dgm:t>
        <a:bodyPr/>
        <a:lstStyle/>
        <a:p>
          <a:r>
            <a:rPr lang="en-US" dirty="0"/>
            <a:t>Echinoderms</a:t>
          </a:r>
        </a:p>
      </dgm:t>
    </dgm:pt>
    <dgm:pt modelId="{90C94C97-F03C-F44E-B7A5-FB8DEA664F25}" type="parTrans" cxnId="{DCCEF57C-5210-A649-A00E-8C559D23DDEB}">
      <dgm:prSet/>
      <dgm:spPr/>
      <dgm:t>
        <a:bodyPr/>
        <a:lstStyle/>
        <a:p>
          <a:endParaRPr lang="en-US"/>
        </a:p>
      </dgm:t>
    </dgm:pt>
    <dgm:pt modelId="{2769FF65-2B5A-2543-9F02-801DDD9E17BA}" type="sibTrans" cxnId="{DCCEF57C-5210-A649-A00E-8C559D23DDEB}">
      <dgm:prSet/>
      <dgm:spPr/>
      <dgm:t>
        <a:bodyPr/>
        <a:lstStyle/>
        <a:p>
          <a:endParaRPr lang="en-US"/>
        </a:p>
      </dgm:t>
    </dgm:pt>
    <dgm:pt modelId="{EEFFCF3C-7C28-E14A-9FC3-446033EB646D}">
      <dgm:prSet/>
      <dgm:spPr/>
      <dgm:t>
        <a:bodyPr/>
        <a:lstStyle/>
        <a:p>
          <a:endParaRPr lang="en-US"/>
        </a:p>
      </dgm:t>
    </dgm:pt>
    <dgm:pt modelId="{89333C2B-2B6A-B844-8F57-5EC687E1C77E}" type="parTrans" cxnId="{47437FAB-804D-2B40-9968-A09F111AC868}">
      <dgm:prSet/>
      <dgm:spPr/>
      <dgm:t>
        <a:bodyPr/>
        <a:lstStyle/>
        <a:p>
          <a:endParaRPr lang="en-US"/>
        </a:p>
      </dgm:t>
    </dgm:pt>
    <dgm:pt modelId="{3A04311F-5BB9-F141-BFEC-67B3CBB29BD2}" type="sibTrans" cxnId="{47437FAB-804D-2B40-9968-A09F111AC868}">
      <dgm:prSet/>
      <dgm:spPr/>
      <dgm:t>
        <a:bodyPr/>
        <a:lstStyle/>
        <a:p>
          <a:endParaRPr lang="en-US"/>
        </a:p>
      </dgm:t>
    </dgm:pt>
    <dgm:pt modelId="{F46D4388-8D1C-CC44-A572-BAA1915F24E1}" type="pres">
      <dgm:prSet presAssocID="{FF859BF7-5FE2-D140-8681-24C1571D4E8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D058213-A243-8A42-8BAA-D807BD8A4A72}" type="pres">
      <dgm:prSet presAssocID="{31BFEC3F-7E8B-454D-8F0B-E2D8B7FE2136}" presName="singleCycle" presStyleCnt="0"/>
      <dgm:spPr/>
    </dgm:pt>
    <dgm:pt modelId="{5A7E28D8-DF6A-BB4A-B94D-9982B5B31C6B}" type="pres">
      <dgm:prSet presAssocID="{31BFEC3F-7E8B-454D-8F0B-E2D8B7FE2136}" presName="singleCenter" presStyleLbl="node1" presStyleIdx="0" presStyleCnt="7">
        <dgm:presLayoutVars>
          <dgm:chMax val="7"/>
          <dgm:chPref val="7"/>
        </dgm:presLayoutVars>
      </dgm:prSet>
      <dgm:spPr/>
    </dgm:pt>
    <dgm:pt modelId="{93207A97-2630-4D48-9221-ADB876DA68F3}" type="pres">
      <dgm:prSet presAssocID="{146FF8B6-FCD1-D946-BC1F-C387BF0D2341}" presName="Name56" presStyleLbl="parChTrans1D2" presStyleIdx="0" presStyleCnt="6"/>
      <dgm:spPr/>
    </dgm:pt>
    <dgm:pt modelId="{F1C161F9-313E-AA4C-BD78-BC4E5648D4C3}" type="pres">
      <dgm:prSet presAssocID="{EF52D17A-53CE-4B49-BB9A-60A01B28FADE}" presName="text0" presStyleLbl="node1" presStyleIdx="1" presStyleCnt="7">
        <dgm:presLayoutVars>
          <dgm:bulletEnabled val="1"/>
        </dgm:presLayoutVars>
      </dgm:prSet>
      <dgm:spPr/>
    </dgm:pt>
    <dgm:pt modelId="{8ED43118-F9DF-6A4F-BF18-8BFF3B5FE998}" type="pres">
      <dgm:prSet presAssocID="{4852B443-AEF0-ED4E-B53C-4C69C9300655}" presName="Name56" presStyleLbl="parChTrans1D2" presStyleIdx="1" presStyleCnt="6"/>
      <dgm:spPr/>
    </dgm:pt>
    <dgm:pt modelId="{204C58B8-AD0B-8A43-87C1-5307015A3434}" type="pres">
      <dgm:prSet presAssocID="{BE42BB32-4C0A-254C-8B60-DA9227DDB9A5}" presName="text0" presStyleLbl="node1" presStyleIdx="2" presStyleCnt="7">
        <dgm:presLayoutVars>
          <dgm:bulletEnabled val="1"/>
        </dgm:presLayoutVars>
      </dgm:prSet>
      <dgm:spPr/>
    </dgm:pt>
    <dgm:pt modelId="{CF50BB96-AB34-C143-810C-427E7B43D3CA}" type="pres">
      <dgm:prSet presAssocID="{0C313648-3E46-4648-ADE5-EC2BC9C3EDF4}" presName="Name56" presStyleLbl="parChTrans1D2" presStyleIdx="2" presStyleCnt="6"/>
      <dgm:spPr/>
    </dgm:pt>
    <dgm:pt modelId="{696C130A-6341-7747-95AE-2349B9283E51}" type="pres">
      <dgm:prSet presAssocID="{0F1F0C70-77C2-CA47-BCD2-5DA1497D6A97}" presName="text0" presStyleLbl="node1" presStyleIdx="3" presStyleCnt="7">
        <dgm:presLayoutVars>
          <dgm:bulletEnabled val="1"/>
        </dgm:presLayoutVars>
      </dgm:prSet>
      <dgm:spPr/>
    </dgm:pt>
    <dgm:pt modelId="{1D1D2466-F236-7B4B-AC4A-FEA79032AA62}" type="pres">
      <dgm:prSet presAssocID="{432D44B8-2A72-C640-8EFA-4DA0AF54BA12}" presName="Name56" presStyleLbl="parChTrans1D2" presStyleIdx="3" presStyleCnt="6"/>
      <dgm:spPr/>
    </dgm:pt>
    <dgm:pt modelId="{4066BEB0-860B-A74D-B130-94472F047F58}" type="pres">
      <dgm:prSet presAssocID="{04FA2C16-2CFC-ED40-94CA-91426F2CE59A}" presName="text0" presStyleLbl="node1" presStyleIdx="4" presStyleCnt="7">
        <dgm:presLayoutVars>
          <dgm:bulletEnabled val="1"/>
        </dgm:presLayoutVars>
      </dgm:prSet>
      <dgm:spPr/>
    </dgm:pt>
    <dgm:pt modelId="{7204D2F0-886B-D142-8488-95D171B893F3}" type="pres">
      <dgm:prSet presAssocID="{C770706E-3C47-4444-82AF-F8932FA5BBDE}" presName="Name56" presStyleLbl="parChTrans1D2" presStyleIdx="4" presStyleCnt="6"/>
      <dgm:spPr/>
    </dgm:pt>
    <dgm:pt modelId="{7F58EDFF-96EF-2E4F-8717-70DA4DD0A462}" type="pres">
      <dgm:prSet presAssocID="{B843B926-52E1-3B45-848C-E05B05953F4D}" presName="text0" presStyleLbl="node1" presStyleIdx="5" presStyleCnt="7">
        <dgm:presLayoutVars>
          <dgm:bulletEnabled val="1"/>
        </dgm:presLayoutVars>
      </dgm:prSet>
      <dgm:spPr/>
    </dgm:pt>
    <dgm:pt modelId="{2944EDA9-9379-3449-BDE8-6FEB4A50D32B}" type="pres">
      <dgm:prSet presAssocID="{90C94C97-F03C-F44E-B7A5-FB8DEA664F25}" presName="Name56" presStyleLbl="parChTrans1D2" presStyleIdx="5" presStyleCnt="6"/>
      <dgm:spPr/>
    </dgm:pt>
    <dgm:pt modelId="{72BF8E20-CC0D-184F-953B-BDD404AAC3ED}" type="pres">
      <dgm:prSet presAssocID="{901D98AA-D145-2548-AEDA-A63FAB630879}" presName="text0" presStyleLbl="node1" presStyleIdx="6" presStyleCnt="7">
        <dgm:presLayoutVars>
          <dgm:bulletEnabled val="1"/>
        </dgm:presLayoutVars>
      </dgm:prSet>
      <dgm:spPr/>
    </dgm:pt>
  </dgm:ptLst>
  <dgm:cxnLst>
    <dgm:cxn modelId="{986BA508-BB91-FA45-8CA2-D92A5F17ED5E}" srcId="{FF859BF7-5FE2-D140-8681-24C1571D4E85}" destId="{31BFEC3F-7E8B-454D-8F0B-E2D8B7FE2136}" srcOrd="0" destOrd="0" parTransId="{6FBD3923-00AE-5740-A91F-B45D50D1852B}" sibTransId="{CAFC93E3-DFCB-BB4E-BAE6-809466277135}"/>
    <dgm:cxn modelId="{9C666E1E-B000-B241-B931-7C9A498B9E72}" type="presOf" srcId="{04FA2C16-2CFC-ED40-94CA-91426F2CE59A}" destId="{4066BEB0-860B-A74D-B130-94472F047F58}" srcOrd="0" destOrd="0" presId="urn:microsoft.com/office/officeart/2008/layout/RadialCluster"/>
    <dgm:cxn modelId="{EFE56226-5FFC-2543-99F9-3E47DCA567F2}" srcId="{31BFEC3F-7E8B-454D-8F0B-E2D8B7FE2136}" destId="{B843B926-52E1-3B45-848C-E05B05953F4D}" srcOrd="4" destOrd="0" parTransId="{C770706E-3C47-4444-82AF-F8932FA5BBDE}" sibTransId="{B9BAE4AB-339F-6B42-A8EB-23EB95B79DE3}"/>
    <dgm:cxn modelId="{2F85AF2F-35B3-FE40-BD9D-3FA04B4892A1}" srcId="{31BFEC3F-7E8B-454D-8F0B-E2D8B7FE2136}" destId="{EF52D17A-53CE-4B49-BB9A-60A01B28FADE}" srcOrd="0" destOrd="0" parTransId="{146FF8B6-FCD1-D946-BC1F-C387BF0D2341}" sibTransId="{E4640C24-3E12-1E45-BF9D-E65902406139}"/>
    <dgm:cxn modelId="{7D7CF93E-31CE-3C4E-8BBD-4B77C9AF9D4B}" type="presOf" srcId="{C770706E-3C47-4444-82AF-F8932FA5BBDE}" destId="{7204D2F0-886B-D142-8488-95D171B893F3}" srcOrd="0" destOrd="0" presId="urn:microsoft.com/office/officeart/2008/layout/RadialCluster"/>
    <dgm:cxn modelId="{9D78E142-0B0D-1440-95DB-36F84CC26FF4}" srcId="{31BFEC3F-7E8B-454D-8F0B-E2D8B7FE2136}" destId="{BE42BB32-4C0A-254C-8B60-DA9227DDB9A5}" srcOrd="1" destOrd="0" parTransId="{4852B443-AEF0-ED4E-B53C-4C69C9300655}" sibTransId="{CA3965B3-57AD-A34B-9DA4-79FF79722D98}"/>
    <dgm:cxn modelId="{DDD44F65-CCF7-DB47-8963-FAC9B11D29ED}" type="presOf" srcId="{FF859BF7-5FE2-D140-8681-24C1571D4E85}" destId="{F46D4388-8D1C-CC44-A572-BAA1915F24E1}" srcOrd="0" destOrd="0" presId="urn:microsoft.com/office/officeart/2008/layout/RadialCluster"/>
    <dgm:cxn modelId="{3BE15C74-0C75-024F-948A-5D297D9136B1}" type="presOf" srcId="{0C313648-3E46-4648-ADE5-EC2BC9C3EDF4}" destId="{CF50BB96-AB34-C143-810C-427E7B43D3CA}" srcOrd="0" destOrd="0" presId="urn:microsoft.com/office/officeart/2008/layout/RadialCluster"/>
    <dgm:cxn modelId="{B46C317C-93A9-F74E-B7DC-C6A6D230BD9A}" type="presOf" srcId="{4852B443-AEF0-ED4E-B53C-4C69C9300655}" destId="{8ED43118-F9DF-6A4F-BF18-8BFF3B5FE998}" srcOrd="0" destOrd="0" presId="urn:microsoft.com/office/officeart/2008/layout/RadialCluster"/>
    <dgm:cxn modelId="{DCCEF57C-5210-A649-A00E-8C559D23DDEB}" srcId="{31BFEC3F-7E8B-454D-8F0B-E2D8B7FE2136}" destId="{901D98AA-D145-2548-AEDA-A63FAB630879}" srcOrd="5" destOrd="0" parTransId="{90C94C97-F03C-F44E-B7A5-FB8DEA664F25}" sibTransId="{2769FF65-2B5A-2543-9F02-801DDD9E17BA}"/>
    <dgm:cxn modelId="{EA9BCE82-015F-234E-A9FA-B5FF64D3EE91}" type="presOf" srcId="{901D98AA-D145-2548-AEDA-A63FAB630879}" destId="{72BF8E20-CC0D-184F-953B-BDD404AAC3ED}" srcOrd="0" destOrd="0" presId="urn:microsoft.com/office/officeart/2008/layout/RadialCluster"/>
    <dgm:cxn modelId="{0310518E-50FD-254B-BCEE-9AEFA879DB44}" type="presOf" srcId="{BE42BB32-4C0A-254C-8B60-DA9227DDB9A5}" destId="{204C58B8-AD0B-8A43-87C1-5307015A3434}" srcOrd="0" destOrd="0" presId="urn:microsoft.com/office/officeart/2008/layout/RadialCluster"/>
    <dgm:cxn modelId="{9979FF99-D078-CF42-A744-5B1AC1DCCAFE}" srcId="{31BFEC3F-7E8B-454D-8F0B-E2D8B7FE2136}" destId="{0F1F0C70-77C2-CA47-BCD2-5DA1497D6A97}" srcOrd="2" destOrd="0" parTransId="{0C313648-3E46-4648-ADE5-EC2BC9C3EDF4}" sibTransId="{B5E8C61E-E86B-A041-ACC4-4EF7A27BEF4A}"/>
    <dgm:cxn modelId="{F412149B-C25E-8B49-9ABE-7E6350664E43}" type="presOf" srcId="{31BFEC3F-7E8B-454D-8F0B-E2D8B7FE2136}" destId="{5A7E28D8-DF6A-BB4A-B94D-9982B5B31C6B}" srcOrd="0" destOrd="0" presId="urn:microsoft.com/office/officeart/2008/layout/RadialCluster"/>
    <dgm:cxn modelId="{47437FAB-804D-2B40-9968-A09F111AC868}" srcId="{FF859BF7-5FE2-D140-8681-24C1571D4E85}" destId="{EEFFCF3C-7C28-E14A-9FC3-446033EB646D}" srcOrd="1" destOrd="0" parTransId="{89333C2B-2B6A-B844-8F57-5EC687E1C77E}" sibTransId="{3A04311F-5BB9-F141-BFEC-67B3CBB29BD2}"/>
    <dgm:cxn modelId="{D682DDAB-7145-A849-99EE-6CFE174ACE1A}" type="presOf" srcId="{B843B926-52E1-3B45-848C-E05B05953F4D}" destId="{7F58EDFF-96EF-2E4F-8717-70DA4DD0A462}" srcOrd="0" destOrd="0" presId="urn:microsoft.com/office/officeart/2008/layout/RadialCluster"/>
    <dgm:cxn modelId="{7233F3B1-F66A-9B4F-B2D5-E5FDAB94731F}" srcId="{31BFEC3F-7E8B-454D-8F0B-E2D8B7FE2136}" destId="{04FA2C16-2CFC-ED40-94CA-91426F2CE59A}" srcOrd="3" destOrd="0" parTransId="{432D44B8-2A72-C640-8EFA-4DA0AF54BA12}" sibTransId="{F7742DFD-905A-BB4D-8AB0-853193F208E7}"/>
    <dgm:cxn modelId="{E375EECB-22E4-A940-809B-493E6D4B8008}" type="presOf" srcId="{90C94C97-F03C-F44E-B7A5-FB8DEA664F25}" destId="{2944EDA9-9379-3449-BDE8-6FEB4A50D32B}" srcOrd="0" destOrd="0" presId="urn:microsoft.com/office/officeart/2008/layout/RadialCluster"/>
    <dgm:cxn modelId="{7DAE03D2-2E1A-A24F-B941-CDB9A0C1B42F}" type="presOf" srcId="{EF52D17A-53CE-4B49-BB9A-60A01B28FADE}" destId="{F1C161F9-313E-AA4C-BD78-BC4E5648D4C3}" srcOrd="0" destOrd="0" presId="urn:microsoft.com/office/officeart/2008/layout/RadialCluster"/>
    <dgm:cxn modelId="{415255E9-234B-8B4E-B63A-30CEC9DCDD73}" type="presOf" srcId="{432D44B8-2A72-C640-8EFA-4DA0AF54BA12}" destId="{1D1D2466-F236-7B4B-AC4A-FEA79032AA62}" srcOrd="0" destOrd="0" presId="urn:microsoft.com/office/officeart/2008/layout/RadialCluster"/>
    <dgm:cxn modelId="{00A27FEF-C26F-E846-BE3C-D0C8821E8AD1}" type="presOf" srcId="{0F1F0C70-77C2-CA47-BCD2-5DA1497D6A97}" destId="{696C130A-6341-7747-95AE-2349B9283E51}" srcOrd="0" destOrd="0" presId="urn:microsoft.com/office/officeart/2008/layout/RadialCluster"/>
    <dgm:cxn modelId="{E4D9C7FE-A374-CC4F-B0E7-94E8DD090979}" type="presOf" srcId="{146FF8B6-FCD1-D946-BC1F-C387BF0D2341}" destId="{93207A97-2630-4D48-9221-ADB876DA68F3}" srcOrd="0" destOrd="0" presId="urn:microsoft.com/office/officeart/2008/layout/RadialCluster"/>
    <dgm:cxn modelId="{C6F7A156-0652-5842-8765-7512D74D168B}" type="presParOf" srcId="{F46D4388-8D1C-CC44-A572-BAA1915F24E1}" destId="{AD058213-A243-8A42-8BAA-D807BD8A4A72}" srcOrd="0" destOrd="0" presId="urn:microsoft.com/office/officeart/2008/layout/RadialCluster"/>
    <dgm:cxn modelId="{3A8BD0B9-F3E5-C746-9BC5-10213B882CAC}" type="presParOf" srcId="{AD058213-A243-8A42-8BAA-D807BD8A4A72}" destId="{5A7E28D8-DF6A-BB4A-B94D-9982B5B31C6B}" srcOrd="0" destOrd="0" presId="urn:microsoft.com/office/officeart/2008/layout/RadialCluster"/>
    <dgm:cxn modelId="{773F6B6E-EE38-1D4F-9FA6-9C9E3E5F21DC}" type="presParOf" srcId="{AD058213-A243-8A42-8BAA-D807BD8A4A72}" destId="{93207A97-2630-4D48-9221-ADB876DA68F3}" srcOrd="1" destOrd="0" presId="urn:microsoft.com/office/officeart/2008/layout/RadialCluster"/>
    <dgm:cxn modelId="{7F3FC93E-A904-F240-8B54-BF0C29FD1547}" type="presParOf" srcId="{AD058213-A243-8A42-8BAA-D807BD8A4A72}" destId="{F1C161F9-313E-AA4C-BD78-BC4E5648D4C3}" srcOrd="2" destOrd="0" presId="urn:microsoft.com/office/officeart/2008/layout/RadialCluster"/>
    <dgm:cxn modelId="{B2B17E3F-5A6A-BC4B-89DA-AF05623762D0}" type="presParOf" srcId="{AD058213-A243-8A42-8BAA-D807BD8A4A72}" destId="{8ED43118-F9DF-6A4F-BF18-8BFF3B5FE998}" srcOrd="3" destOrd="0" presId="urn:microsoft.com/office/officeart/2008/layout/RadialCluster"/>
    <dgm:cxn modelId="{29558B81-62F3-8A46-900C-74A36CB07B91}" type="presParOf" srcId="{AD058213-A243-8A42-8BAA-D807BD8A4A72}" destId="{204C58B8-AD0B-8A43-87C1-5307015A3434}" srcOrd="4" destOrd="0" presId="urn:microsoft.com/office/officeart/2008/layout/RadialCluster"/>
    <dgm:cxn modelId="{F12D3880-A847-D647-B88E-AD62D80CBBFA}" type="presParOf" srcId="{AD058213-A243-8A42-8BAA-D807BD8A4A72}" destId="{CF50BB96-AB34-C143-810C-427E7B43D3CA}" srcOrd="5" destOrd="0" presId="urn:microsoft.com/office/officeart/2008/layout/RadialCluster"/>
    <dgm:cxn modelId="{811A359B-AF2F-FC4E-B95A-E283A079FB63}" type="presParOf" srcId="{AD058213-A243-8A42-8BAA-D807BD8A4A72}" destId="{696C130A-6341-7747-95AE-2349B9283E51}" srcOrd="6" destOrd="0" presId="urn:microsoft.com/office/officeart/2008/layout/RadialCluster"/>
    <dgm:cxn modelId="{A23C07BB-545E-AB47-A649-1D97572AF624}" type="presParOf" srcId="{AD058213-A243-8A42-8BAA-D807BD8A4A72}" destId="{1D1D2466-F236-7B4B-AC4A-FEA79032AA62}" srcOrd="7" destOrd="0" presId="urn:microsoft.com/office/officeart/2008/layout/RadialCluster"/>
    <dgm:cxn modelId="{7F71A4DE-5EA0-BC48-9D88-4AAB8B893A2B}" type="presParOf" srcId="{AD058213-A243-8A42-8BAA-D807BD8A4A72}" destId="{4066BEB0-860B-A74D-B130-94472F047F58}" srcOrd="8" destOrd="0" presId="urn:microsoft.com/office/officeart/2008/layout/RadialCluster"/>
    <dgm:cxn modelId="{B696B5C6-4ECA-C34B-A55D-F71F420C20BF}" type="presParOf" srcId="{AD058213-A243-8A42-8BAA-D807BD8A4A72}" destId="{7204D2F0-886B-D142-8488-95D171B893F3}" srcOrd="9" destOrd="0" presId="urn:microsoft.com/office/officeart/2008/layout/RadialCluster"/>
    <dgm:cxn modelId="{3A4EF258-A6BB-5346-92F1-5D42C87DCAEC}" type="presParOf" srcId="{AD058213-A243-8A42-8BAA-D807BD8A4A72}" destId="{7F58EDFF-96EF-2E4F-8717-70DA4DD0A462}" srcOrd="10" destOrd="0" presId="urn:microsoft.com/office/officeart/2008/layout/RadialCluster"/>
    <dgm:cxn modelId="{6AA0476C-4768-A94F-81C5-9D38308ED09B}" type="presParOf" srcId="{AD058213-A243-8A42-8BAA-D807BD8A4A72}" destId="{2944EDA9-9379-3449-BDE8-6FEB4A50D32B}" srcOrd="11" destOrd="0" presId="urn:microsoft.com/office/officeart/2008/layout/RadialCluster"/>
    <dgm:cxn modelId="{33229AC5-910F-3840-BE16-A7DF7DE497F7}" type="presParOf" srcId="{AD058213-A243-8A42-8BAA-D807BD8A4A72}" destId="{72BF8E20-CC0D-184F-953B-BDD404AAC3ED}" srcOrd="12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173EF-10C6-7048-BA98-3B5CEFD3990C}">
      <dsp:nvSpPr>
        <dsp:cNvPr id="0" name=""/>
        <dsp:cNvSpPr/>
      </dsp:nvSpPr>
      <dsp:spPr>
        <a:xfrm>
          <a:off x="5752758" y="1640286"/>
          <a:ext cx="142136" cy="2544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927"/>
              </a:lnTo>
              <a:lnTo>
                <a:pt x="142136" y="254492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4D1D7-6E46-E344-B401-533892AB793E}">
      <dsp:nvSpPr>
        <dsp:cNvPr id="0" name=""/>
        <dsp:cNvSpPr/>
      </dsp:nvSpPr>
      <dsp:spPr>
        <a:xfrm>
          <a:off x="5610621" y="1640286"/>
          <a:ext cx="142136" cy="2544927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2544927"/>
              </a:lnTo>
              <a:lnTo>
                <a:pt x="0" y="254492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C6340-87F5-DA4E-8529-14031E678991}">
      <dsp:nvSpPr>
        <dsp:cNvPr id="0" name=""/>
        <dsp:cNvSpPr/>
      </dsp:nvSpPr>
      <dsp:spPr>
        <a:xfrm>
          <a:off x="5752758" y="1640286"/>
          <a:ext cx="142136" cy="1583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11"/>
              </a:lnTo>
              <a:lnTo>
                <a:pt x="142136" y="158381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21024-F2DE-7A4C-A8D8-76CC18251C4D}">
      <dsp:nvSpPr>
        <dsp:cNvPr id="0" name=""/>
        <dsp:cNvSpPr/>
      </dsp:nvSpPr>
      <dsp:spPr>
        <a:xfrm>
          <a:off x="5610621" y="1640286"/>
          <a:ext cx="142136" cy="1583811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1583811"/>
              </a:lnTo>
              <a:lnTo>
                <a:pt x="0" y="158381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8026E-3AAE-D04B-9282-50DF6DEE6A2B}">
      <dsp:nvSpPr>
        <dsp:cNvPr id="0" name=""/>
        <dsp:cNvSpPr/>
      </dsp:nvSpPr>
      <dsp:spPr>
        <a:xfrm>
          <a:off x="5752758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142136" y="6226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5DBDA-3662-FD45-B7BA-6E570E474AA9}">
      <dsp:nvSpPr>
        <dsp:cNvPr id="0" name=""/>
        <dsp:cNvSpPr/>
      </dsp:nvSpPr>
      <dsp:spPr>
        <a:xfrm>
          <a:off x="5610621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622695"/>
              </a:lnTo>
              <a:lnTo>
                <a:pt x="0" y="6226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59DCB-09E7-274C-82BA-B60135B10E78}">
      <dsp:nvSpPr>
        <dsp:cNvPr id="0" name=""/>
        <dsp:cNvSpPr/>
      </dsp:nvSpPr>
      <dsp:spPr>
        <a:xfrm>
          <a:off x="4114800" y="679170"/>
          <a:ext cx="1637958" cy="28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36"/>
              </a:lnTo>
              <a:lnTo>
                <a:pt x="1637958" y="142136"/>
              </a:lnTo>
              <a:lnTo>
                <a:pt x="1637958" y="2842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61729-3F34-274D-8126-B6AFB9634B50}">
      <dsp:nvSpPr>
        <dsp:cNvPr id="0" name=""/>
        <dsp:cNvSpPr/>
      </dsp:nvSpPr>
      <dsp:spPr>
        <a:xfrm>
          <a:off x="2334704" y="1640286"/>
          <a:ext cx="142136" cy="2544927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2544927"/>
              </a:lnTo>
              <a:lnTo>
                <a:pt x="0" y="254492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566EA-CB98-9740-B698-9E073A09F518}">
      <dsp:nvSpPr>
        <dsp:cNvPr id="0" name=""/>
        <dsp:cNvSpPr/>
      </dsp:nvSpPr>
      <dsp:spPr>
        <a:xfrm>
          <a:off x="2476841" y="1640286"/>
          <a:ext cx="142136" cy="1583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11"/>
              </a:lnTo>
              <a:lnTo>
                <a:pt x="142136" y="158381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0F737-7278-1543-897A-164FA6FC7A47}">
      <dsp:nvSpPr>
        <dsp:cNvPr id="0" name=""/>
        <dsp:cNvSpPr/>
      </dsp:nvSpPr>
      <dsp:spPr>
        <a:xfrm>
          <a:off x="2334704" y="1640286"/>
          <a:ext cx="142136" cy="1583811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1583811"/>
              </a:lnTo>
              <a:lnTo>
                <a:pt x="0" y="158381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C98F7-1F50-DB41-8C46-C92F04E8A02A}">
      <dsp:nvSpPr>
        <dsp:cNvPr id="0" name=""/>
        <dsp:cNvSpPr/>
      </dsp:nvSpPr>
      <dsp:spPr>
        <a:xfrm>
          <a:off x="2476841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142136" y="6226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DFB4C-664B-FB47-98BF-8A6A119D576E}">
      <dsp:nvSpPr>
        <dsp:cNvPr id="0" name=""/>
        <dsp:cNvSpPr/>
      </dsp:nvSpPr>
      <dsp:spPr>
        <a:xfrm>
          <a:off x="2334704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622695"/>
              </a:lnTo>
              <a:lnTo>
                <a:pt x="0" y="6226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5911D-5B09-7A43-814A-D7D5A796B01E}">
      <dsp:nvSpPr>
        <dsp:cNvPr id="0" name=""/>
        <dsp:cNvSpPr/>
      </dsp:nvSpPr>
      <dsp:spPr>
        <a:xfrm>
          <a:off x="2476841" y="679170"/>
          <a:ext cx="1637958" cy="284273"/>
        </a:xfrm>
        <a:custGeom>
          <a:avLst/>
          <a:gdLst/>
          <a:ahLst/>
          <a:cxnLst/>
          <a:rect l="0" t="0" r="0" b="0"/>
          <a:pathLst>
            <a:path>
              <a:moveTo>
                <a:pt x="1637958" y="0"/>
              </a:moveTo>
              <a:lnTo>
                <a:pt x="1637958" y="142136"/>
              </a:lnTo>
              <a:lnTo>
                <a:pt x="0" y="142136"/>
              </a:lnTo>
              <a:lnTo>
                <a:pt x="0" y="2842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2634A-C041-634F-93EA-29E74FE52101}">
      <dsp:nvSpPr>
        <dsp:cNvPr id="0" name=""/>
        <dsp:cNvSpPr/>
      </dsp:nvSpPr>
      <dsp:spPr>
        <a:xfrm>
          <a:off x="3437957" y="2327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Animals</a:t>
          </a:r>
        </a:p>
      </dsp:txBody>
      <dsp:txXfrm>
        <a:off x="3437957" y="2327"/>
        <a:ext cx="1353684" cy="676842"/>
      </dsp:txXfrm>
    </dsp:sp>
    <dsp:sp modelId="{CC609EB9-D178-BA40-BAB0-F82A86500BBE}">
      <dsp:nvSpPr>
        <dsp:cNvPr id="0" name=""/>
        <dsp:cNvSpPr/>
      </dsp:nvSpPr>
      <dsp:spPr>
        <a:xfrm>
          <a:off x="1799998" y="963444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Vertebrates</a:t>
          </a:r>
        </a:p>
      </dsp:txBody>
      <dsp:txXfrm>
        <a:off x="1799998" y="963444"/>
        <a:ext cx="1353684" cy="676842"/>
      </dsp:txXfrm>
    </dsp:sp>
    <dsp:sp modelId="{9ED71637-B54D-3740-9CB5-5C22E7B63C17}">
      <dsp:nvSpPr>
        <dsp:cNvPr id="0" name=""/>
        <dsp:cNvSpPr/>
      </dsp:nvSpPr>
      <dsp:spPr>
        <a:xfrm>
          <a:off x="981019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Mammal</a:t>
          </a:r>
        </a:p>
      </dsp:txBody>
      <dsp:txXfrm>
        <a:off x="981019" y="1924560"/>
        <a:ext cx="1353684" cy="676842"/>
      </dsp:txXfrm>
    </dsp:sp>
    <dsp:sp modelId="{9EB061B6-9EA4-8046-AC8E-4F7613133195}">
      <dsp:nvSpPr>
        <dsp:cNvPr id="0" name=""/>
        <dsp:cNvSpPr/>
      </dsp:nvSpPr>
      <dsp:spPr>
        <a:xfrm>
          <a:off x="2618978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Bird</a:t>
          </a:r>
        </a:p>
      </dsp:txBody>
      <dsp:txXfrm>
        <a:off x="2618978" y="1924560"/>
        <a:ext cx="1353684" cy="676842"/>
      </dsp:txXfrm>
    </dsp:sp>
    <dsp:sp modelId="{5310B610-5823-C44B-BE89-79751D219E24}">
      <dsp:nvSpPr>
        <dsp:cNvPr id="0" name=""/>
        <dsp:cNvSpPr/>
      </dsp:nvSpPr>
      <dsp:spPr>
        <a:xfrm>
          <a:off x="981019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Reptile</a:t>
          </a:r>
        </a:p>
      </dsp:txBody>
      <dsp:txXfrm>
        <a:off x="981019" y="2885676"/>
        <a:ext cx="1353684" cy="676842"/>
      </dsp:txXfrm>
    </dsp:sp>
    <dsp:sp modelId="{C08181F3-B111-1946-A9B5-A7740D718016}">
      <dsp:nvSpPr>
        <dsp:cNvPr id="0" name=""/>
        <dsp:cNvSpPr/>
      </dsp:nvSpPr>
      <dsp:spPr>
        <a:xfrm>
          <a:off x="2618978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Amphibian</a:t>
          </a:r>
        </a:p>
      </dsp:txBody>
      <dsp:txXfrm>
        <a:off x="2618978" y="2885676"/>
        <a:ext cx="1353684" cy="676842"/>
      </dsp:txXfrm>
    </dsp:sp>
    <dsp:sp modelId="{42A813F6-46DE-324E-9005-31DCE9BD442C}">
      <dsp:nvSpPr>
        <dsp:cNvPr id="0" name=""/>
        <dsp:cNvSpPr/>
      </dsp:nvSpPr>
      <dsp:spPr>
        <a:xfrm>
          <a:off x="981019" y="3846792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Fish</a:t>
          </a:r>
        </a:p>
      </dsp:txBody>
      <dsp:txXfrm>
        <a:off x="981019" y="3846792"/>
        <a:ext cx="1353684" cy="676842"/>
      </dsp:txXfrm>
    </dsp:sp>
    <dsp:sp modelId="{C0081C76-A2D6-0B44-8C05-C0E2836CDF58}">
      <dsp:nvSpPr>
        <dsp:cNvPr id="0" name=""/>
        <dsp:cNvSpPr/>
      </dsp:nvSpPr>
      <dsp:spPr>
        <a:xfrm>
          <a:off x="5075916" y="963444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Invertebrates</a:t>
          </a:r>
        </a:p>
      </dsp:txBody>
      <dsp:txXfrm>
        <a:off x="5075916" y="963444"/>
        <a:ext cx="1353684" cy="676842"/>
      </dsp:txXfrm>
    </dsp:sp>
    <dsp:sp modelId="{C47DC862-FC17-F443-B72A-E72A6633F68B}">
      <dsp:nvSpPr>
        <dsp:cNvPr id="0" name=""/>
        <dsp:cNvSpPr/>
      </dsp:nvSpPr>
      <dsp:spPr>
        <a:xfrm>
          <a:off x="4256936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Arthropod</a:t>
          </a:r>
        </a:p>
      </dsp:txBody>
      <dsp:txXfrm>
        <a:off x="4256936" y="1924560"/>
        <a:ext cx="1353684" cy="676842"/>
      </dsp:txXfrm>
    </dsp:sp>
    <dsp:sp modelId="{F0B808C9-F926-0346-9905-B00F5C5061A7}">
      <dsp:nvSpPr>
        <dsp:cNvPr id="0" name=""/>
        <dsp:cNvSpPr/>
      </dsp:nvSpPr>
      <dsp:spPr>
        <a:xfrm>
          <a:off x="5894895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Annelid</a:t>
          </a:r>
        </a:p>
      </dsp:txBody>
      <dsp:txXfrm>
        <a:off x="5894895" y="1924560"/>
        <a:ext cx="1353684" cy="676842"/>
      </dsp:txXfrm>
    </dsp:sp>
    <dsp:sp modelId="{01FC31D2-8D8E-F34A-9927-0E08CD9B845A}">
      <dsp:nvSpPr>
        <dsp:cNvPr id="0" name=""/>
        <dsp:cNvSpPr/>
      </dsp:nvSpPr>
      <dsp:spPr>
        <a:xfrm>
          <a:off x="4256936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Mollusc</a:t>
          </a:r>
        </a:p>
      </dsp:txBody>
      <dsp:txXfrm>
        <a:off x="4256936" y="2885676"/>
        <a:ext cx="1353684" cy="676842"/>
      </dsp:txXfrm>
    </dsp:sp>
    <dsp:sp modelId="{02B1F20D-4267-C644-BDDC-1829604A667D}">
      <dsp:nvSpPr>
        <dsp:cNvPr id="0" name=""/>
        <dsp:cNvSpPr/>
      </dsp:nvSpPr>
      <dsp:spPr>
        <a:xfrm>
          <a:off x="5894895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Echinoderm</a:t>
          </a:r>
        </a:p>
      </dsp:txBody>
      <dsp:txXfrm>
        <a:off x="5894895" y="2885676"/>
        <a:ext cx="1353684" cy="676842"/>
      </dsp:txXfrm>
    </dsp:sp>
    <dsp:sp modelId="{56DCF94F-BA27-0048-9983-E236E18D977A}">
      <dsp:nvSpPr>
        <dsp:cNvPr id="0" name=""/>
        <dsp:cNvSpPr/>
      </dsp:nvSpPr>
      <dsp:spPr>
        <a:xfrm>
          <a:off x="4256936" y="3846792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Cnidarian</a:t>
          </a:r>
        </a:p>
      </dsp:txBody>
      <dsp:txXfrm>
        <a:off x="4256936" y="3846792"/>
        <a:ext cx="1353684" cy="676842"/>
      </dsp:txXfrm>
    </dsp:sp>
    <dsp:sp modelId="{A6AB1AC8-97F5-0F4E-B778-CFDF2EC11B27}">
      <dsp:nvSpPr>
        <dsp:cNvPr id="0" name=""/>
        <dsp:cNvSpPr/>
      </dsp:nvSpPr>
      <dsp:spPr>
        <a:xfrm>
          <a:off x="5894895" y="3846792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Sponge</a:t>
          </a:r>
        </a:p>
      </dsp:txBody>
      <dsp:txXfrm>
        <a:off x="5894895" y="3846792"/>
        <a:ext cx="1353684" cy="676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E28D8-DF6A-BB4A-B94D-9982B5B31C6B}">
      <dsp:nvSpPr>
        <dsp:cNvPr id="0" name=""/>
        <dsp:cNvSpPr/>
      </dsp:nvSpPr>
      <dsp:spPr>
        <a:xfrm>
          <a:off x="3419377" y="1645593"/>
          <a:ext cx="1410509" cy="1410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Invertebrates</a:t>
          </a:r>
        </a:p>
      </dsp:txBody>
      <dsp:txXfrm>
        <a:off x="3488232" y="1714448"/>
        <a:ext cx="1272799" cy="1272799"/>
      </dsp:txXfrm>
    </dsp:sp>
    <dsp:sp modelId="{93207A97-2630-4D48-9221-ADB876DA68F3}">
      <dsp:nvSpPr>
        <dsp:cNvPr id="0" name=""/>
        <dsp:cNvSpPr/>
      </dsp:nvSpPr>
      <dsp:spPr>
        <a:xfrm rot="16200000">
          <a:off x="3774557" y="1295519"/>
          <a:ext cx="7001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14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161F9-313E-AA4C-BD78-BC4E5648D4C3}">
      <dsp:nvSpPr>
        <dsp:cNvPr id="0" name=""/>
        <dsp:cNvSpPr/>
      </dsp:nvSpPr>
      <dsp:spPr>
        <a:xfrm>
          <a:off x="3652111" y="404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Arthropods</a:t>
          </a:r>
        </a:p>
      </dsp:txBody>
      <dsp:txXfrm>
        <a:off x="3698244" y="46537"/>
        <a:ext cx="852775" cy="852775"/>
      </dsp:txXfrm>
    </dsp:sp>
    <dsp:sp modelId="{8ED43118-F9DF-6A4F-BF18-8BFF3B5FE998}">
      <dsp:nvSpPr>
        <dsp:cNvPr id="0" name=""/>
        <dsp:cNvSpPr/>
      </dsp:nvSpPr>
      <dsp:spPr>
        <a:xfrm rot="19800000">
          <a:off x="4795190" y="1814183"/>
          <a:ext cx="517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94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C58B8-AD0B-8A43-87C1-5307015A3434}">
      <dsp:nvSpPr>
        <dsp:cNvPr id="0" name=""/>
        <dsp:cNvSpPr/>
      </dsp:nvSpPr>
      <dsp:spPr>
        <a:xfrm>
          <a:off x="5278441" y="939366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Molluscs</a:t>
          </a:r>
        </a:p>
      </dsp:txBody>
      <dsp:txXfrm>
        <a:off x="5324574" y="985499"/>
        <a:ext cx="852775" cy="852775"/>
      </dsp:txXfrm>
    </dsp:sp>
    <dsp:sp modelId="{CF50BB96-AB34-C143-810C-427E7B43D3CA}">
      <dsp:nvSpPr>
        <dsp:cNvPr id="0" name=""/>
        <dsp:cNvSpPr/>
      </dsp:nvSpPr>
      <dsp:spPr>
        <a:xfrm rot="1800000">
          <a:off x="4795190" y="2887513"/>
          <a:ext cx="517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94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C130A-6341-7747-95AE-2349B9283E51}">
      <dsp:nvSpPr>
        <dsp:cNvPr id="0" name=""/>
        <dsp:cNvSpPr/>
      </dsp:nvSpPr>
      <dsp:spPr>
        <a:xfrm>
          <a:off x="5278441" y="2817289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Sponges</a:t>
          </a:r>
        </a:p>
      </dsp:txBody>
      <dsp:txXfrm>
        <a:off x="5324574" y="2863422"/>
        <a:ext cx="852775" cy="852775"/>
      </dsp:txXfrm>
    </dsp:sp>
    <dsp:sp modelId="{1D1D2466-F236-7B4B-AC4A-FEA79032AA62}">
      <dsp:nvSpPr>
        <dsp:cNvPr id="0" name=""/>
        <dsp:cNvSpPr/>
      </dsp:nvSpPr>
      <dsp:spPr>
        <a:xfrm rot="5400000">
          <a:off x="3774557" y="3406177"/>
          <a:ext cx="7001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14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6BEB0-860B-A74D-B130-94472F047F58}">
      <dsp:nvSpPr>
        <dsp:cNvPr id="0" name=""/>
        <dsp:cNvSpPr/>
      </dsp:nvSpPr>
      <dsp:spPr>
        <a:xfrm>
          <a:off x="3652111" y="3756251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Worms</a:t>
          </a:r>
        </a:p>
      </dsp:txBody>
      <dsp:txXfrm>
        <a:off x="3698244" y="3802384"/>
        <a:ext cx="852775" cy="852775"/>
      </dsp:txXfrm>
    </dsp:sp>
    <dsp:sp modelId="{7204D2F0-886B-D142-8488-95D171B893F3}">
      <dsp:nvSpPr>
        <dsp:cNvPr id="0" name=""/>
        <dsp:cNvSpPr/>
      </dsp:nvSpPr>
      <dsp:spPr>
        <a:xfrm rot="9000000">
          <a:off x="2936126" y="2887513"/>
          <a:ext cx="517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94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8EDFF-96EF-2E4F-8717-70DA4DD0A462}">
      <dsp:nvSpPr>
        <dsp:cNvPr id="0" name=""/>
        <dsp:cNvSpPr/>
      </dsp:nvSpPr>
      <dsp:spPr>
        <a:xfrm>
          <a:off x="2025781" y="2817289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Cnidarians</a:t>
          </a:r>
        </a:p>
      </dsp:txBody>
      <dsp:txXfrm>
        <a:off x="2071914" y="2863422"/>
        <a:ext cx="852775" cy="852775"/>
      </dsp:txXfrm>
    </dsp:sp>
    <dsp:sp modelId="{2944EDA9-9379-3449-BDE8-6FEB4A50D32B}">
      <dsp:nvSpPr>
        <dsp:cNvPr id="0" name=""/>
        <dsp:cNvSpPr/>
      </dsp:nvSpPr>
      <dsp:spPr>
        <a:xfrm rot="12600000">
          <a:off x="2936126" y="1814183"/>
          <a:ext cx="517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94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F8E20-CC0D-184F-953B-BDD404AAC3ED}">
      <dsp:nvSpPr>
        <dsp:cNvPr id="0" name=""/>
        <dsp:cNvSpPr/>
      </dsp:nvSpPr>
      <dsp:spPr>
        <a:xfrm>
          <a:off x="2025781" y="939366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Echinoderms</a:t>
          </a:r>
        </a:p>
      </dsp:txBody>
      <dsp:txXfrm>
        <a:off x="2071914" y="985499"/>
        <a:ext cx="852775" cy="85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E03E9-637C-4587-8AB2-11B64DF50DF3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5FDDE-7638-46A3-A459-05ADD50D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3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2F18-3611-9D4B-A2D4-30DD2BBE43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3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9BDF-5A37-4D49-AB6B-2436880D8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BDADB-EA10-4A16-9FC4-FBE8693FE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2ED49-0D14-4136-AD1B-BE451607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790DF-A845-43C8-9203-BAED274E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E0750-1B74-46A6-9D9F-1B21CCF1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8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C10D-AC0E-477D-A9D7-8B581955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124C3-41D3-4149-B0C9-B059183E6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969E2-C206-4C90-9CF5-313FAA51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C329-5C39-4114-8C09-B8925567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0EB6C-A36E-4A6F-B364-07841063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6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83DCA-DCA2-4200-9906-F218300A9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48416-0892-4EFF-B55E-069001B76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BAF97-B10E-4347-A10E-75EB31E7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2D78E-A8A5-417C-993A-73FC9760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EE750-4B04-4D9D-B09B-EED39366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0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F84F-4D48-425A-80D9-B4EABF8A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44EF1-7943-4243-A364-299C2C234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6FBBA-7661-43B8-AF01-BF0C2E40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91FEC-9AA8-49CC-AB65-F2ECF947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2054-41DB-4F27-8B35-F28A3E4F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4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CBAE-1CAF-41CD-ABCF-C24AA3C9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3ECC-0604-4FB1-A718-F2924B9E3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0CA3C-6099-42AE-ACD6-5331D509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2AC1-69D4-4599-8B76-2D0E7CA6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12E3-E16A-45E0-831E-A4279DFE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42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E5E5-DD00-4162-898C-27A74F8D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8A24-3622-4D7A-B13D-A425F7C1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635BA-6046-42F0-AAFD-53D6F070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E8D5A-E1A1-4706-A3E8-60737AAA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D95F8-3F1D-44B0-A1B9-B4AAC008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50D35-94BD-49F0-8F69-03A7C698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6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005F-C64A-4A4A-AB56-24602300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3F19-739F-42B7-A85F-722B92421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61995-6353-4EC2-94A3-08DA8AF55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3BF40-5C31-4AA4-87CD-F5A74D0DF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91F22-1B6D-4B81-A8C5-38B5AF511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F8B21A-45D5-4AF3-8BE1-C12CC78F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A36DF-F23C-4F42-AD4B-291CC25D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34C65-72A0-46DD-A351-FBDD6937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4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A943-0868-416E-960B-6BB853B6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BF390-2B81-4D0C-9E29-2C3EECE6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180C3-6D7D-4C23-A44C-428098C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2B98B-0E35-4A36-A737-CF0C4C7C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2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1DE5-71E3-4E3A-9595-9718D23D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EDA4D-F8C6-477B-B996-157B0CEE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5F507-5655-4C1E-AB36-F9BDD7D5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5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434C-7562-4227-8207-E4F5C36A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4A20-1FE8-419B-BA1C-35F9F2CE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290B9-E3F2-4EB5-8B33-F6236D121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EB870-24A4-45A0-AE9E-38260657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21077-9067-4AB3-8609-3184A8B9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17948-CC86-4B0A-8192-8D117B33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1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736B-281A-443E-A34F-4C81B0DE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EA318-F6AB-48C8-853A-D99A5F061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50C1D-DA1D-42AC-BC5C-28F9A6B37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34B90-E6A2-4A77-AFBF-DF978BC2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0FAFF-7003-4F77-A4D2-47DF9989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B1F22-7B83-4235-86A4-3B42EE65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5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5AB0E-CC8C-4D91-9348-5DBF5114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8995B-B5A9-4739-A3E6-09AE4A667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CB58-813D-42C3-AA88-940CE8764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E485-670F-4ED9-A9B9-9FE901BA0D0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06336-6506-4F13-9DE3-94FB70FF0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88B7-716E-436B-8F97-F01A67E75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3228-9A3C-44AA-8FBD-70786860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8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How Can We Group Animals?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08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CAC9-1136-43B5-B6EF-6FF8E02A5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78C5D-F64E-4D16-A9CC-6793A2DDC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113938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cap="all" dirty="0">
                <a:latin typeface="Comic Sans MS" charset="0"/>
                <a:ea typeface="Comic Sans MS" charset="0"/>
                <a:cs typeface="Comic Sans MS" charset="0"/>
              </a:rPr>
              <a:t>Vertebrates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78" y="1130665"/>
            <a:ext cx="11807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Animals can be divided into 2 groups based on the presence or absence of a backbone.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Vertebrates are animals 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with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a backbone </a:t>
            </a:r>
          </a:p>
          <a:p>
            <a:pPr algn="ctr"/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/>
          <a:stretch/>
        </p:blipFill>
        <p:spPr>
          <a:xfrm>
            <a:off x="1800261" y="2713195"/>
            <a:ext cx="1499636" cy="2048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035" y="4539712"/>
            <a:ext cx="771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Valerie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1" y="4827715"/>
            <a:ext cx="120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Mammals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r="18992"/>
          <a:stretch/>
        </p:blipFill>
        <p:spPr>
          <a:xfrm>
            <a:off x="3525306" y="2702846"/>
            <a:ext cx="1494504" cy="2048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2605" y="4536366"/>
            <a:ext cx="1106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Berit Watkin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7036" y="4814002"/>
            <a:ext cx="76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Birds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39" b="9605"/>
          <a:stretch/>
        </p:blipFill>
        <p:spPr>
          <a:xfrm>
            <a:off x="5274460" y="2702847"/>
            <a:ext cx="1509035" cy="2059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1027" y="4536366"/>
            <a:ext cx="135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Tambako The Jaguar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1501" y="4814002"/>
            <a:ext cx="108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Reptiles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-3600"/>
          <a:stretch/>
        </p:blipFill>
        <p:spPr>
          <a:xfrm>
            <a:off x="7023019" y="2692497"/>
            <a:ext cx="1521432" cy="20696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46490" y="4536366"/>
            <a:ext cx="11208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Vicki DeLoach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6974" y="4817568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Amphibians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" b="3743"/>
          <a:stretch/>
        </p:blipFill>
        <p:spPr>
          <a:xfrm>
            <a:off x="8720025" y="2692497"/>
            <a:ext cx="1514814" cy="20696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98078" y="4827715"/>
            <a:ext cx="10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Fish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79569" y="4546715"/>
            <a:ext cx="9308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SF Brit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804" y="5408221"/>
            <a:ext cx="9922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Vertebrates can be further divided into 5 groups.  Animals in each of these groups share certain features.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What can you find out about these 5 groups?</a:t>
            </a:r>
          </a:p>
        </p:txBody>
      </p:sp>
    </p:spTree>
    <p:extLst>
      <p:ext uri="{BB962C8B-B14F-4D97-AF65-F5344CB8AC3E}">
        <p14:creationId xmlns:p14="http://schemas.microsoft.com/office/powerpoint/2010/main" val="18603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CAC9-1136-43B5-B6EF-6FF8E02A5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TASK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78C5D-F64E-4D16-A9CC-6793A2DDC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78056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62" y="0"/>
            <a:ext cx="8229600" cy="1143000"/>
          </a:xfrm>
        </p:spPr>
        <p:txBody>
          <a:bodyPr/>
          <a:lstStyle/>
          <a:p>
            <a:r>
              <a:rPr lang="en-US" cap="all" dirty="0">
                <a:latin typeface="Comic Sans MS" charset="0"/>
                <a:ea typeface="Comic Sans MS" charset="0"/>
                <a:cs typeface="Comic Sans MS" charset="0"/>
              </a:rPr>
              <a:t>Invertebrates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4891" y="995318"/>
            <a:ext cx="866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About 97% of animals are invertebrates.  </a:t>
            </a:r>
          </a:p>
          <a:p>
            <a:pPr algn="ctr"/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There are about 30 million species in the world!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054942" y="2037033"/>
          <a:ext cx="8249264" cy="470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0B11A5-4C30-4CF7-99CC-208610F8BF3C}"/>
              </a:ext>
            </a:extLst>
          </p:cNvPr>
          <p:cNvSpPr txBox="1"/>
          <p:nvPr/>
        </p:nvSpPr>
        <p:spPr>
          <a:xfrm>
            <a:off x="461639" y="3089429"/>
            <a:ext cx="227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What can you find out about these groups of invertebrates?</a:t>
            </a:r>
          </a:p>
        </p:txBody>
      </p:sp>
    </p:spTree>
    <p:extLst>
      <p:ext uri="{BB962C8B-B14F-4D97-AF65-F5344CB8AC3E}">
        <p14:creationId xmlns:p14="http://schemas.microsoft.com/office/powerpoint/2010/main" val="72774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</Words>
  <Application>Microsoft Office PowerPoint</Application>
  <PresentationFormat>Widescreen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How Can We Group Animals?</vt:lpstr>
      <vt:lpstr>TASK 1</vt:lpstr>
      <vt:lpstr>Vertebrates</vt:lpstr>
      <vt:lpstr>TASK 2</vt:lpstr>
      <vt:lpstr>Invertebrates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Group Animals?</dc:title>
  <dc:creator>Alison Hope</dc:creator>
  <cp:lastModifiedBy>Alison Hope</cp:lastModifiedBy>
  <cp:revision>1</cp:revision>
  <dcterms:created xsi:type="dcterms:W3CDTF">2020-06-16T14:13:41Z</dcterms:created>
  <dcterms:modified xsi:type="dcterms:W3CDTF">2020-06-16T14:19:25Z</dcterms:modified>
</cp:coreProperties>
</file>