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3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teracyshed.com/the-rocketee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6D2B0-222C-4AE4-B869-8307F5BE48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Rocketeer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D812DD-5398-44AB-ACD0-F7EEA75351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702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5D306-AC6F-453D-B5B8-C2C95CE83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1CCBE-7D54-472F-AD14-31E34D34D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93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5C53-6051-4B28-9A91-ACD4B4E3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Watch the clip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87741-A884-43AA-90CC-0BB34C680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u="sng" dirty="0">
                <a:hlinkClick r:id="rId2"/>
              </a:rPr>
              <a:t>https://www.literacyshed.com/the-rocketeer.html#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928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B3BE-1BB8-42E0-9627-97E0A4142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5 W’s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EBECB-5A2B-4ED1-81DE-24DEC67C76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you are watching can you answer:</a:t>
            </a:r>
          </a:p>
          <a:p>
            <a:r>
              <a:rPr lang="en-GB" dirty="0"/>
              <a:t>Where is it set?</a:t>
            </a:r>
          </a:p>
          <a:p>
            <a:r>
              <a:rPr lang="en-GB" dirty="0"/>
              <a:t>Who is that character?</a:t>
            </a:r>
          </a:p>
          <a:p>
            <a:r>
              <a:rPr lang="en-GB" dirty="0"/>
              <a:t>What has just happened?</a:t>
            </a:r>
          </a:p>
          <a:p>
            <a:r>
              <a:rPr lang="en-GB" dirty="0"/>
              <a:t>What might happen next?</a:t>
            </a:r>
          </a:p>
          <a:p>
            <a:endParaRPr lang="en-GB" dirty="0"/>
          </a:p>
          <a:p>
            <a:r>
              <a:rPr lang="en-GB" dirty="0"/>
              <a:t>Write down your answers in full sentences.</a:t>
            </a:r>
          </a:p>
        </p:txBody>
      </p:sp>
    </p:spTree>
    <p:extLst>
      <p:ext uri="{BB962C8B-B14F-4D97-AF65-F5344CB8AC3E}">
        <p14:creationId xmlns:p14="http://schemas.microsoft.com/office/powerpoint/2010/main" val="20312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46EF3-D51B-401A-ACF3-4959EFEC6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76E1B-9BA5-4512-A6C3-09EFD50F1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On the following slide there are 8 screenshot images, in chronological order. Underneath each picture write a caption explaining what is happening in each (just like a comic strip.)</a:t>
            </a:r>
          </a:p>
          <a:p>
            <a:r>
              <a:rPr lang="en-GB" dirty="0"/>
              <a:t>In each caption use either a conjunction or adverb to show how the story moves on.</a:t>
            </a:r>
          </a:p>
          <a:p>
            <a:r>
              <a:rPr lang="en-GB" dirty="0"/>
              <a:t>Conjunctions – When, after, before, while, whilst</a:t>
            </a:r>
          </a:p>
          <a:p>
            <a:r>
              <a:rPr lang="en-GB" dirty="0"/>
              <a:t>Adverbs of time – Yesterday, soon, later, now</a:t>
            </a:r>
          </a:p>
          <a:p>
            <a:r>
              <a:rPr lang="en-GB" dirty="0"/>
              <a:t>Prepositions of time – Since, before, until</a:t>
            </a:r>
          </a:p>
        </p:txBody>
      </p:sp>
    </p:spTree>
    <p:extLst>
      <p:ext uri="{BB962C8B-B14F-4D97-AF65-F5344CB8AC3E}">
        <p14:creationId xmlns:p14="http://schemas.microsoft.com/office/powerpoint/2010/main" val="228063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4">
            <a:extLst>
              <a:ext uri="{FF2B5EF4-FFF2-40B4-BE49-F238E27FC236}">
                <a16:creationId xmlns:a16="http://schemas.microsoft.com/office/drawing/2014/main" id="{B9CCFD6B-5F5C-420F-9BD9-CE150A3FF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41020"/>
            <a:ext cx="20002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6">
            <a:extLst>
              <a:ext uri="{FF2B5EF4-FFF2-40B4-BE49-F238E27FC236}">
                <a16:creationId xmlns:a16="http://schemas.microsoft.com/office/drawing/2014/main" id="{2B883FA7-6428-47E1-BFDE-FB475F604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57" y="553085"/>
            <a:ext cx="20097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7">
            <a:extLst>
              <a:ext uri="{FF2B5EF4-FFF2-40B4-BE49-F238E27FC236}">
                <a16:creationId xmlns:a16="http://schemas.microsoft.com/office/drawing/2014/main" id="{5CF1C669-283F-4B65-962B-8B17E34E0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506727"/>
            <a:ext cx="21431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>
            <a:extLst>
              <a:ext uri="{FF2B5EF4-FFF2-40B4-BE49-F238E27FC236}">
                <a16:creationId xmlns:a16="http://schemas.microsoft.com/office/drawing/2014/main" id="{54F11699-3827-4013-9EA5-44A3535D3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925" y="506728"/>
            <a:ext cx="172402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10">
            <a:extLst>
              <a:ext uri="{FF2B5EF4-FFF2-40B4-BE49-F238E27FC236}">
                <a16:creationId xmlns:a16="http://schemas.microsoft.com/office/drawing/2014/main" id="{5714C762-AFC6-413B-8322-4C25DD13C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" y="3539490"/>
            <a:ext cx="19716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11">
            <a:extLst>
              <a:ext uri="{FF2B5EF4-FFF2-40B4-BE49-F238E27FC236}">
                <a16:creationId xmlns:a16="http://schemas.microsoft.com/office/drawing/2014/main" id="{CEDD19CD-FF34-43A1-9063-618C61187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526155"/>
            <a:ext cx="19716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12">
            <a:extLst>
              <a:ext uri="{FF2B5EF4-FFF2-40B4-BE49-F238E27FC236}">
                <a16:creationId xmlns:a16="http://schemas.microsoft.com/office/drawing/2014/main" id="{21D88949-B1CC-4A8E-817C-434E1089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3533776"/>
            <a:ext cx="193357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4">
            <a:extLst>
              <a:ext uri="{FF2B5EF4-FFF2-40B4-BE49-F238E27FC236}">
                <a16:creationId xmlns:a16="http://schemas.microsoft.com/office/drawing/2014/main" id="{2F99EA86-A329-45D9-84B4-16EA5FE49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620" y="3572827"/>
            <a:ext cx="20002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9BDD513D-FE1B-4D00-A801-D2D6FEE9F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2371725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2C0F810C-9E5D-447D-BE4A-C6E4823EA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4225" y="2393315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A55EA74B-4A1A-4847-82B3-F4503FD7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5" y="2362200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5FE75063-5D1A-433F-BC32-F4D06C017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2391410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F37F1C59-F046-4687-9C88-610304FF8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575" y="5337812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537697CB-6008-4E97-AF9F-ACCB5AB5F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100" y="5348289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8" name="Text Box 2">
            <a:extLst>
              <a:ext uri="{FF2B5EF4-FFF2-40B4-BE49-F238E27FC236}">
                <a16:creationId xmlns:a16="http://schemas.microsoft.com/office/drawing/2014/main" id="{C68129FD-79E4-44C4-A9E7-D1E3F20A1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700" y="5348290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23913DEC-ED9C-49A5-91CB-5AD58079C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300" y="5357811"/>
            <a:ext cx="2152650" cy="6000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714E2E7E-2683-4E53-BE21-CCE9F687D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22">
            <a:extLst>
              <a:ext uri="{FF2B5EF4-FFF2-40B4-BE49-F238E27FC236}">
                <a16:creationId xmlns:a16="http://schemas.microsoft.com/office/drawing/2014/main" id="{53F26054-37A1-4D28-9098-8E39C2502D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23">
            <a:extLst>
              <a:ext uri="{FF2B5EF4-FFF2-40B4-BE49-F238E27FC236}">
                <a16:creationId xmlns:a16="http://schemas.microsoft.com/office/drawing/2014/main" id="{1234FB52-EDC8-40F0-9981-6D2A560FA3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19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4">
            <a:extLst>
              <a:ext uri="{FF2B5EF4-FFF2-40B4-BE49-F238E27FC236}">
                <a16:creationId xmlns:a16="http://schemas.microsoft.com/office/drawing/2014/main" id="{AB2E926C-2894-45F1-BDD8-22CC3B3B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908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5">
            <a:extLst>
              <a:ext uri="{FF2B5EF4-FFF2-40B4-BE49-F238E27FC236}">
                <a16:creationId xmlns:a16="http://schemas.microsoft.com/office/drawing/2014/main" id="{680542FC-9428-456A-81F0-A4460BE7D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5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6">
            <a:extLst>
              <a:ext uri="{FF2B5EF4-FFF2-40B4-BE49-F238E27FC236}">
                <a16:creationId xmlns:a16="http://schemas.microsoft.com/office/drawing/2014/main" id="{15FBCC25-9E5D-4007-993B-A1E7E464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9150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   </a:t>
            </a:r>
            <a:endParaRPr kumimoji="0" lang="en-GB" alt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8">
            <a:extLst>
              <a:ext uri="{FF2B5EF4-FFF2-40B4-BE49-F238E27FC236}">
                <a16:creationId xmlns:a16="http://schemas.microsoft.com/office/drawing/2014/main" id="{B806F454-12EA-4C8D-ABB8-E6FE49DDE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7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29">
            <a:extLst>
              <a:ext uri="{FF2B5EF4-FFF2-40B4-BE49-F238E27FC236}">
                <a16:creationId xmlns:a16="http://schemas.microsoft.com/office/drawing/2014/main" id="{123A80C6-F306-4B7A-BCBC-0BE2BED9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8105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B60F6127-C78B-4803-8158-E4EB6B13C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248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1">
            <a:extLst>
              <a:ext uri="{FF2B5EF4-FFF2-40B4-BE49-F238E27FC236}">
                <a16:creationId xmlns:a16="http://schemas.microsoft.com/office/drawing/2014/main" id="{B7FFD9EB-D725-4618-833F-379E72F85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48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32">
            <a:extLst>
              <a:ext uri="{FF2B5EF4-FFF2-40B4-BE49-F238E27FC236}">
                <a16:creationId xmlns:a16="http://schemas.microsoft.com/office/drawing/2014/main" id="{01A44C55-ACD0-4E7C-9AD9-BB380D184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20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182B723A-A728-43B8-A3AF-9D22111A8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77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Sassoon Penpals Joined" panose="02000400000000000000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	   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37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EF45F-8E66-41C6-AEE3-917A7F677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Wednesday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2369F-4537-454A-B8C2-5C0198D36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531" y="1737360"/>
            <a:ext cx="9931264" cy="420624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Look at the image of the hanger. You can find this if you pause the clip at 0:12</a:t>
            </a:r>
          </a:p>
          <a:p>
            <a:r>
              <a:rPr lang="en-GB" dirty="0"/>
              <a:t>Where is this scene set?</a:t>
            </a:r>
          </a:p>
          <a:p>
            <a:r>
              <a:rPr lang="en-GB" dirty="0"/>
              <a:t>What might it look like in the inside of the aeroplane hanger?</a:t>
            </a:r>
          </a:p>
          <a:p>
            <a:endParaRPr lang="en-GB" dirty="0"/>
          </a:p>
          <a:p>
            <a:r>
              <a:rPr lang="en-GB" dirty="0"/>
              <a:t>Use your five senses to describe the hanger in the film. Remember to use different openers. Do not keep writing I can see, I can hear.</a:t>
            </a:r>
          </a:p>
          <a:p>
            <a:r>
              <a:rPr lang="en-GB" dirty="0"/>
              <a:t>Try using : </a:t>
            </a:r>
          </a:p>
          <a:p>
            <a:r>
              <a:rPr lang="en-GB" dirty="0"/>
              <a:t>From the open door of the hangar the boy could see…..</a:t>
            </a:r>
          </a:p>
          <a:p>
            <a:r>
              <a:rPr lang="en-GB" dirty="0"/>
              <a:t>Around him, the scent of………</a:t>
            </a:r>
          </a:p>
          <a:p>
            <a:r>
              <a:rPr lang="en-GB" dirty="0"/>
              <a:t>In the distance, 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878722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21150-5FDE-4FDC-92D7-B5293D71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316" y="333031"/>
            <a:ext cx="9291215" cy="1049235"/>
          </a:xfrm>
        </p:spPr>
        <p:txBody>
          <a:bodyPr/>
          <a:lstStyle/>
          <a:p>
            <a:r>
              <a:rPr lang="en-GB" dirty="0"/>
              <a:t>Thursday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79D67-79B5-4920-843F-46E1CD958B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443285" y="1382266"/>
            <a:ext cx="5629275" cy="3829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BB207-0486-435A-A894-D5C71F4E6607}"/>
              </a:ext>
            </a:extLst>
          </p:cNvPr>
          <p:cNvSpPr txBox="1"/>
          <p:nvPr/>
        </p:nvSpPr>
        <p:spPr>
          <a:xfrm>
            <a:off x="1612316" y="5686425"/>
            <a:ext cx="8703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a paragraph to describe the Rocketeer. Use an expanded noun phrase.</a:t>
            </a:r>
          </a:p>
        </p:txBody>
      </p:sp>
    </p:spTree>
    <p:extLst>
      <p:ext uri="{BB962C8B-B14F-4D97-AF65-F5344CB8AC3E}">
        <p14:creationId xmlns:p14="http://schemas.microsoft.com/office/powerpoint/2010/main" val="231462129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305</TotalTime>
  <Words>257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Rockwell</vt:lpstr>
      <vt:lpstr>Sassoon Penpals Joined</vt:lpstr>
      <vt:lpstr>Times New Roman</vt:lpstr>
      <vt:lpstr>Gallery</vt:lpstr>
      <vt:lpstr>The Rocketeer</vt:lpstr>
      <vt:lpstr>Monday</vt:lpstr>
      <vt:lpstr>Watch the clip</vt:lpstr>
      <vt:lpstr>The 5 W’s</vt:lpstr>
      <vt:lpstr>Tuesday</vt:lpstr>
      <vt:lpstr>PowerPoint Presentation</vt:lpstr>
      <vt:lpstr>Wednesday</vt:lpstr>
      <vt:lpstr>Thursday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Rocketeer</dc:title>
  <dc:creator>Gaynor Lindley</dc:creator>
  <cp:lastModifiedBy>Gaynor Lindley</cp:lastModifiedBy>
  <cp:revision>4</cp:revision>
  <dcterms:created xsi:type="dcterms:W3CDTF">2020-06-18T07:56:21Z</dcterms:created>
  <dcterms:modified xsi:type="dcterms:W3CDTF">2020-06-18T13:01:39Z</dcterms:modified>
</cp:coreProperties>
</file>