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94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90" r:id="rId26"/>
    <p:sldId id="291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Twinkl" panose="020B0604020202020204" pitchFamily="2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4"/>
    <a:srgbClr val="EA516C"/>
    <a:srgbClr val="FFE000"/>
    <a:srgbClr val="A2764F"/>
    <a:srgbClr val="F08215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03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833986" y="3022630"/>
            <a:ext cx="3436009" cy="3038785"/>
          </a:xfrm>
          <a:prstGeom prst="roundRect">
            <a:avLst>
              <a:gd name="adj" fmla="val 645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counters equally into two groups.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4140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92589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91038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348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797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422661" y="3022630"/>
            <a:ext cx="3965689" cy="1462807"/>
          </a:xfrm>
          <a:prstGeom prst="roundRect">
            <a:avLst>
              <a:gd name="adj" fmla="val 6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4422660" y="4598608"/>
            <a:ext cx="3965689" cy="1462807"/>
          </a:xfrm>
          <a:prstGeom prst="roundRect">
            <a:avLst>
              <a:gd name="adj" fmla="val 6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44" y="5514709"/>
            <a:ext cx="417627" cy="4176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46" y="3731359"/>
            <a:ext cx="417627" cy="417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57" y="5514708"/>
            <a:ext cx="417627" cy="4176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1" y="3737708"/>
            <a:ext cx="417627" cy="4176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61" y="3731191"/>
            <a:ext cx="417627" cy="4176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15" y="3157916"/>
            <a:ext cx="417627" cy="4176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46" y="3157916"/>
            <a:ext cx="417627" cy="4176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31" y="3157916"/>
            <a:ext cx="417627" cy="4176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2" y="3157916"/>
            <a:ext cx="417627" cy="4176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85" y="4311547"/>
            <a:ext cx="417627" cy="4176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1" y="4311547"/>
            <a:ext cx="417627" cy="4176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57" y="3731191"/>
            <a:ext cx="417627" cy="4176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10" y="4311547"/>
            <a:ext cx="417627" cy="4176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1" y="4904130"/>
            <a:ext cx="417627" cy="4176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60" y="4895103"/>
            <a:ext cx="417627" cy="4176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45" y="4321660"/>
            <a:ext cx="417627" cy="4176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45" y="4918659"/>
            <a:ext cx="417627" cy="4176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57" y="4895103"/>
            <a:ext cx="417627" cy="4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4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counters equally into three groups.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4140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92589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91038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348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797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sp>
        <p:nvSpPr>
          <p:cNvPr id="46" name="Rounded Rectangle 45"/>
          <p:cNvSpPr/>
          <p:nvPr/>
        </p:nvSpPr>
        <p:spPr>
          <a:xfrm flipH="1">
            <a:off x="755648" y="2936751"/>
            <a:ext cx="3410357" cy="3156074"/>
          </a:xfrm>
          <a:prstGeom prst="roundRect">
            <a:avLst>
              <a:gd name="adj" fmla="val 521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309241" y="2936752"/>
            <a:ext cx="4079109" cy="3156074"/>
            <a:chOff x="4654304" y="2672149"/>
            <a:chExt cx="3986458" cy="4216517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51" name="Group 50"/>
            <p:cNvGrpSpPr/>
            <p:nvPr/>
          </p:nvGrpSpPr>
          <p:grpSpPr>
            <a:xfrm flipH="1">
              <a:off x="4654304" y="2672149"/>
              <a:ext cx="3986458" cy="2790291"/>
              <a:chOff x="755650" y="2672150"/>
              <a:chExt cx="2613990" cy="3305787"/>
            </a:xfrm>
            <a:grpFill/>
          </p:grpSpPr>
          <p:sp>
            <p:nvSpPr>
              <p:cNvPr id="53" name="Rounded Rectangle 52"/>
              <p:cNvSpPr/>
              <p:nvPr/>
            </p:nvSpPr>
            <p:spPr>
              <a:xfrm>
                <a:off x="755650" y="2672150"/>
                <a:ext cx="2613990" cy="1616071"/>
              </a:xfrm>
              <a:prstGeom prst="roundRect">
                <a:avLst>
                  <a:gd name="adj" fmla="val 88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55650" y="4361866"/>
                <a:ext cx="2613990" cy="1616071"/>
              </a:xfrm>
              <a:prstGeom prst="roundRect">
                <a:avLst>
                  <a:gd name="adj" fmla="val 88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 flipH="1">
              <a:off x="4654304" y="5524601"/>
              <a:ext cx="3986458" cy="1364065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65" y="5128621"/>
            <a:ext cx="340624" cy="3330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4" y="3573924"/>
            <a:ext cx="340624" cy="33308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3" y="5128621"/>
            <a:ext cx="340624" cy="33308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67" y="3579358"/>
            <a:ext cx="340624" cy="33308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57" y="3573781"/>
            <a:ext cx="340624" cy="3330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14" y="3083148"/>
            <a:ext cx="340624" cy="33308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4" y="3083148"/>
            <a:ext cx="340624" cy="33308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34" y="3083148"/>
            <a:ext cx="340624" cy="33308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74" y="3083148"/>
            <a:ext cx="340624" cy="3330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65" y="4070474"/>
            <a:ext cx="340624" cy="33308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67" y="4070474"/>
            <a:ext cx="340624" cy="33308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39" y="3573781"/>
            <a:ext cx="340624" cy="33308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39" y="4070474"/>
            <a:ext cx="340624" cy="33308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67" y="4577631"/>
            <a:ext cx="340624" cy="33308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57" y="4569906"/>
            <a:ext cx="340624" cy="33308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3" y="4079129"/>
            <a:ext cx="340624" cy="33308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3" y="4590065"/>
            <a:ext cx="340624" cy="33308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39" y="4569906"/>
            <a:ext cx="340624" cy="33308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77" y="5128621"/>
            <a:ext cx="340624" cy="33308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65" y="5128621"/>
            <a:ext cx="340624" cy="33308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65" y="5679612"/>
            <a:ext cx="340624" cy="3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8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counters equally into four groups.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4140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92589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91038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348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797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sp>
        <p:nvSpPr>
          <p:cNvPr id="37" name="Rounded Rectangle 36"/>
          <p:cNvSpPr/>
          <p:nvPr/>
        </p:nvSpPr>
        <p:spPr>
          <a:xfrm flipH="1">
            <a:off x="755647" y="2924763"/>
            <a:ext cx="3276887" cy="3156314"/>
          </a:xfrm>
          <a:prstGeom prst="roundRect">
            <a:avLst>
              <a:gd name="adj" fmla="val 521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151587" y="2924763"/>
            <a:ext cx="4236764" cy="3156314"/>
            <a:chOff x="4654303" y="2672149"/>
            <a:chExt cx="4209521" cy="40712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2" name="Rounded Rectangle 81"/>
            <p:cNvSpPr/>
            <p:nvPr/>
          </p:nvSpPr>
          <p:spPr>
            <a:xfrm flipH="1">
              <a:off x="4654303" y="2672149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 flipH="1">
              <a:off x="6803668" y="2672149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 flipH="1">
              <a:off x="4654303" y="4748923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 flipH="1">
              <a:off x="6803668" y="4748923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3596198"/>
            <a:ext cx="357724" cy="3577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17" y="3601636"/>
            <a:ext cx="357724" cy="3577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16" y="3596054"/>
            <a:ext cx="357724" cy="357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61" y="3105007"/>
            <a:ext cx="357724" cy="3577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3105007"/>
            <a:ext cx="357724" cy="3577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14" y="3105007"/>
            <a:ext cx="357724" cy="3577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8" y="3105007"/>
            <a:ext cx="357724" cy="3577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16" y="4093166"/>
            <a:ext cx="357724" cy="35772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17" y="4093166"/>
            <a:ext cx="357724" cy="3577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34" y="3596054"/>
            <a:ext cx="357724" cy="3577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13" y="4093166"/>
            <a:ext cx="357724" cy="35772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17" y="4600751"/>
            <a:ext cx="357724" cy="35772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15" y="4593019"/>
            <a:ext cx="357724" cy="3577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4101829"/>
            <a:ext cx="357724" cy="35772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4613196"/>
            <a:ext cx="357724" cy="35772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34" y="4593019"/>
            <a:ext cx="357724" cy="35772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0" y="5098944"/>
            <a:ext cx="357724" cy="35772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8" y="5091212"/>
            <a:ext cx="357724" cy="35772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78" y="5091212"/>
            <a:ext cx="357724" cy="35772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40" y="5103195"/>
            <a:ext cx="357724" cy="35772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11" y="5601499"/>
            <a:ext cx="357724" cy="35772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62" y="5606937"/>
            <a:ext cx="357724" cy="357724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61" y="5601355"/>
            <a:ext cx="357724" cy="357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0" y="5601355"/>
            <a:ext cx="357724" cy="3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12 counters into equal amounts.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 flipH="1">
            <a:off x="755650" y="5145385"/>
            <a:ext cx="3730892" cy="947440"/>
          </a:xfrm>
          <a:prstGeom prst="roundRect">
            <a:avLst>
              <a:gd name="adj" fmla="val 521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64225" y="2006930"/>
            <a:ext cx="1857830" cy="3109906"/>
            <a:chOff x="503237" y="985632"/>
            <a:chExt cx="1668748" cy="2998821"/>
          </a:xfrm>
          <a:solidFill>
            <a:srgbClr val="EA516C"/>
          </a:solidFill>
        </p:grpSpPr>
        <p:sp>
          <p:nvSpPr>
            <p:cNvPr id="63" name="Rectangle 62"/>
            <p:cNvSpPr/>
            <p:nvPr/>
          </p:nvSpPr>
          <p:spPr>
            <a:xfrm>
              <a:off x="503237" y="985632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3237" y="2544535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87684" y="2006929"/>
            <a:ext cx="1857831" cy="3109906"/>
            <a:chOff x="2563502" y="992433"/>
            <a:chExt cx="1921162" cy="3703189"/>
          </a:xfrm>
          <a:solidFill>
            <a:srgbClr val="92D050"/>
          </a:solidFill>
        </p:grpSpPr>
        <p:grpSp>
          <p:nvGrpSpPr>
            <p:cNvPr id="66" name="Group 65"/>
            <p:cNvGrpSpPr/>
            <p:nvPr/>
          </p:nvGrpSpPr>
          <p:grpSpPr>
            <a:xfrm>
              <a:off x="2563503" y="992433"/>
              <a:ext cx="1921161" cy="2436567"/>
              <a:chOff x="503237" y="985632"/>
              <a:chExt cx="1668748" cy="2998821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>
                <a:off x="503237" y="985632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3237" y="2544535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563502" y="3525677"/>
              <a:ext cx="1921161" cy="116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11143" y="2003398"/>
            <a:ext cx="1857831" cy="3113437"/>
            <a:chOff x="4623768" y="997687"/>
            <a:chExt cx="1921162" cy="4624141"/>
          </a:xfrm>
          <a:solidFill>
            <a:srgbClr val="FFC000"/>
          </a:solidFill>
        </p:grpSpPr>
        <p:grpSp>
          <p:nvGrpSpPr>
            <p:cNvPr id="71" name="Group 70"/>
            <p:cNvGrpSpPr/>
            <p:nvPr/>
          </p:nvGrpSpPr>
          <p:grpSpPr>
            <a:xfrm>
              <a:off x="4623768" y="997687"/>
              <a:ext cx="1921162" cy="3445618"/>
              <a:chOff x="2563502" y="992433"/>
              <a:chExt cx="1921162" cy="3703189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623768" y="4533257"/>
              <a:ext cx="1921161" cy="10885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30520" y="2006928"/>
            <a:ext cx="1857830" cy="3109907"/>
            <a:chOff x="4623768" y="4504975"/>
            <a:chExt cx="1986451" cy="3445619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96" name="Group 95"/>
            <p:cNvGrpSpPr/>
            <p:nvPr/>
          </p:nvGrpSpPr>
          <p:grpSpPr>
            <a:xfrm>
              <a:off x="4623768" y="4504976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102" name="Group 101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642484" y="4504975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98" name="Group 97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80277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2 Equal Amounts: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2464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3 Equal Amounts: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63007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4 Equal Amounts: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28470" y="1732320"/>
            <a:ext cx="2081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6 Equal Amounts: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34" y="5215617"/>
            <a:ext cx="322910" cy="3229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78" y="5728092"/>
            <a:ext cx="322910" cy="3229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0" y="5215617"/>
            <a:ext cx="322910" cy="3229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46" y="5728092"/>
            <a:ext cx="322910" cy="3229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32" y="5215617"/>
            <a:ext cx="322910" cy="3229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78" y="5215617"/>
            <a:ext cx="322910" cy="3229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8" y="5215617"/>
            <a:ext cx="322910" cy="32291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44" y="5215617"/>
            <a:ext cx="322910" cy="32291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0" y="5728092"/>
            <a:ext cx="322910" cy="32291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1" y="5728092"/>
            <a:ext cx="322910" cy="3229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77" y="5728092"/>
            <a:ext cx="322910" cy="3229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44" y="5728092"/>
            <a:ext cx="322910" cy="3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82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24 counters into equal amounts.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 flipH="1">
            <a:off x="755650" y="5145385"/>
            <a:ext cx="3730892" cy="947440"/>
          </a:xfrm>
          <a:prstGeom prst="roundRect">
            <a:avLst>
              <a:gd name="adj" fmla="val 521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64225" y="2006930"/>
            <a:ext cx="1857830" cy="3109906"/>
            <a:chOff x="503237" y="985632"/>
            <a:chExt cx="1668748" cy="2998821"/>
          </a:xfrm>
          <a:solidFill>
            <a:srgbClr val="EA516C"/>
          </a:solidFill>
        </p:grpSpPr>
        <p:sp>
          <p:nvSpPr>
            <p:cNvPr id="63" name="Rectangle 62"/>
            <p:cNvSpPr/>
            <p:nvPr/>
          </p:nvSpPr>
          <p:spPr>
            <a:xfrm>
              <a:off x="503237" y="985632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3237" y="2544535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87684" y="2006929"/>
            <a:ext cx="1857831" cy="3109906"/>
            <a:chOff x="2563502" y="992433"/>
            <a:chExt cx="1921162" cy="3703189"/>
          </a:xfrm>
          <a:solidFill>
            <a:srgbClr val="92D050"/>
          </a:solidFill>
        </p:grpSpPr>
        <p:grpSp>
          <p:nvGrpSpPr>
            <p:cNvPr id="66" name="Group 65"/>
            <p:cNvGrpSpPr/>
            <p:nvPr/>
          </p:nvGrpSpPr>
          <p:grpSpPr>
            <a:xfrm>
              <a:off x="2563503" y="992433"/>
              <a:ext cx="1921161" cy="2436567"/>
              <a:chOff x="503237" y="985632"/>
              <a:chExt cx="1668748" cy="2998821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>
                <a:off x="503237" y="985632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3237" y="2544535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563502" y="3525677"/>
              <a:ext cx="1921161" cy="116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11143" y="2003398"/>
            <a:ext cx="1857831" cy="3113437"/>
            <a:chOff x="4623768" y="997687"/>
            <a:chExt cx="1921162" cy="4624141"/>
          </a:xfrm>
          <a:solidFill>
            <a:srgbClr val="FFC000"/>
          </a:solidFill>
        </p:grpSpPr>
        <p:grpSp>
          <p:nvGrpSpPr>
            <p:cNvPr id="71" name="Group 70"/>
            <p:cNvGrpSpPr/>
            <p:nvPr/>
          </p:nvGrpSpPr>
          <p:grpSpPr>
            <a:xfrm>
              <a:off x="4623768" y="997687"/>
              <a:ext cx="1921162" cy="3445618"/>
              <a:chOff x="2563502" y="992433"/>
              <a:chExt cx="1921162" cy="3703189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623768" y="4533257"/>
              <a:ext cx="1921161" cy="10885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30520" y="2006928"/>
            <a:ext cx="1857830" cy="3109907"/>
            <a:chOff x="4623768" y="4504975"/>
            <a:chExt cx="1986451" cy="3445619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96" name="Group 95"/>
            <p:cNvGrpSpPr/>
            <p:nvPr/>
          </p:nvGrpSpPr>
          <p:grpSpPr>
            <a:xfrm>
              <a:off x="4623768" y="4504976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102" name="Group 101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642484" y="4504975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98" name="Group 97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80277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2 Equal Amounts: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2464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3 Equal Amounts: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63007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4 Equal Amounts: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28470" y="1732320"/>
            <a:ext cx="2081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6 Equal Amounts: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69" y="5240228"/>
            <a:ext cx="216240" cy="2162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69" y="5526700"/>
            <a:ext cx="216240" cy="2162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69" y="5819803"/>
            <a:ext cx="216240" cy="21624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26" y="5240228"/>
            <a:ext cx="216240" cy="21624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26" y="5526700"/>
            <a:ext cx="216240" cy="21624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26" y="5819803"/>
            <a:ext cx="216240" cy="21624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83" y="5240228"/>
            <a:ext cx="216240" cy="21624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83" y="5526700"/>
            <a:ext cx="216240" cy="21624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83" y="5819803"/>
            <a:ext cx="216240" cy="21624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40" y="5240228"/>
            <a:ext cx="216240" cy="21624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40" y="5526700"/>
            <a:ext cx="216240" cy="21624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40" y="5819803"/>
            <a:ext cx="216240" cy="21624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97" y="5240228"/>
            <a:ext cx="216240" cy="21624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97" y="5526700"/>
            <a:ext cx="216240" cy="21624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97" y="5819803"/>
            <a:ext cx="216240" cy="21624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54" y="5240228"/>
            <a:ext cx="216240" cy="21624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54" y="5526700"/>
            <a:ext cx="216240" cy="21624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54" y="5819803"/>
            <a:ext cx="216240" cy="21624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11" y="5240228"/>
            <a:ext cx="216240" cy="21624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11" y="5526700"/>
            <a:ext cx="216240" cy="21624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11" y="5819803"/>
            <a:ext cx="216240" cy="21624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68" y="5240228"/>
            <a:ext cx="216240" cy="21624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68" y="5526700"/>
            <a:ext cx="216240" cy="21624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68" y="5819803"/>
            <a:ext cx="216240" cy="2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7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41103" y="1892807"/>
            <a:ext cx="1676655" cy="16766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Football nets hold 3 balls.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Group the balls in 3s to find out how many nets are needed.</a:t>
            </a:r>
          </a:p>
          <a:p>
            <a:pPr algn="ctr"/>
            <a:r>
              <a:rPr lang="en-GB" dirty="0"/>
              <a:t>(9 groups into 3s).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5" y="2193299"/>
            <a:ext cx="995404" cy="989221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1" y="3551412"/>
            <a:ext cx="995404" cy="98922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12" y="2080509"/>
            <a:ext cx="995404" cy="989221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55" y="3377924"/>
            <a:ext cx="995404" cy="989221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16" y="2336207"/>
            <a:ext cx="995404" cy="98922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49" y="3661551"/>
            <a:ext cx="995404" cy="98922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17" y="2488494"/>
            <a:ext cx="995404" cy="989221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54" y="3726185"/>
            <a:ext cx="995404" cy="98922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30" y="3483012"/>
            <a:ext cx="995404" cy="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baskets can be filled using the apples from the tree?</a:t>
            </a:r>
          </a:p>
          <a:p>
            <a:pPr algn="ctr"/>
            <a:r>
              <a:rPr lang="en-GB" dirty="0"/>
              <a:t>(16 grouped into 4s).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6516604" y="1752345"/>
            <a:ext cx="1676655" cy="16766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Each basket can hold 4 apples.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1"/>
          <a:stretch/>
        </p:blipFill>
        <p:spPr>
          <a:xfrm>
            <a:off x="2033786" y="2017681"/>
            <a:ext cx="4482818" cy="2945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39" y="2211092"/>
            <a:ext cx="407895" cy="394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65" y="2463618"/>
            <a:ext cx="407895" cy="394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21" y="2393387"/>
            <a:ext cx="407895" cy="394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3" y="4084694"/>
            <a:ext cx="407895" cy="394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22" y="3490428"/>
            <a:ext cx="407895" cy="3945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38" y="3027289"/>
            <a:ext cx="407895" cy="3945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45" y="2810157"/>
            <a:ext cx="407895" cy="394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54" y="3221289"/>
            <a:ext cx="407895" cy="3945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18" y="2858188"/>
            <a:ext cx="407895" cy="3945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37" y="4084694"/>
            <a:ext cx="407895" cy="3945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63" y="3401735"/>
            <a:ext cx="407895" cy="3945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73" y="3911854"/>
            <a:ext cx="407895" cy="394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78" y="3993590"/>
            <a:ext cx="407895" cy="394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71" y="4096607"/>
            <a:ext cx="407895" cy="394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19" y="3497542"/>
            <a:ext cx="407895" cy="3945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02" y="3667983"/>
            <a:ext cx="407895" cy="39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packs of pencils would these pencils fill?</a:t>
            </a:r>
          </a:p>
          <a:p>
            <a:pPr algn="ctr"/>
            <a:r>
              <a:rPr lang="en-GB" dirty="0"/>
              <a:t>(15 grouped into 5s).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6695303" y="4416170"/>
            <a:ext cx="1587937" cy="15879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Pencils are sold in packs of 5.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951179" y="2154081"/>
            <a:ext cx="297318" cy="2262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1447203" y="2154081"/>
            <a:ext cx="297317" cy="2262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1943226" y="2154081"/>
            <a:ext cx="297317" cy="226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2439249" y="2154081"/>
            <a:ext cx="297317" cy="2262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2935272" y="2154081"/>
            <a:ext cx="297317" cy="2262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3431295" y="2154081"/>
            <a:ext cx="297317" cy="22620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3927318" y="2154081"/>
            <a:ext cx="297317" cy="22620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4423341" y="2154081"/>
            <a:ext cx="297317" cy="22620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4919364" y="2154081"/>
            <a:ext cx="297317" cy="2262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5415387" y="2154081"/>
            <a:ext cx="297317" cy="22620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5911410" y="2154081"/>
            <a:ext cx="297317" cy="22620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6407433" y="2154081"/>
            <a:ext cx="297317" cy="22620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6903456" y="2154081"/>
            <a:ext cx="297317" cy="22620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7399479" y="2154081"/>
            <a:ext cx="297317" cy="22620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7895498" y="2154081"/>
            <a:ext cx="297317" cy="22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981511" y="1854046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How many packs can be made from these gingerbread people?</a:t>
            </a:r>
          </a:p>
        </p:txBody>
      </p:sp>
      <p:sp>
        <p:nvSpPr>
          <p:cNvPr id="49" name="Oval 48"/>
          <p:cNvSpPr/>
          <p:nvPr/>
        </p:nvSpPr>
        <p:spPr>
          <a:xfrm rot="20959226">
            <a:off x="759640" y="1757573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 bakery sells gingerbread people in packs of 2.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03" y="2572266"/>
            <a:ext cx="615874" cy="8991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03" y="3630713"/>
            <a:ext cx="615874" cy="8991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92" y="2888334"/>
            <a:ext cx="615874" cy="89917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92" y="3946781"/>
            <a:ext cx="615874" cy="8991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80" y="2566907"/>
            <a:ext cx="615874" cy="8991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80" y="3625355"/>
            <a:ext cx="615874" cy="8991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69" y="2888334"/>
            <a:ext cx="615874" cy="8991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69" y="3946781"/>
            <a:ext cx="615874" cy="8991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58" y="2566907"/>
            <a:ext cx="615874" cy="8991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58" y="3625355"/>
            <a:ext cx="615874" cy="8991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46" y="2888334"/>
            <a:ext cx="615874" cy="89917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46" y="3946781"/>
            <a:ext cx="615874" cy="8991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35" y="2566907"/>
            <a:ext cx="615874" cy="89917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35" y="3625355"/>
            <a:ext cx="615874" cy="89917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23" y="2888334"/>
            <a:ext cx="615874" cy="89917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23" y="3946781"/>
            <a:ext cx="615874" cy="8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boxes can be filled using these mince pies?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Mince pies are sold in boxes of 6.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7" y="2631138"/>
            <a:ext cx="824312" cy="5539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6" y="2639884"/>
            <a:ext cx="824312" cy="5539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5" y="2639884"/>
            <a:ext cx="824312" cy="5539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63" y="2631138"/>
            <a:ext cx="824312" cy="5539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02" y="2639884"/>
            <a:ext cx="824312" cy="5539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42" y="2631138"/>
            <a:ext cx="824312" cy="55393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5" y="3486779"/>
            <a:ext cx="824312" cy="5539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84" y="3486779"/>
            <a:ext cx="824312" cy="55393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23" y="3486779"/>
            <a:ext cx="824312" cy="55393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62" y="3478033"/>
            <a:ext cx="824312" cy="5539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01" y="3486779"/>
            <a:ext cx="824312" cy="55393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39" y="3478033"/>
            <a:ext cx="824312" cy="55393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44" y="4334576"/>
            <a:ext cx="824312" cy="5539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2" y="4334576"/>
            <a:ext cx="824312" cy="5539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59" y="4334576"/>
            <a:ext cx="824312" cy="55393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00" y="4334576"/>
            <a:ext cx="824312" cy="5539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AE670E-2DA2-4B8A-8551-8D33BD941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39" y="4334576"/>
            <a:ext cx="824312" cy="5539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75AB4D-C2E9-4B82-87F8-85D4EA1C6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18" y="4334576"/>
            <a:ext cx="824312" cy="5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cookies do Bobby and Serena get each?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cookies equally between the children.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Bobby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Serena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03" y="2885813"/>
            <a:ext cx="2650328" cy="2848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7"/>
          <a:stretch/>
        </p:blipFill>
        <p:spPr>
          <a:xfrm>
            <a:off x="6751925" y="3429001"/>
            <a:ext cx="2187478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4"/>
          <a:stretch/>
        </p:blipFill>
        <p:spPr>
          <a:xfrm>
            <a:off x="55494" y="3429000"/>
            <a:ext cx="2105129" cy="342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3901954" y="2834803"/>
            <a:ext cx="759388" cy="3506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413626" y="2883143"/>
            <a:ext cx="759388" cy="3506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782604" y="3825123"/>
            <a:ext cx="759388" cy="350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799215">
            <a:off x="3681642" y="3813573"/>
            <a:ext cx="759388" cy="3506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4205503" y="3941637"/>
            <a:ext cx="759388" cy="350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823665" y="4830148"/>
            <a:ext cx="759388" cy="3506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799215">
            <a:off x="3509142" y="4961723"/>
            <a:ext cx="759388" cy="3506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4187541" y="5054858"/>
            <a:ext cx="759388" cy="3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269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184 0.018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22327 -0.1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24809 -0.116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3246 -0.0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24514 -0.2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21701 -0.136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276 -0.09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peppers?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Peppers are sold in packs of 2.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66" y="2505108"/>
            <a:ext cx="503866" cy="6399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99" y="2505108"/>
            <a:ext cx="503866" cy="6399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32" y="2505107"/>
            <a:ext cx="503866" cy="6399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65" y="2505107"/>
            <a:ext cx="503866" cy="6399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98" y="2505107"/>
            <a:ext cx="503866" cy="6399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31" y="2505106"/>
            <a:ext cx="503866" cy="6399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64" y="2505106"/>
            <a:ext cx="503866" cy="6399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66" y="3328409"/>
            <a:ext cx="503866" cy="6399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99" y="3328408"/>
            <a:ext cx="503866" cy="6399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32" y="3328407"/>
            <a:ext cx="503866" cy="6399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65" y="3328407"/>
            <a:ext cx="503866" cy="6399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98" y="3328407"/>
            <a:ext cx="503866" cy="6399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31" y="3328406"/>
            <a:ext cx="503866" cy="6399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64" y="3328406"/>
            <a:ext cx="503866" cy="6399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33" y="4151708"/>
            <a:ext cx="503866" cy="6399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6" y="4151707"/>
            <a:ext cx="503866" cy="6399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99" y="4151706"/>
            <a:ext cx="503866" cy="6399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31" y="4151706"/>
            <a:ext cx="503866" cy="6399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65" y="4151706"/>
            <a:ext cx="503866" cy="6399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98" y="4151706"/>
            <a:ext cx="503866" cy="6399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31" y="4151706"/>
            <a:ext cx="503867" cy="6399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53E5CF-F387-4926-B90F-EFEF7C47A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18" y="4151706"/>
            <a:ext cx="503867" cy="6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bananas?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Bananas are sold in packs of 5.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43" y="2547746"/>
            <a:ext cx="591783" cy="5144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65" y="2547746"/>
            <a:ext cx="591783" cy="5144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88" y="2547746"/>
            <a:ext cx="591783" cy="5144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11" y="2547746"/>
            <a:ext cx="591783" cy="5144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43" y="3145202"/>
            <a:ext cx="591782" cy="5144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66" y="3145202"/>
            <a:ext cx="591782" cy="5144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88" y="3145202"/>
            <a:ext cx="591782" cy="5144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11" y="3145202"/>
            <a:ext cx="591783" cy="5144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43" y="3742659"/>
            <a:ext cx="591782" cy="5144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66" y="3742659"/>
            <a:ext cx="591782" cy="5144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88" y="3742659"/>
            <a:ext cx="591782" cy="5144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11" y="3742659"/>
            <a:ext cx="591783" cy="51445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43" y="4340115"/>
            <a:ext cx="591782" cy="51445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66" y="4340115"/>
            <a:ext cx="591782" cy="5144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88" y="4340115"/>
            <a:ext cx="591782" cy="51445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11" y="4340115"/>
            <a:ext cx="591783" cy="5144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58F791-DC01-4696-8C90-13FBA71FA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9" y="2547746"/>
            <a:ext cx="591783" cy="5144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3CE88E-DF87-4356-8C7A-45C54D544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9" y="3145202"/>
            <a:ext cx="591782" cy="5144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A8A3DF-6046-4673-B905-AA81F9715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9" y="3742659"/>
            <a:ext cx="591782" cy="5144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37D66A-1F74-46DF-8FF0-590540342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9" y="4340115"/>
            <a:ext cx="591782" cy="5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3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sacks can we fill using these potatoes?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Potatoes are sold in sacks of 8.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52" y="2548631"/>
            <a:ext cx="830669" cy="5078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1" y="2548631"/>
            <a:ext cx="830669" cy="5078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49" y="2548631"/>
            <a:ext cx="830669" cy="5078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49" y="2548631"/>
            <a:ext cx="830669" cy="5078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48" y="2548631"/>
            <a:ext cx="830669" cy="5078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46" y="2548631"/>
            <a:ext cx="830669" cy="5078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52" y="3152601"/>
            <a:ext cx="830669" cy="507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1" y="3152601"/>
            <a:ext cx="830669" cy="5078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49" y="3152601"/>
            <a:ext cx="830669" cy="5078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49" y="3152601"/>
            <a:ext cx="830669" cy="5078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48" y="3152601"/>
            <a:ext cx="830669" cy="5078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46" y="3152601"/>
            <a:ext cx="830669" cy="5078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52" y="3749825"/>
            <a:ext cx="830669" cy="5078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1" y="3749825"/>
            <a:ext cx="830669" cy="5078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49" y="3749825"/>
            <a:ext cx="830669" cy="5078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49" y="3749825"/>
            <a:ext cx="830669" cy="50781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48" y="3749825"/>
            <a:ext cx="830669" cy="5078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46" y="3749825"/>
            <a:ext cx="830669" cy="5078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52" y="4347050"/>
            <a:ext cx="830669" cy="50781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1" y="4347050"/>
            <a:ext cx="830669" cy="5078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49" y="4347050"/>
            <a:ext cx="830669" cy="50781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49" y="4347050"/>
            <a:ext cx="830669" cy="50781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48" y="4347050"/>
            <a:ext cx="830669" cy="5078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46" y="4347050"/>
            <a:ext cx="830669" cy="5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sweets?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Sweets are sold in packs of 9.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32" y="2495765"/>
            <a:ext cx="613190" cy="3367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349" y="2876177"/>
            <a:ext cx="613190" cy="3367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77" y="2495765"/>
            <a:ext cx="613190" cy="3367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9" y="2876177"/>
            <a:ext cx="613190" cy="33674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421" y="2495765"/>
            <a:ext cx="613190" cy="33674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744" y="2876177"/>
            <a:ext cx="613190" cy="33674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066" y="2495765"/>
            <a:ext cx="613190" cy="3367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88" y="2876177"/>
            <a:ext cx="613190" cy="33674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11" y="2495765"/>
            <a:ext cx="613190" cy="33674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33" y="2876177"/>
            <a:ext cx="613190" cy="33674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355" y="2495765"/>
            <a:ext cx="613190" cy="33674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78" y="2876177"/>
            <a:ext cx="613190" cy="33674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32" y="3307986"/>
            <a:ext cx="613190" cy="33674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54" y="3688398"/>
            <a:ext cx="613190" cy="33674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77" y="3307986"/>
            <a:ext cx="613190" cy="33674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9" y="3688398"/>
            <a:ext cx="613190" cy="33674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421" y="3307986"/>
            <a:ext cx="613190" cy="33674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744" y="3688398"/>
            <a:ext cx="613190" cy="33674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066" y="3307986"/>
            <a:ext cx="613190" cy="33674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88" y="3688398"/>
            <a:ext cx="613190" cy="3367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11" y="3307986"/>
            <a:ext cx="613190" cy="3367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33" y="3688398"/>
            <a:ext cx="613190" cy="3367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355" y="3307986"/>
            <a:ext cx="613190" cy="33674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78" y="3688398"/>
            <a:ext cx="613190" cy="3367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32" y="4120208"/>
            <a:ext cx="613190" cy="3367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54" y="4500620"/>
            <a:ext cx="613190" cy="33674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77" y="4120208"/>
            <a:ext cx="613190" cy="33674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9" y="4500620"/>
            <a:ext cx="613190" cy="33674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421" y="4120208"/>
            <a:ext cx="613190" cy="33674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744" y="4500620"/>
            <a:ext cx="613190" cy="33674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066" y="4120208"/>
            <a:ext cx="613190" cy="33674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88" y="4500620"/>
            <a:ext cx="613190" cy="33674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11" y="4120208"/>
            <a:ext cx="613190" cy="33674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33" y="4500620"/>
            <a:ext cx="613190" cy="33674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355" y="4120208"/>
            <a:ext cx="613190" cy="33674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78" y="4500620"/>
            <a:ext cx="613190" cy="3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twos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buns?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9" y="1980753"/>
            <a:ext cx="916547" cy="101183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9" y="3091936"/>
            <a:ext cx="916547" cy="101183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40" y="1980753"/>
            <a:ext cx="916547" cy="101183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40" y="3091936"/>
            <a:ext cx="916547" cy="101183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21" y="1980753"/>
            <a:ext cx="916547" cy="10118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21" y="3091936"/>
            <a:ext cx="916547" cy="10118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02" y="1980753"/>
            <a:ext cx="916547" cy="10118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02" y="3091936"/>
            <a:ext cx="916547" cy="10118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83" y="1980753"/>
            <a:ext cx="916547" cy="10118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83" y="3091936"/>
            <a:ext cx="916547" cy="101183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4" y="1980753"/>
            <a:ext cx="916547" cy="101183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4" y="3091936"/>
            <a:ext cx="916547" cy="10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twos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socks?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93" y="1991193"/>
            <a:ext cx="820574" cy="10106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67" y="1987973"/>
            <a:ext cx="820574" cy="1010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41" y="1984753"/>
            <a:ext cx="820574" cy="10106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15" y="1981533"/>
            <a:ext cx="820574" cy="10106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89" y="1978313"/>
            <a:ext cx="820574" cy="10106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63" y="1975093"/>
            <a:ext cx="820574" cy="1010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37" y="1971873"/>
            <a:ext cx="820574" cy="10106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11" y="1968653"/>
            <a:ext cx="820574" cy="10106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79" y="3133983"/>
            <a:ext cx="820574" cy="10106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53" y="3130763"/>
            <a:ext cx="820574" cy="1010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27" y="3127543"/>
            <a:ext cx="820574" cy="10106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01" y="3124323"/>
            <a:ext cx="820574" cy="10106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75" y="3121103"/>
            <a:ext cx="820574" cy="10106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49" y="3117883"/>
            <a:ext cx="820574" cy="10106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23" y="3114663"/>
            <a:ext cx="820574" cy="10106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97" y="3111443"/>
            <a:ext cx="820574" cy="10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2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threes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acorns?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87" y="1980937"/>
            <a:ext cx="482352" cy="5087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55" y="2262745"/>
            <a:ext cx="482352" cy="5087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24" y="1980937"/>
            <a:ext cx="482352" cy="508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93" y="2262745"/>
            <a:ext cx="482352" cy="5087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61" y="1980937"/>
            <a:ext cx="482352" cy="508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87" y="2764335"/>
            <a:ext cx="482352" cy="5087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55" y="3046143"/>
            <a:ext cx="482352" cy="5087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24" y="2764335"/>
            <a:ext cx="482352" cy="5087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93" y="3046143"/>
            <a:ext cx="482352" cy="5087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61" y="2764335"/>
            <a:ext cx="482352" cy="5087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87" y="3547732"/>
            <a:ext cx="482352" cy="5087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55" y="3829540"/>
            <a:ext cx="482352" cy="5087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24" y="3547732"/>
            <a:ext cx="482352" cy="5087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93" y="3829540"/>
            <a:ext cx="482352" cy="5087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61" y="3547732"/>
            <a:ext cx="482352" cy="5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threes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acorns?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49266" y="2049527"/>
            <a:ext cx="2195774" cy="2224513"/>
            <a:chOff x="489857" y="1349114"/>
            <a:chExt cx="2785240" cy="282169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264034" y="1574938"/>
              <a:ext cx="1980899" cy="152925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1049267" y="2415731"/>
              <a:ext cx="1980899" cy="152925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1520020" y="1574937"/>
              <a:ext cx="1980899" cy="1529254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627341" y="2049527"/>
            <a:ext cx="2195774" cy="2224513"/>
            <a:chOff x="489857" y="1349114"/>
            <a:chExt cx="2785240" cy="282169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264034" y="1574938"/>
              <a:ext cx="1980899" cy="152925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1049267" y="2415731"/>
              <a:ext cx="1980899" cy="152925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1520020" y="1574937"/>
              <a:ext cx="1980899" cy="1529254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305416" y="2049527"/>
            <a:ext cx="2195774" cy="2224513"/>
            <a:chOff x="489857" y="1349114"/>
            <a:chExt cx="2785240" cy="282169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264034" y="1574938"/>
              <a:ext cx="1980899" cy="152925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1049267" y="2415731"/>
              <a:ext cx="1980899" cy="152925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1520020" y="1574937"/>
              <a:ext cx="1980899" cy="152925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83492" y="2049527"/>
            <a:ext cx="2195774" cy="2224513"/>
            <a:chOff x="489857" y="1349114"/>
            <a:chExt cx="2785240" cy="28216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264034" y="1574938"/>
              <a:ext cx="1980899" cy="152925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1049267" y="2415731"/>
              <a:ext cx="1980899" cy="152925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7698">
              <a:off x="1520020" y="1574937"/>
              <a:ext cx="1980899" cy="1529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14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Mrs Robertson has 30 glue sticks.</a:t>
            </a:r>
          </a:p>
          <a:p>
            <a:pPr algn="ctr"/>
            <a:r>
              <a:rPr lang="en-GB" dirty="0"/>
              <a:t>She groups them into fives.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81511" y="2128570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groups of glue sticks can be made?</a:t>
            </a:r>
          </a:p>
        </p:txBody>
      </p:sp>
      <p:sp>
        <p:nvSpPr>
          <p:cNvPr id="41" name="Oval 40"/>
          <p:cNvSpPr/>
          <p:nvPr/>
        </p:nvSpPr>
        <p:spPr>
          <a:xfrm rot="20959226">
            <a:off x="759640" y="2032097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5650" y="3069798"/>
            <a:ext cx="7632700" cy="221768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0616" y="3364579"/>
            <a:ext cx="7360489" cy="1670489"/>
            <a:chOff x="1008062" y="4063499"/>
            <a:chExt cx="7829416" cy="177691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62" y="4063499"/>
              <a:ext cx="250254" cy="82900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62" y="5011404"/>
              <a:ext cx="250254" cy="82900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30" y="4063499"/>
              <a:ext cx="250254" cy="82900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30" y="5011404"/>
              <a:ext cx="250254" cy="82900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798" y="4063499"/>
              <a:ext cx="250254" cy="82900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798" y="5011404"/>
              <a:ext cx="250254" cy="82900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66" y="4063499"/>
              <a:ext cx="250254" cy="82900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66" y="5011404"/>
              <a:ext cx="250254" cy="82900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35" y="4063499"/>
              <a:ext cx="250254" cy="82900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35" y="5011404"/>
              <a:ext cx="250254" cy="82900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03" y="4063499"/>
              <a:ext cx="250254" cy="82900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03" y="5011404"/>
              <a:ext cx="250254" cy="82900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71" y="4063499"/>
              <a:ext cx="250254" cy="82900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71" y="5011404"/>
              <a:ext cx="250254" cy="829009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639" y="4063499"/>
              <a:ext cx="250254" cy="82900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639" y="5011404"/>
              <a:ext cx="250254" cy="82900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007" y="4063499"/>
              <a:ext cx="250254" cy="82900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007" y="5011404"/>
              <a:ext cx="250254" cy="82900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375" y="4063499"/>
              <a:ext cx="250254" cy="82900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375" y="5011404"/>
              <a:ext cx="250254" cy="82900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743" y="4063499"/>
              <a:ext cx="250254" cy="82900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743" y="5011404"/>
              <a:ext cx="250254" cy="82900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112" y="4063499"/>
              <a:ext cx="250254" cy="82900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112" y="5011404"/>
              <a:ext cx="250254" cy="82900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480" y="4063499"/>
              <a:ext cx="250254" cy="82900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480" y="5011404"/>
              <a:ext cx="250254" cy="82900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848" y="4063499"/>
              <a:ext cx="250254" cy="8290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3B0EC17-54F1-4300-A019-C84FDB0D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848" y="5011404"/>
              <a:ext cx="250254" cy="82900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19F988A-07F2-4C0D-9644-535E4C109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223" y="4063499"/>
              <a:ext cx="250254" cy="82900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1ABBC10-7622-42C7-BA57-A346ACFB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224" y="5011404"/>
              <a:ext cx="250254" cy="82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305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837677" y="2806897"/>
            <a:ext cx="2063692" cy="1667535"/>
          </a:xfrm>
          <a:prstGeom prst="ellipse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Plate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slices of pizza per plate?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slices of pizza equally between the plates.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20" y="3429000"/>
            <a:ext cx="2646006" cy="26417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72668" y="2806897"/>
            <a:ext cx="2063692" cy="1667535"/>
          </a:xfrm>
          <a:prstGeom prst="ellipse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Plate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1" y="3429000"/>
            <a:ext cx="2646006" cy="264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3" y="2357242"/>
            <a:ext cx="1098937" cy="10822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6627">
            <a:off x="4600953" y="2650343"/>
            <a:ext cx="1098937" cy="10822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7907">
            <a:off x="4603084" y="3268491"/>
            <a:ext cx="1098937" cy="10822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0487">
            <a:off x="4051482" y="3546862"/>
            <a:ext cx="1098937" cy="1082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4811">
            <a:off x="3472014" y="3240173"/>
            <a:ext cx="1098937" cy="10822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2285">
            <a:off x="3509016" y="2643735"/>
            <a:ext cx="1098937" cy="10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5174 0.1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5053 0.177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5295 0.25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195 0.18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2743 0.1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8473 0.123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fish per tank?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fish equally between the tanks.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59522" y="2357242"/>
            <a:ext cx="1870103" cy="3664755"/>
          </a:xfrm>
          <a:prstGeom prst="roundRect">
            <a:avLst>
              <a:gd name="adj" fmla="val 9594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2721873"/>
            <a:ext cx="518691" cy="4817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217198"/>
            <a:ext cx="518691" cy="481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712523"/>
            <a:ext cx="518691" cy="4817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207849"/>
            <a:ext cx="518691" cy="4817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703174"/>
            <a:ext cx="518691" cy="481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5198499"/>
            <a:ext cx="518691" cy="481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2678190"/>
            <a:ext cx="518691" cy="4817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173515"/>
            <a:ext cx="518691" cy="481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668840"/>
            <a:ext cx="518691" cy="481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164166"/>
            <a:ext cx="518691" cy="481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659491"/>
            <a:ext cx="518691" cy="481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5154816"/>
            <a:ext cx="518691" cy="48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2485173"/>
            <a:ext cx="2466365" cy="1722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4323623"/>
            <a:ext cx="2466365" cy="1722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3" y="2485173"/>
            <a:ext cx="2466365" cy="17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42639 0.0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1528 -0.063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43281 0.147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3646 -0.128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22257 -0.269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53819 -0.06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7882 0.02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107 -0.024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56788 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3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59809 -0.121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7152 -0.20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0642 0.0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fish per tank now?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fish equally between the tanks.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59522" y="2357242"/>
            <a:ext cx="1870103" cy="3664755"/>
          </a:xfrm>
          <a:prstGeom prst="roundRect">
            <a:avLst>
              <a:gd name="adj" fmla="val 9594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2721873"/>
            <a:ext cx="518691" cy="4817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217198"/>
            <a:ext cx="518691" cy="481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712523"/>
            <a:ext cx="518691" cy="4817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207849"/>
            <a:ext cx="518691" cy="4817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703174"/>
            <a:ext cx="518691" cy="481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5198499"/>
            <a:ext cx="518691" cy="481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2678190"/>
            <a:ext cx="518691" cy="4817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173515"/>
            <a:ext cx="518691" cy="481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668840"/>
            <a:ext cx="518691" cy="481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164166"/>
            <a:ext cx="518691" cy="481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659491"/>
            <a:ext cx="518691" cy="481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5154816"/>
            <a:ext cx="518691" cy="48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2485173"/>
            <a:ext cx="2466365" cy="1722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4323623"/>
            <a:ext cx="2466365" cy="1722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3" y="2485173"/>
            <a:ext cx="2466365" cy="17226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2" y="4337161"/>
            <a:ext cx="2466365" cy="17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53542 0.0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23455 -0.024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51354 0.17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4097 0.1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43281 -0.2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14757 -0.312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1284 0.324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107 0.260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55781 -0.04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9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651 -0.121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5225 0.07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22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7517 0.00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strawberries per person?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strawberries equally between Anne and Sanjeev.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Sanjeev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6"/>
          <a:stretch/>
        </p:blipFill>
        <p:spPr>
          <a:xfrm>
            <a:off x="-206408" y="2944536"/>
            <a:ext cx="2375838" cy="3913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3"/>
          <a:stretch/>
        </p:blipFill>
        <p:spPr>
          <a:xfrm>
            <a:off x="6519126" y="2642531"/>
            <a:ext cx="2182993" cy="42154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39" y="4329507"/>
            <a:ext cx="2415351" cy="170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98" y="4383307"/>
            <a:ext cx="476855" cy="4837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84" y="4616648"/>
            <a:ext cx="476855" cy="4837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19" y="4453868"/>
            <a:ext cx="476855" cy="4837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46" y="4645799"/>
            <a:ext cx="476855" cy="4837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46" y="4952850"/>
            <a:ext cx="476855" cy="483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05" y="4649479"/>
            <a:ext cx="476855" cy="4837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53" y="4843161"/>
            <a:ext cx="476855" cy="4837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25" y="4944316"/>
            <a:ext cx="476855" cy="4837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23" y="5055613"/>
            <a:ext cx="476855" cy="4837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0" y="4889757"/>
            <a:ext cx="476855" cy="4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15468 -0.1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1996 -0.237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4462 -0.1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1842 -0.15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2396 -0.2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217 -0.1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0312 -0.134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26597 -0.10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27639 -0.292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0955 -0.184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95244" y="5225388"/>
            <a:ext cx="5201174" cy="789518"/>
          </a:xfrm>
          <a:prstGeom prst="ellipse">
            <a:avLst/>
          </a:prstGeom>
          <a:solidFill>
            <a:srgbClr val="A2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worms does each bird get?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worms between the birds.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Bird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Bird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5" y="4459617"/>
            <a:ext cx="1777773" cy="1483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28" y="4334058"/>
            <a:ext cx="1543922" cy="1782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94" y="5283993"/>
            <a:ext cx="730314" cy="177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61" y="5394785"/>
            <a:ext cx="730314" cy="1771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28" y="5505577"/>
            <a:ext cx="730314" cy="177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57" y="5561359"/>
            <a:ext cx="730314" cy="1771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42" y="5698391"/>
            <a:ext cx="730314" cy="1771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97" y="5497187"/>
            <a:ext cx="730314" cy="1771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0" y="5282866"/>
            <a:ext cx="730314" cy="1771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31" y="5306201"/>
            <a:ext cx="730314" cy="1771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32" y="5329536"/>
            <a:ext cx="730314" cy="1771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07" y="5531563"/>
            <a:ext cx="730314" cy="1771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81" y="5753136"/>
            <a:ext cx="730314" cy="1771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28" y="5781962"/>
            <a:ext cx="730314" cy="177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83" y="5522267"/>
            <a:ext cx="730314" cy="1771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91" y="5733200"/>
            <a:ext cx="730314" cy="1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0173 -0.2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2691 -0.329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48923 -0.336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52326 -0.343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0.48368 -0.26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3507 -0.360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4566 -0.137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20625 -0.220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3195 -0.311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6267 -0.173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9982 -0.37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25798 -0.33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0816 -0.225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42084 -0.272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712862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How many chocolates would Mr and Mrs </a:t>
            </a:r>
            <a:r>
              <a:rPr lang="en-GB" dirty="0" err="1"/>
              <a:t>Gadhi</a:t>
            </a:r>
            <a:r>
              <a:rPr lang="en-GB" dirty="0"/>
              <a:t> each get if they are shared out equally?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40 chocolates in the box.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98329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5" y="2590564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write the calculation?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94140" y="3162649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3992589" y="3162649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5691038" y="3162649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311348" y="3429000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09797" y="3429000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3"/>
          <a:stretch/>
        </p:blipFill>
        <p:spPr>
          <a:xfrm>
            <a:off x="57987" y="3030057"/>
            <a:ext cx="2437889" cy="3827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3"/>
          <a:stretch/>
        </p:blipFill>
        <p:spPr>
          <a:xfrm>
            <a:off x="6457645" y="3030057"/>
            <a:ext cx="2302340" cy="38279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21419" y="4496497"/>
            <a:ext cx="1901162" cy="1715549"/>
            <a:chOff x="3621419" y="4496497"/>
            <a:chExt cx="1901162" cy="17155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19" y="4496497"/>
              <a:ext cx="1901162" cy="171554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037365" y="5966898"/>
              <a:ext cx="105973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40 chocolates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81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Equally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3177" y="1615001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following slides need to be shown when not in slideshow mode.</a:t>
            </a:r>
          </a:p>
        </p:txBody>
      </p:sp>
    </p:spTree>
    <p:extLst>
      <p:ext uri="{BB962C8B-B14F-4D97-AF65-F5344CB8AC3E}">
        <p14:creationId xmlns:p14="http://schemas.microsoft.com/office/powerpoint/2010/main" val="414608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120</TotalTime>
  <Words>618</Words>
  <Application>Microsoft Office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Twinkl</vt:lpstr>
      <vt:lpstr>Arial</vt:lpstr>
      <vt:lpstr>Calibri</vt:lpstr>
      <vt:lpstr>Office Theme</vt:lpstr>
      <vt:lpstr>PowerPoint Presentation</vt:lpstr>
      <vt:lpstr>Division</vt:lpstr>
      <vt:lpstr>Division</vt:lpstr>
      <vt:lpstr>Division</vt:lpstr>
      <vt:lpstr>Division</vt:lpstr>
      <vt:lpstr>Division</vt:lpstr>
      <vt:lpstr>Division</vt:lpstr>
      <vt:lpstr>Division</vt:lpstr>
      <vt:lpstr>Sharing Equally</vt:lpstr>
      <vt:lpstr>Sharing Equally</vt:lpstr>
      <vt:lpstr>Sharing Equally</vt:lpstr>
      <vt:lpstr>Sharing Equally</vt:lpstr>
      <vt:lpstr>Sharing Equally</vt:lpstr>
      <vt:lpstr>Sharing Equally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Kelly Reid</cp:lastModifiedBy>
  <cp:revision>14</cp:revision>
  <dcterms:created xsi:type="dcterms:W3CDTF">2019-07-14T10:22:27Z</dcterms:created>
  <dcterms:modified xsi:type="dcterms:W3CDTF">2020-06-16T18:02:01Z</dcterms:modified>
</cp:coreProperties>
</file>