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5" r:id="rId6"/>
    <p:sldId id="257" r:id="rId7"/>
    <p:sldId id="258" r:id="rId8"/>
    <p:sldId id="259" r:id="rId9"/>
    <p:sldId id="260" r:id="rId10"/>
    <p:sldId id="261" r:id="rId11"/>
    <p:sldId id="262"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23756-9255-4935-A464-54EF0310310D}" v="27" dt="2023-07-07T12:55:42.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86"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Jones" userId="d70537d4-c774-4908-b639-71df1806492c" providerId="ADAL" clId="{52723756-9255-4935-A464-54EF0310310D}"/>
    <pc:docChg chg="modSld">
      <pc:chgData name="Kathryn Jones" userId="d70537d4-c774-4908-b639-71df1806492c" providerId="ADAL" clId="{52723756-9255-4935-A464-54EF0310310D}" dt="2023-07-07T12:55:42.014" v="27" actId="1076"/>
      <pc:docMkLst>
        <pc:docMk/>
      </pc:docMkLst>
      <pc:sldChg chg="addSp delSp modSp mod">
        <pc:chgData name="Kathryn Jones" userId="d70537d4-c774-4908-b639-71df1806492c" providerId="ADAL" clId="{52723756-9255-4935-A464-54EF0310310D}" dt="2023-07-07T12:55:42.014" v="27" actId="1076"/>
        <pc:sldMkLst>
          <pc:docMk/>
          <pc:sldMk cId="1070922988" sldId="258"/>
        </pc:sldMkLst>
        <pc:spChg chg="mod">
          <ac:chgData name="Kathryn Jones" userId="d70537d4-c774-4908-b639-71df1806492c" providerId="ADAL" clId="{52723756-9255-4935-A464-54EF0310310D}" dt="2023-07-07T12:55:14.185" v="20" actId="1076"/>
          <ac:spMkLst>
            <pc:docMk/>
            <pc:sldMk cId="1070922988" sldId="258"/>
            <ac:spMk id="2" creationId="{7B1BB5AF-EB9A-46B1-9AD0-96BC6142589C}"/>
          </ac:spMkLst>
        </pc:spChg>
        <pc:picChg chg="add mod">
          <ac:chgData name="Kathryn Jones" userId="d70537d4-c774-4908-b639-71df1806492c" providerId="ADAL" clId="{52723756-9255-4935-A464-54EF0310310D}" dt="2023-07-07T12:54:52.526" v="12" actId="1076"/>
          <ac:picMkLst>
            <pc:docMk/>
            <pc:sldMk cId="1070922988" sldId="258"/>
            <ac:picMk id="4" creationId="{C99A2117-E2D2-44F5-AC5C-33FB634D0575}"/>
          </ac:picMkLst>
        </pc:picChg>
        <pc:picChg chg="add del mod">
          <ac:chgData name="Kathryn Jones" userId="d70537d4-c774-4908-b639-71df1806492c" providerId="ADAL" clId="{52723756-9255-4935-A464-54EF0310310D}" dt="2023-07-07T12:54:46.196" v="10"/>
          <ac:picMkLst>
            <pc:docMk/>
            <pc:sldMk cId="1070922988" sldId="258"/>
            <ac:picMk id="1028" creationId="{92D5FA5F-5562-4B6C-8DA0-A4EFD2C5297C}"/>
          </ac:picMkLst>
        </pc:picChg>
        <pc:picChg chg="add mod">
          <ac:chgData name="Kathryn Jones" userId="d70537d4-c774-4908-b639-71df1806492c" providerId="ADAL" clId="{52723756-9255-4935-A464-54EF0310310D}" dt="2023-07-07T12:55:42.014" v="27" actId="1076"/>
          <ac:picMkLst>
            <pc:docMk/>
            <pc:sldMk cId="1070922988" sldId="258"/>
            <ac:picMk id="1030" creationId="{E4E030DF-C8A0-4523-91DC-0FE9E7FBF40E}"/>
          </ac:picMkLst>
        </pc:picChg>
        <pc:picChg chg="add mod">
          <ac:chgData name="Kathryn Jones" userId="d70537d4-c774-4908-b639-71df1806492c" providerId="ADAL" clId="{52723756-9255-4935-A464-54EF0310310D}" dt="2023-07-07T12:55:40.448" v="26" actId="1076"/>
          <ac:picMkLst>
            <pc:docMk/>
            <pc:sldMk cId="1070922988" sldId="258"/>
            <ac:picMk id="1032" creationId="{3199FC1D-D700-4737-86AF-02CF02D068CF}"/>
          </ac:picMkLst>
        </pc:picChg>
      </pc:sldChg>
    </pc:docChg>
  </pc:docChgLst>
  <pc:docChgLst>
    <pc:chgData name="Kathryn Jones" userId="d70537d4-c774-4908-b639-71df1806492c" providerId="ADAL" clId="{76E60BDF-1831-4D90-8F9D-F1AFFF117A78}"/>
    <pc:docChg chg="undo custSel addSld modSld addMainMaster delMainMaster">
      <pc:chgData name="Kathryn Jones" userId="d70537d4-c774-4908-b639-71df1806492c" providerId="ADAL" clId="{76E60BDF-1831-4D90-8F9D-F1AFFF117A78}" dt="2023-07-04T14:30:57.958" v="1567" actId="20577"/>
      <pc:docMkLst>
        <pc:docMk/>
      </pc:docMkLst>
      <pc:sldChg chg="addSp delSp modSp mod modClrScheme delAnim chgLayout">
        <pc:chgData name="Kathryn Jones" userId="d70537d4-c774-4908-b639-71df1806492c" providerId="ADAL" clId="{76E60BDF-1831-4D90-8F9D-F1AFFF117A78}" dt="2023-07-04T10:29:13.591" v="2" actId="27636"/>
        <pc:sldMkLst>
          <pc:docMk/>
          <pc:sldMk cId="231482846" sldId="256"/>
        </pc:sldMkLst>
        <pc:spChg chg="mod">
          <ac:chgData name="Kathryn Jones" userId="d70537d4-c774-4908-b639-71df1806492c" providerId="ADAL" clId="{76E60BDF-1831-4D90-8F9D-F1AFFF117A78}" dt="2023-07-04T10:29:13.591" v="2" actId="27636"/>
          <ac:spMkLst>
            <pc:docMk/>
            <pc:sldMk cId="231482846" sldId="256"/>
            <ac:spMk id="2" creationId="{7B1BB5AF-EB9A-46B1-9AD0-96BC6142589C}"/>
          </ac:spMkLst>
        </pc:spChg>
        <pc:spChg chg="mod">
          <ac:chgData name="Kathryn Jones" userId="d70537d4-c774-4908-b639-71df1806492c" providerId="ADAL" clId="{76E60BDF-1831-4D90-8F9D-F1AFFF117A78}" dt="2023-07-04T10:29:13.582" v="1" actId="26606"/>
          <ac:spMkLst>
            <pc:docMk/>
            <pc:sldMk cId="231482846" sldId="256"/>
            <ac:spMk id="3" creationId="{6C03A04D-1833-4523-B45D-63A9F73FE4A6}"/>
          </ac:spMkLst>
        </pc:spChg>
        <pc:spChg chg="add del">
          <ac:chgData name="Kathryn Jones" userId="d70537d4-c774-4908-b639-71df1806492c" providerId="ADAL" clId="{76E60BDF-1831-4D90-8F9D-F1AFFF117A78}" dt="2023-07-04T10:29:13.582" v="1" actId="26606"/>
          <ac:spMkLst>
            <pc:docMk/>
            <pc:sldMk cId="231482846" sldId="256"/>
            <ac:spMk id="1031" creationId="{5964CBE2-084A-47DF-A704-CF5F6217B569}"/>
          </ac:spMkLst>
        </pc:spChg>
        <pc:spChg chg="add del">
          <ac:chgData name="Kathryn Jones" userId="d70537d4-c774-4908-b639-71df1806492c" providerId="ADAL" clId="{76E60BDF-1831-4D90-8F9D-F1AFFF117A78}" dt="2023-07-04T10:29:13.582" v="1" actId="26606"/>
          <ac:spMkLst>
            <pc:docMk/>
            <pc:sldMk cId="231482846" sldId="256"/>
            <ac:spMk id="1033" creationId="{686A5CBB-E03B-4019-8BCD-78975D39E48C}"/>
          </ac:spMkLst>
        </pc:spChg>
        <pc:spChg chg="add del">
          <ac:chgData name="Kathryn Jones" userId="d70537d4-c774-4908-b639-71df1806492c" providerId="ADAL" clId="{76E60BDF-1831-4D90-8F9D-F1AFFF117A78}" dt="2023-07-04T10:29:13.582" v="1" actId="26606"/>
          <ac:spMkLst>
            <pc:docMk/>
            <pc:sldMk cId="231482846" sldId="256"/>
            <ac:spMk id="1035" creationId="{94993204-9792-4E61-A83C-73D4379E2B1C}"/>
          </ac:spMkLst>
        </pc:spChg>
        <pc:spChg chg="del">
          <ac:chgData name="Kathryn Jones" userId="d70537d4-c774-4908-b639-71df1806492c" providerId="ADAL" clId="{76E60BDF-1831-4D90-8F9D-F1AFFF117A78}" dt="2023-07-04T10:29:13.513" v="0" actId="26606"/>
          <ac:spMkLst>
            <pc:docMk/>
            <pc:sldMk cId="231482846" sldId="256"/>
            <ac:spMk id="1040" creationId="{4EFE82FE-7465-AE46-88DF-34D347E83B84}"/>
          </ac:spMkLst>
        </pc:spChg>
        <pc:spChg chg="add">
          <ac:chgData name="Kathryn Jones" userId="d70537d4-c774-4908-b639-71df1806492c" providerId="ADAL" clId="{76E60BDF-1831-4D90-8F9D-F1AFFF117A78}" dt="2023-07-04T10:29:13.582" v="1" actId="26606"/>
          <ac:spMkLst>
            <pc:docMk/>
            <pc:sldMk cId="231482846" sldId="256"/>
            <ac:spMk id="1053" creationId="{ADFFAB7E-4788-405E-A4D8-B6644AE463BE}"/>
          </ac:spMkLst>
        </pc:spChg>
        <pc:spChg chg="add">
          <ac:chgData name="Kathryn Jones" userId="d70537d4-c774-4908-b639-71df1806492c" providerId="ADAL" clId="{76E60BDF-1831-4D90-8F9D-F1AFFF117A78}" dt="2023-07-04T10:29:13.582" v="1" actId="26606"/>
          <ac:spMkLst>
            <pc:docMk/>
            <pc:sldMk cId="231482846" sldId="256"/>
            <ac:spMk id="1054" creationId="{A9F985A2-1334-4D86-97FF-10FE78059FE5}"/>
          </ac:spMkLst>
        </pc:spChg>
        <pc:spChg chg="add">
          <ac:chgData name="Kathryn Jones" userId="d70537d4-c774-4908-b639-71df1806492c" providerId="ADAL" clId="{76E60BDF-1831-4D90-8F9D-F1AFFF117A78}" dt="2023-07-04T10:29:13.582" v="1" actId="26606"/>
          <ac:spMkLst>
            <pc:docMk/>
            <pc:sldMk cId="231482846" sldId="256"/>
            <ac:spMk id="1055" creationId="{611151DD-A4A6-4DD2-B74D-ECEC523EEE68}"/>
          </ac:spMkLst>
        </pc:spChg>
        <pc:grpChg chg="del">
          <ac:chgData name="Kathryn Jones" userId="d70537d4-c774-4908-b639-71df1806492c" providerId="ADAL" clId="{76E60BDF-1831-4D90-8F9D-F1AFFF117A78}" dt="2023-07-04T10:29:13.513" v="0" actId="26606"/>
          <ac:grpSpMkLst>
            <pc:docMk/>
            <pc:sldMk cId="231482846" sldId="256"/>
            <ac:grpSpMk id="1044" creationId="{7A39A476-3C38-DF49-AF15-DCD544878331}"/>
          </ac:grpSpMkLst>
        </pc:grpChg>
        <pc:picChg chg="mod">
          <ac:chgData name="Kathryn Jones" userId="d70537d4-c774-4908-b639-71df1806492c" providerId="ADAL" clId="{76E60BDF-1831-4D90-8F9D-F1AFFF117A78}" dt="2023-07-04T10:29:13.582" v="1" actId="26606"/>
          <ac:picMkLst>
            <pc:docMk/>
            <pc:sldMk cId="231482846" sldId="256"/>
            <ac:picMk id="1026" creationId="{477027CC-5527-425A-B8DB-27AFA9FFC514}"/>
          </ac:picMkLst>
        </pc:picChg>
        <pc:cxnChg chg="del">
          <ac:chgData name="Kathryn Jones" userId="d70537d4-c774-4908-b639-71df1806492c" providerId="ADAL" clId="{76E60BDF-1831-4D90-8F9D-F1AFFF117A78}" dt="2023-07-04T10:29:13.513" v="0" actId="26606"/>
          <ac:cxnSpMkLst>
            <pc:docMk/>
            <pc:sldMk cId="231482846" sldId="256"/>
            <ac:cxnSpMk id="1042" creationId="{EEA70831-9A8D-3B4D-8EA5-EE32F93E94E9}"/>
          </ac:cxnSpMkLst>
        </pc:cxnChg>
      </pc:sldChg>
      <pc:sldChg chg="addSp modSp add mod">
        <pc:chgData name="Kathryn Jones" userId="d70537d4-c774-4908-b639-71df1806492c" providerId="ADAL" clId="{76E60BDF-1831-4D90-8F9D-F1AFFF117A78}" dt="2023-07-04T14:30:57.958" v="1567" actId="20577"/>
        <pc:sldMkLst>
          <pc:docMk/>
          <pc:sldMk cId="793703482" sldId="257"/>
        </pc:sldMkLst>
        <pc:spChg chg="mod">
          <ac:chgData name="Kathryn Jones" userId="d70537d4-c774-4908-b639-71df1806492c" providerId="ADAL" clId="{76E60BDF-1831-4D90-8F9D-F1AFFF117A78}" dt="2023-07-04T10:32:23.257" v="11" actId="20577"/>
          <ac:spMkLst>
            <pc:docMk/>
            <pc:sldMk cId="793703482" sldId="257"/>
            <ac:spMk id="2" creationId="{7B1BB5AF-EB9A-46B1-9AD0-96BC6142589C}"/>
          </ac:spMkLst>
        </pc:spChg>
        <pc:spChg chg="mod">
          <ac:chgData name="Kathryn Jones" userId="d70537d4-c774-4908-b639-71df1806492c" providerId="ADAL" clId="{76E60BDF-1831-4D90-8F9D-F1AFFF117A78}" dt="2023-07-04T14:30:57.958" v="1567" actId="20577"/>
          <ac:spMkLst>
            <pc:docMk/>
            <pc:sldMk cId="793703482" sldId="257"/>
            <ac:spMk id="3" creationId="{6C03A04D-1833-4523-B45D-63A9F73FE4A6}"/>
          </ac:spMkLst>
        </pc:spChg>
        <pc:picChg chg="add mod">
          <ac:chgData name="Kathryn Jones" userId="d70537d4-c774-4908-b639-71df1806492c" providerId="ADAL" clId="{76E60BDF-1831-4D90-8F9D-F1AFFF117A78}" dt="2023-07-04T10:41:59.254" v="444" actId="1076"/>
          <ac:picMkLst>
            <pc:docMk/>
            <pc:sldMk cId="793703482" sldId="257"/>
            <ac:picMk id="5" creationId="{BE54401C-DECB-4349-9C86-91B464E2F17E}"/>
          </ac:picMkLst>
        </pc:picChg>
        <pc:picChg chg="add mod">
          <ac:chgData name="Kathryn Jones" userId="d70537d4-c774-4908-b639-71df1806492c" providerId="ADAL" clId="{76E60BDF-1831-4D90-8F9D-F1AFFF117A78}" dt="2023-07-04T14:29:03.678" v="1349" actId="1076"/>
          <ac:picMkLst>
            <pc:docMk/>
            <pc:sldMk cId="793703482" sldId="257"/>
            <ac:picMk id="7" creationId="{515FB29E-E0DB-4EC5-8872-90634F411C42}"/>
          </ac:picMkLst>
        </pc:picChg>
        <pc:picChg chg="add mod">
          <ac:chgData name="Kathryn Jones" userId="d70537d4-c774-4908-b639-71df1806492c" providerId="ADAL" clId="{76E60BDF-1831-4D90-8F9D-F1AFFF117A78}" dt="2023-07-04T14:29:38.646" v="1354" actId="1076"/>
          <ac:picMkLst>
            <pc:docMk/>
            <pc:sldMk cId="793703482" sldId="257"/>
            <ac:picMk id="9" creationId="{6B9F5FEE-D8A8-44FE-9616-0DF8E7686AFB}"/>
          </ac:picMkLst>
        </pc:picChg>
      </pc:sldChg>
      <pc:sldChg chg="modSp add mod">
        <pc:chgData name="Kathryn Jones" userId="d70537d4-c774-4908-b639-71df1806492c" providerId="ADAL" clId="{76E60BDF-1831-4D90-8F9D-F1AFFF117A78}" dt="2023-07-04T10:32:34.625" v="30" actId="20577"/>
        <pc:sldMkLst>
          <pc:docMk/>
          <pc:sldMk cId="1070922988" sldId="258"/>
        </pc:sldMkLst>
        <pc:spChg chg="mod">
          <ac:chgData name="Kathryn Jones" userId="d70537d4-c774-4908-b639-71df1806492c" providerId="ADAL" clId="{76E60BDF-1831-4D90-8F9D-F1AFFF117A78}" dt="2023-07-04T10:32:34.625" v="30" actId="20577"/>
          <ac:spMkLst>
            <pc:docMk/>
            <pc:sldMk cId="1070922988" sldId="258"/>
            <ac:spMk id="2" creationId="{7B1BB5AF-EB9A-46B1-9AD0-96BC6142589C}"/>
          </ac:spMkLst>
        </pc:spChg>
      </pc:sldChg>
      <pc:sldChg chg="addSp modSp add mod">
        <pc:chgData name="Kathryn Jones" userId="d70537d4-c774-4908-b639-71df1806492c" providerId="ADAL" clId="{76E60BDF-1831-4D90-8F9D-F1AFFF117A78}" dt="2023-07-04T10:53:29.932" v="792" actId="1076"/>
        <pc:sldMkLst>
          <pc:docMk/>
          <pc:sldMk cId="2922121782" sldId="259"/>
        </pc:sldMkLst>
        <pc:spChg chg="mod">
          <ac:chgData name="Kathryn Jones" userId="d70537d4-c774-4908-b639-71df1806492c" providerId="ADAL" clId="{76E60BDF-1831-4D90-8F9D-F1AFFF117A78}" dt="2023-07-04T10:32:57.041" v="38" actId="20577"/>
          <ac:spMkLst>
            <pc:docMk/>
            <pc:sldMk cId="2922121782" sldId="259"/>
            <ac:spMk id="2" creationId="{7B1BB5AF-EB9A-46B1-9AD0-96BC6142589C}"/>
          </ac:spMkLst>
        </pc:spChg>
        <pc:picChg chg="add mod">
          <ac:chgData name="Kathryn Jones" userId="d70537d4-c774-4908-b639-71df1806492c" providerId="ADAL" clId="{76E60BDF-1831-4D90-8F9D-F1AFFF117A78}" dt="2023-07-04T10:53:29.932" v="792" actId="1076"/>
          <ac:picMkLst>
            <pc:docMk/>
            <pc:sldMk cId="2922121782" sldId="259"/>
            <ac:picMk id="5" creationId="{1E732FE2-13BD-44E6-A41E-4DA883B0B205}"/>
          </ac:picMkLst>
        </pc:picChg>
        <pc:picChg chg="add mod">
          <ac:chgData name="Kathryn Jones" userId="d70537d4-c774-4908-b639-71df1806492c" providerId="ADAL" clId="{76E60BDF-1831-4D90-8F9D-F1AFFF117A78}" dt="2023-07-04T10:35:04.928" v="61" actId="1076"/>
          <ac:picMkLst>
            <pc:docMk/>
            <pc:sldMk cId="2922121782" sldId="259"/>
            <ac:picMk id="8" creationId="{4EAB1070-0264-4C57-889B-28833CBCF2F5}"/>
          </ac:picMkLst>
        </pc:picChg>
        <pc:picChg chg="add mod">
          <ac:chgData name="Kathryn Jones" userId="d70537d4-c774-4908-b639-71df1806492c" providerId="ADAL" clId="{76E60BDF-1831-4D90-8F9D-F1AFFF117A78}" dt="2023-07-04T10:35:43.064" v="72" actId="14100"/>
          <ac:picMkLst>
            <pc:docMk/>
            <pc:sldMk cId="2922121782" sldId="259"/>
            <ac:picMk id="9" creationId="{830290A7-1A1E-4B2E-8C98-AA41D0BE8A86}"/>
          </ac:picMkLst>
        </pc:picChg>
        <pc:picChg chg="mod">
          <ac:chgData name="Kathryn Jones" userId="d70537d4-c774-4908-b639-71df1806492c" providerId="ADAL" clId="{76E60BDF-1831-4D90-8F9D-F1AFFF117A78}" dt="2023-07-04T10:35:26.947" v="65" actId="1076"/>
          <ac:picMkLst>
            <pc:docMk/>
            <pc:sldMk cId="2922121782" sldId="259"/>
            <ac:picMk id="1026" creationId="{477027CC-5527-425A-B8DB-27AFA9FFC514}"/>
          </ac:picMkLst>
        </pc:picChg>
      </pc:sldChg>
      <pc:sldChg chg="addSp modSp add mod">
        <pc:chgData name="Kathryn Jones" userId="d70537d4-c774-4908-b639-71df1806492c" providerId="ADAL" clId="{76E60BDF-1831-4D90-8F9D-F1AFFF117A78}" dt="2023-07-04T10:55:50.819" v="905" actId="1076"/>
        <pc:sldMkLst>
          <pc:docMk/>
          <pc:sldMk cId="3681880948" sldId="260"/>
        </pc:sldMkLst>
        <pc:spChg chg="mod">
          <ac:chgData name="Kathryn Jones" userId="d70537d4-c774-4908-b639-71df1806492c" providerId="ADAL" clId="{76E60BDF-1831-4D90-8F9D-F1AFFF117A78}" dt="2023-07-04T10:33:06.152" v="46" actId="20577"/>
          <ac:spMkLst>
            <pc:docMk/>
            <pc:sldMk cId="3681880948" sldId="260"/>
            <ac:spMk id="2" creationId="{7B1BB5AF-EB9A-46B1-9AD0-96BC6142589C}"/>
          </ac:spMkLst>
        </pc:spChg>
        <pc:spChg chg="mod">
          <ac:chgData name="Kathryn Jones" userId="d70537d4-c774-4908-b639-71df1806492c" providerId="ADAL" clId="{76E60BDF-1831-4D90-8F9D-F1AFFF117A78}" dt="2023-07-04T10:55:50.819" v="905" actId="1076"/>
          <ac:spMkLst>
            <pc:docMk/>
            <pc:sldMk cId="3681880948" sldId="260"/>
            <ac:spMk id="3" creationId="{6C03A04D-1833-4523-B45D-63A9F73FE4A6}"/>
          </ac:spMkLst>
        </pc:spChg>
        <pc:picChg chg="add mod">
          <ac:chgData name="Kathryn Jones" userId="d70537d4-c774-4908-b639-71df1806492c" providerId="ADAL" clId="{76E60BDF-1831-4D90-8F9D-F1AFFF117A78}" dt="2023-07-04T10:54:56.155" v="797" actId="1076"/>
          <ac:picMkLst>
            <pc:docMk/>
            <pc:sldMk cId="3681880948" sldId="260"/>
            <ac:picMk id="5" creationId="{9E206F2D-21B2-4A46-BE3A-3523A1E1F232}"/>
          </ac:picMkLst>
        </pc:picChg>
        <pc:picChg chg="add mod">
          <ac:chgData name="Kathryn Jones" userId="d70537d4-c774-4908-b639-71df1806492c" providerId="ADAL" clId="{76E60BDF-1831-4D90-8F9D-F1AFFF117A78}" dt="2023-07-04T10:43:41.373" v="623" actId="1076"/>
          <ac:picMkLst>
            <pc:docMk/>
            <pc:sldMk cId="3681880948" sldId="260"/>
            <ac:picMk id="8" creationId="{EAE47067-8A39-49B3-96C7-15DF3E261C6A}"/>
          </ac:picMkLst>
        </pc:picChg>
        <pc:picChg chg="add mod">
          <ac:chgData name="Kathryn Jones" userId="d70537d4-c774-4908-b639-71df1806492c" providerId="ADAL" clId="{76E60BDF-1831-4D90-8F9D-F1AFFF117A78}" dt="2023-07-04T10:44:05.553" v="628" actId="14100"/>
          <ac:picMkLst>
            <pc:docMk/>
            <pc:sldMk cId="3681880948" sldId="260"/>
            <ac:picMk id="9" creationId="{902E710E-5C2A-42B3-B68B-F1D9071F1721}"/>
          </ac:picMkLst>
        </pc:picChg>
      </pc:sldChg>
      <pc:sldChg chg="addSp modSp add mod">
        <pc:chgData name="Kathryn Jones" userId="d70537d4-c774-4908-b639-71df1806492c" providerId="ADAL" clId="{76E60BDF-1831-4D90-8F9D-F1AFFF117A78}" dt="2023-07-04T10:58:38.557" v="1039" actId="20577"/>
        <pc:sldMkLst>
          <pc:docMk/>
          <pc:sldMk cId="3201519176" sldId="261"/>
        </pc:sldMkLst>
        <pc:spChg chg="mod">
          <ac:chgData name="Kathryn Jones" userId="d70537d4-c774-4908-b639-71df1806492c" providerId="ADAL" clId="{76E60BDF-1831-4D90-8F9D-F1AFFF117A78}" dt="2023-07-04T10:33:14.344" v="49" actId="20577"/>
          <ac:spMkLst>
            <pc:docMk/>
            <pc:sldMk cId="3201519176" sldId="261"/>
            <ac:spMk id="2" creationId="{7B1BB5AF-EB9A-46B1-9AD0-96BC6142589C}"/>
          </ac:spMkLst>
        </pc:spChg>
        <pc:spChg chg="mod">
          <ac:chgData name="Kathryn Jones" userId="d70537d4-c774-4908-b639-71df1806492c" providerId="ADAL" clId="{76E60BDF-1831-4D90-8F9D-F1AFFF117A78}" dt="2023-07-04T10:58:38.557" v="1039" actId="20577"/>
          <ac:spMkLst>
            <pc:docMk/>
            <pc:sldMk cId="3201519176" sldId="261"/>
            <ac:spMk id="3" creationId="{6C03A04D-1833-4523-B45D-63A9F73FE4A6}"/>
          </ac:spMkLst>
        </pc:spChg>
        <pc:picChg chg="add mod">
          <ac:chgData name="Kathryn Jones" userId="d70537d4-c774-4908-b639-71df1806492c" providerId="ADAL" clId="{76E60BDF-1831-4D90-8F9D-F1AFFF117A78}" dt="2023-07-04T10:57:24.555" v="983" actId="1076"/>
          <ac:picMkLst>
            <pc:docMk/>
            <pc:sldMk cId="3201519176" sldId="261"/>
            <ac:picMk id="5" creationId="{1C6D252D-4A1D-4741-B8E4-CB1A35045103}"/>
          </ac:picMkLst>
        </pc:picChg>
        <pc:picChg chg="add mod">
          <ac:chgData name="Kathryn Jones" userId="d70537d4-c774-4908-b639-71df1806492c" providerId="ADAL" clId="{76E60BDF-1831-4D90-8F9D-F1AFFF117A78}" dt="2023-07-04T10:58:20.875" v="989" actId="1076"/>
          <ac:picMkLst>
            <pc:docMk/>
            <pc:sldMk cId="3201519176" sldId="261"/>
            <ac:picMk id="7" creationId="{C66E295B-4A7E-4C42-86A9-3D49980DDC2E}"/>
          </ac:picMkLst>
        </pc:picChg>
        <pc:picChg chg="add mod">
          <ac:chgData name="Kathryn Jones" userId="d70537d4-c774-4908-b639-71df1806492c" providerId="ADAL" clId="{76E60BDF-1831-4D90-8F9D-F1AFFF117A78}" dt="2023-07-04T10:44:59.710" v="750" actId="14100"/>
          <ac:picMkLst>
            <pc:docMk/>
            <pc:sldMk cId="3201519176" sldId="261"/>
            <ac:picMk id="8" creationId="{E0DFC91F-48B8-4A31-ACC0-D9C088302346}"/>
          </ac:picMkLst>
        </pc:picChg>
        <pc:picChg chg="add mod">
          <ac:chgData name="Kathryn Jones" userId="d70537d4-c774-4908-b639-71df1806492c" providerId="ADAL" clId="{76E60BDF-1831-4D90-8F9D-F1AFFF117A78}" dt="2023-07-04T10:45:37.925" v="756" actId="1076"/>
          <ac:picMkLst>
            <pc:docMk/>
            <pc:sldMk cId="3201519176" sldId="261"/>
            <ac:picMk id="9" creationId="{C56AC11B-3604-4785-BBD2-E1D1FEE4649B}"/>
          </ac:picMkLst>
        </pc:picChg>
      </pc:sldChg>
      <pc:sldChg chg="addSp modSp add mod">
        <pc:chgData name="Kathryn Jones" userId="d70537d4-c774-4908-b639-71df1806492c" providerId="ADAL" clId="{76E60BDF-1831-4D90-8F9D-F1AFFF117A78}" dt="2023-07-04T11:00:39.603" v="1141" actId="14100"/>
        <pc:sldMkLst>
          <pc:docMk/>
          <pc:sldMk cId="2681253549" sldId="262"/>
        </pc:sldMkLst>
        <pc:spChg chg="mod">
          <ac:chgData name="Kathryn Jones" userId="d70537d4-c774-4908-b639-71df1806492c" providerId="ADAL" clId="{76E60BDF-1831-4D90-8F9D-F1AFFF117A78}" dt="2023-07-04T10:33:23.648" v="52" actId="20577"/>
          <ac:spMkLst>
            <pc:docMk/>
            <pc:sldMk cId="2681253549" sldId="262"/>
            <ac:spMk id="2" creationId="{7B1BB5AF-EB9A-46B1-9AD0-96BC6142589C}"/>
          </ac:spMkLst>
        </pc:spChg>
        <pc:spChg chg="mod">
          <ac:chgData name="Kathryn Jones" userId="d70537d4-c774-4908-b639-71df1806492c" providerId="ADAL" clId="{76E60BDF-1831-4D90-8F9D-F1AFFF117A78}" dt="2023-07-04T11:00:32.323" v="1138" actId="1076"/>
          <ac:spMkLst>
            <pc:docMk/>
            <pc:sldMk cId="2681253549" sldId="262"/>
            <ac:spMk id="3" creationId="{6C03A04D-1833-4523-B45D-63A9F73FE4A6}"/>
          </ac:spMkLst>
        </pc:spChg>
        <pc:picChg chg="add mod">
          <ac:chgData name="Kathryn Jones" userId="d70537d4-c774-4908-b639-71df1806492c" providerId="ADAL" clId="{76E60BDF-1831-4D90-8F9D-F1AFFF117A78}" dt="2023-07-04T10:59:47.387" v="1049" actId="1076"/>
          <ac:picMkLst>
            <pc:docMk/>
            <pc:sldMk cId="2681253549" sldId="262"/>
            <ac:picMk id="5" creationId="{206AE0E6-705C-4A00-A0F8-B989EC4DD554}"/>
          </ac:picMkLst>
        </pc:picChg>
        <pc:picChg chg="add mod">
          <ac:chgData name="Kathryn Jones" userId="d70537d4-c774-4908-b639-71df1806492c" providerId="ADAL" clId="{76E60BDF-1831-4D90-8F9D-F1AFFF117A78}" dt="2023-07-04T11:00:39.603" v="1141" actId="14100"/>
          <ac:picMkLst>
            <pc:docMk/>
            <pc:sldMk cId="2681253549" sldId="262"/>
            <ac:picMk id="8" creationId="{5570C18C-2F7B-400A-96DF-C2F56C658DA8}"/>
          </ac:picMkLst>
        </pc:picChg>
        <pc:picChg chg="add mod">
          <ac:chgData name="Kathryn Jones" userId="d70537d4-c774-4908-b639-71df1806492c" providerId="ADAL" clId="{76E60BDF-1831-4D90-8F9D-F1AFFF117A78}" dt="2023-07-04T10:59:37.363" v="1043" actId="1076"/>
          <ac:picMkLst>
            <pc:docMk/>
            <pc:sldMk cId="2681253549" sldId="262"/>
            <ac:picMk id="9" creationId="{F85EF8C1-EF29-4989-AC6D-521522E58A18}"/>
          </ac:picMkLst>
        </pc:picChg>
      </pc:sldChg>
      <pc:sldChg chg="addSp modSp add mod">
        <pc:chgData name="Kathryn Jones" userId="d70537d4-c774-4908-b639-71df1806492c" providerId="ADAL" clId="{76E60BDF-1831-4D90-8F9D-F1AFFF117A78}" dt="2023-07-04T11:02:18.763" v="1219" actId="20577"/>
        <pc:sldMkLst>
          <pc:docMk/>
          <pc:sldMk cId="242985777" sldId="263"/>
        </pc:sldMkLst>
        <pc:spChg chg="mod">
          <ac:chgData name="Kathryn Jones" userId="d70537d4-c774-4908-b639-71df1806492c" providerId="ADAL" clId="{76E60BDF-1831-4D90-8F9D-F1AFFF117A78}" dt="2023-07-04T10:33:32.442" v="55" actId="20577"/>
          <ac:spMkLst>
            <pc:docMk/>
            <pc:sldMk cId="242985777" sldId="263"/>
            <ac:spMk id="2" creationId="{7B1BB5AF-EB9A-46B1-9AD0-96BC6142589C}"/>
          </ac:spMkLst>
        </pc:spChg>
        <pc:spChg chg="mod">
          <ac:chgData name="Kathryn Jones" userId="d70537d4-c774-4908-b639-71df1806492c" providerId="ADAL" clId="{76E60BDF-1831-4D90-8F9D-F1AFFF117A78}" dt="2023-07-04T11:02:18.763" v="1219" actId="20577"/>
          <ac:spMkLst>
            <pc:docMk/>
            <pc:sldMk cId="242985777" sldId="263"/>
            <ac:spMk id="3" creationId="{6C03A04D-1833-4523-B45D-63A9F73FE4A6}"/>
          </ac:spMkLst>
        </pc:spChg>
        <pc:picChg chg="add mod">
          <ac:chgData name="Kathryn Jones" userId="d70537d4-c774-4908-b639-71df1806492c" providerId="ADAL" clId="{76E60BDF-1831-4D90-8F9D-F1AFFF117A78}" dt="2023-07-04T11:01:55.627" v="1146" actId="1076"/>
          <ac:picMkLst>
            <pc:docMk/>
            <pc:sldMk cId="242985777" sldId="263"/>
            <ac:picMk id="5" creationId="{6782F749-FF6A-4E64-94F4-30A51C84328D}"/>
          </ac:picMkLst>
        </pc:picChg>
        <pc:picChg chg="add mod">
          <ac:chgData name="Kathryn Jones" userId="d70537d4-c774-4908-b639-71df1806492c" providerId="ADAL" clId="{76E60BDF-1831-4D90-8F9D-F1AFFF117A78}" dt="2023-07-04T10:47:18.213" v="768" actId="1076"/>
          <ac:picMkLst>
            <pc:docMk/>
            <pc:sldMk cId="242985777" sldId="263"/>
            <ac:picMk id="8" creationId="{C3351980-B9F2-4F49-A505-771F618907E9}"/>
          </ac:picMkLst>
        </pc:picChg>
        <pc:picChg chg="add mod">
          <ac:chgData name="Kathryn Jones" userId="d70537d4-c774-4908-b639-71df1806492c" providerId="ADAL" clId="{76E60BDF-1831-4D90-8F9D-F1AFFF117A78}" dt="2023-07-04T11:01:56.770" v="1147" actId="1076"/>
          <ac:picMkLst>
            <pc:docMk/>
            <pc:sldMk cId="242985777" sldId="263"/>
            <ac:picMk id="9" creationId="{52A3F47B-B216-4E49-A24A-F52E14CFC645}"/>
          </ac:picMkLst>
        </pc:picChg>
      </pc:sldChg>
      <pc:sldChg chg="addSp modSp add mod">
        <pc:chgData name="Kathryn Jones" userId="d70537d4-c774-4908-b639-71df1806492c" providerId="ADAL" clId="{76E60BDF-1831-4D90-8F9D-F1AFFF117A78}" dt="2023-07-04T11:48:33.327" v="1343" actId="1076"/>
        <pc:sldMkLst>
          <pc:docMk/>
          <pc:sldMk cId="571733" sldId="264"/>
        </pc:sldMkLst>
        <pc:spChg chg="mod">
          <ac:chgData name="Kathryn Jones" userId="d70537d4-c774-4908-b639-71df1806492c" providerId="ADAL" clId="{76E60BDF-1831-4D90-8F9D-F1AFFF117A78}" dt="2023-07-04T10:33:41.848" v="58" actId="20577"/>
          <ac:spMkLst>
            <pc:docMk/>
            <pc:sldMk cId="571733" sldId="264"/>
            <ac:spMk id="2" creationId="{7B1BB5AF-EB9A-46B1-9AD0-96BC6142589C}"/>
          </ac:spMkLst>
        </pc:spChg>
        <pc:spChg chg="mod">
          <ac:chgData name="Kathryn Jones" userId="d70537d4-c774-4908-b639-71df1806492c" providerId="ADAL" clId="{76E60BDF-1831-4D90-8F9D-F1AFFF117A78}" dt="2023-07-04T11:48:33.327" v="1343" actId="1076"/>
          <ac:spMkLst>
            <pc:docMk/>
            <pc:sldMk cId="571733" sldId="264"/>
            <ac:spMk id="3" creationId="{6C03A04D-1833-4523-B45D-63A9F73FE4A6}"/>
          </ac:spMkLst>
        </pc:spChg>
        <pc:picChg chg="add mod">
          <ac:chgData name="Kathryn Jones" userId="d70537d4-c774-4908-b639-71df1806492c" providerId="ADAL" clId="{76E60BDF-1831-4D90-8F9D-F1AFFF117A78}" dt="2023-07-04T11:47:12.151" v="1223" actId="1076"/>
          <ac:picMkLst>
            <pc:docMk/>
            <pc:sldMk cId="571733" sldId="264"/>
            <ac:picMk id="5" creationId="{C8361627-2DA6-42F4-B880-5423099FF0CD}"/>
          </ac:picMkLst>
        </pc:picChg>
        <pc:picChg chg="add mod">
          <ac:chgData name="Kathryn Jones" userId="d70537d4-c774-4908-b639-71df1806492c" providerId="ADAL" clId="{76E60BDF-1831-4D90-8F9D-F1AFFF117A78}" dt="2023-07-04T11:47:45.590" v="1231" actId="14100"/>
          <ac:picMkLst>
            <pc:docMk/>
            <pc:sldMk cId="571733" sldId="264"/>
            <ac:picMk id="7" creationId="{5641C7BB-EE0F-4B1A-AE99-6EBEC869717F}"/>
          </ac:picMkLst>
        </pc:picChg>
        <pc:picChg chg="add mod">
          <ac:chgData name="Kathryn Jones" userId="d70537d4-c774-4908-b639-71df1806492c" providerId="ADAL" clId="{76E60BDF-1831-4D90-8F9D-F1AFFF117A78}" dt="2023-07-04T11:47:17.063" v="1225" actId="1076"/>
          <ac:picMkLst>
            <pc:docMk/>
            <pc:sldMk cId="571733" sldId="264"/>
            <ac:picMk id="8" creationId="{3029978E-6126-4C0F-A0C0-BF38DBD76E80}"/>
          </ac:picMkLst>
        </pc:picChg>
        <pc:picChg chg="add mod modCrop">
          <ac:chgData name="Kathryn Jones" userId="d70537d4-c774-4908-b639-71df1806492c" providerId="ADAL" clId="{76E60BDF-1831-4D90-8F9D-F1AFFF117A78}" dt="2023-07-04T11:47:15.623" v="1224" actId="1076"/>
          <ac:picMkLst>
            <pc:docMk/>
            <pc:sldMk cId="571733" sldId="264"/>
            <ac:picMk id="9" creationId="{18147349-1589-4A12-A824-8C8321856B68}"/>
          </ac:picMkLst>
        </pc:picChg>
      </pc:sldChg>
      <pc:sldChg chg="modSp add mod">
        <pc:chgData name="Kathryn Jones" userId="d70537d4-c774-4908-b639-71df1806492c" providerId="ADAL" clId="{76E60BDF-1831-4D90-8F9D-F1AFFF117A78}" dt="2023-07-04T10:42:54.222" v="615" actId="14100"/>
        <pc:sldMkLst>
          <pc:docMk/>
          <pc:sldMk cId="2252355621" sldId="265"/>
        </pc:sldMkLst>
        <pc:spChg chg="mod">
          <ac:chgData name="Kathryn Jones" userId="d70537d4-c774-4908-b639-71df1806492c" providerId="ADAL" clId="{76E60BDF-1831-4D90-8F9D-F1AFFF117A78}" dt="2023-07-04T10:42:54.222" v="615" actId="14100"/>
          <ac:spMkLst>
            <pc:docMk/>
            <pc:sldMk cId="2252355621" sldId="265"/>
            <ac:spMk id="2" creationId="{7B1BB5AF-EB9A-46B1-9AD0-96BC6142589C}"/>
          </ac:spMkLst>
        </pc:spChg>
        <pc:spChg chg="mod">
          <ac:chgData name="Kathryn Jones" userId="d70537d4-c774-4908-b639-71df1806492c" providerId="ADAL" clId="{76E60BDF-1831-4D90-8F9D-F1AFFF117A78}" dt="2023-07-04T10:38:09.223" v="115" actId="1076"/>
          <ac:spMkLst>
            <pc:docMk/>
            <pc:sldMk cId="2252355621" sldId="265"/>
            <ac:spMk id="3" creationId="{6C03A04D-1833-4523-B45D-63A9F73FE4A6}"/>
          </ac:spMkLst>
        </pc:spChg>
      </pc:sldChg>
      <pc:sldMasterChg chg="add del addSldLayout delSldLayout">
        <pc:chgData name="Kathryn Jones" userId="d70537d4-c774-4908-b639-71df1806492c" providerId="ADAL" clId="{76E60BDF-1831-4D90-8F9D-F1AFFF117A78}" dt="2023-07-04T10:29:13.582" v="1" actId="26606"/>
        <pc:sldMasterMkLst>
          <pc:docMk/>
          <pc:sldMasterMk cId="359962168" sldId="2147483648"/>
        </pc:sldMasterMkLst>
        <pc:sldLayoutChg chg="add del">
          <pc:chgData name="Kathryn Jones" userId="d70537d4-c774-4908-b639-71df1806492c" providerId="ADAL" clId="{76E60BDF-1831-4D90-8F9D-F1AFFF117A78}" dt="2023-07-04T10:29:13.582" v="1" actId="26606"/>
          <pc:sldLayoutMkLst>
            <pc:docMk/>
            <pc:sldMasterMk cId="359962168" sldId="2147483648"/>
            <pc:sldLayoutMk cId="2051382618" sldId="2147483649"/>
          </pc:sldLayoutMkLst>
        </pc:sldLayoutChg>
        <pc:sldLayoutChg chg="add del">
          <pc:chgData name="Kathryn Jones" userId="d70537d4-c774-4908-b639-71df1806492c" providerId="ADAL" clId="{76E60BDF-1831-4D90-8F9D-F1AFFF117A78}" dt="2023-07-04T10:29:13.582" v="1" actId="26606"/>
          <pc:sldLayoutMkLst>
            <pc:docMk/>
            <pc:sldMasterMk cId="359962168" sldId="2147483648"/>
            <pc:sldLayoutMk cId="2368631422" sldId="2147483650"/>
          </pc:sldLayoutMkLst>
        </pc:sldLayoutChg>
        <pc:sldLayoutChg chg="add del">
          <pc:chgData name="Kathryn Jones" userId="d70537d4-c774-4908-b639-71df1806492c" providerId="ADAL" clId="{76E60BDF-1831-4D90-8F9D-F1AFFF117A78}" dt="2023-07-04T10:29:13.582" v="1" actId="26606"/>
          <pc:sldLayoutMkLst>
            <pc:docMk/>
            <pc:sldMasterMk cId="359962168" sldId="2147483648"/>
            <pc:sldLayoutMk cId="576346268" sldId="2147483651"/>
          </pc:sldLayoutMkLst>
        </pc:sldLayoutChg>
        <pc:sldLayoutChg chg="add del">
          <pc:chgData name="Kathryn Jones" userId="d70537d4-c774-4908-b639-71df1806492c" providerId="ADAL" clId="{76E60BDF-1831-4D90-8F9D-F1AFFF117A78}" dt="2023-07-04T10:29:13.582" v="1" actId="26606"/>
          <pc:sldLayoutMkLst>
            <pc:docMk/>
            <pc:sldMasterMk cId="359962168" sldId="2147483648"/>
            <pc:sldLayoutMk cId="3160913166" sldId="2147483652"/>
          </pc:sldLayoutMkLst>
        </pc:sldLayoutChg>
        <pc:sldLayoutChg chg="add del">
          <pc:chgData name="Kathryn Jones" userId="d70537d4-c774-4908-b639-71df1806492c" providerId="ADAL" clId="{76E60BDF-1831-4D90-8F9D-F1AFFF117A78}" dt="2023-07-04T10:29:13.582" v="1" actId="26606"/>
          <pc:sldLayoutMkLst>
            <pc:docMk/>
            <pc:sldMasterMk cId="359962168" sldId="2147483648"/>
            <pc:sldLayoutMk cId="1421895792" sldId="2147483653"/>
          </pc:sldLayoutMkLst>
        </pc:sldLayoutChg>
        <pc:sldLayoutChg chg="add del">
          <pc:chgData name="Kathryn Jones" userId="d70537d4-c774-4908-b639-71df1806492c" providerId="ADAL" clId="{76E60BDF-1831-4D90-8F9D-F1AFFF117A78}" dt="2023-07-04T10:29:13.582" v="1" actId="26606"/>
          <pc:sldLayoutMkLst>
            <pc:docMk/>
            <pc:sldMasterMk cId="359962168" sldId="2147483648"/>
            <pc:sldLayoutMk cId="3332135814" sldId="2147483654"/>
          </pc:sldLayoutMkLst>
        </pc:sldLayoutChg>
        <pc:sldLayoutChg chg="add del">
          <pc:chgData name="Kathryn Jones" userId="d70537d4-c774-4908-b639-71df1806492c" providerId="ADAL" clId="{76E60BDF-1831-4D90-8F9D-F1AFFF117A78}" dt="2023-07-04T10:29:13.582" v="1" actId="26606"/>
          <pc:sldLayoutMkLst>
            <pc:docMk/>
            <pc:sldMasterMk cId="359962168" sldId="2147483648"/>
            <pc:sldLayoutMk cId="4099834821" sldId="2147483655"/>
          </pc:sldLayoutMkLst>
        </pc:sldLayoutChg>
        <pc:sldLayoutChg chg="add del">
          <pc:chgData name="Kathryn Jones" userId="d70537d4-c774-4908-b639-71df1806492c" providerId="ADAL" clId="{76E60BDF-1831-4D90-8F9D-F1AFFF117A78}" dt="2023-07-04T10:29:13.582" v="1" actId="26606"/>
          <pc:sldLayoutMkLst>
            <pc:docMk/>
            <pc:sldMasterMk cId="359962168" sldId="2147483648"/>
            <pc:sldLayoutMk cId="3480945370" sldId="2147483656"/>
          </pc:sldLayoutMkLst>
        </pc:sldLayoutChg>
        <pc:sldLayoutChg chg="add del">
          <pc:chgData name="Kathryn Jones" userId="d70537d4-c774-4908-b639-71df1806492c" providerId="ADAL" clId="{76E60BDF-1831-4D90-8F9D-F1AFFF117A78}" dt="2023-07-04T10:29:13.582" v="1" actId="26606"/>
          <pc:sldLayoutMkLst>
            <pc:docMk/>
            <pc:sldMasterMk cId="359962168" sldId="2147483648"/>
            <pc:sldLayoutMk cId="1751585331" sldId="2147483657"/>
          </pc:sldLayoutMkLst>
        </pc:sldLayoutChg>
        <pc:sldLayoutChg chg="add del">
          <pc:chgData name="Kathryn Jones" userId="d70537d4-c774-4908-b639-71df1806492c" providerId="ADAL" clId="{76E60BDF-1831-4D90-8F9D-F1AFFF117A78}" dt="2023-07-04T10:29:13.582" v="1" actId="26606"/>
          <pc:sldLayoutMkLst>
            <pc:docMk/>
            <pc:sldMasterMk cId="359962168" sldId="2147483648"/>
            <pc:sldLayoutMk cId="3923523513" sldId="2147483658"/>
          </pc:sldLayoutMkLst>
        </pc:sldLayoutChg>
        <pc:sldLayoutChg chg="add del">
          <pc:chgData name="Kathryn Jones" userId="d70537d4-c774-4908-b639-71df1806492c" providerId="ADAL" clId="{76E60BDF-1831-4D90-8F9D-F1AFFF117A78}" dt="2023-07-04T10:29:13.582" v="1" actId="26606"/>
          <pc:sldLayoutMkLst>
            <pc:docMk/>
            <pc:sldMasterMk cId="359962168" sldId="2147483648"/>
            <pc:sldLayoutMk cId="3825409263" sldId="2147483659"/>
          </pc:sldLayoutMkLst>
        </pc:sldLayoutChg>
      </pc:sldMasterChg>
      <pc:sldMasterChg chg="add replId addSldLayout">
        <pc:chgData name="Kathryn Jones" userId="d70537d4-c774-4908-b639-71df1806492c" providerId="ADAL" clId="{76E60BDF-1831-4D90-8F9D-F1AFFF117A78}" dt="2023-07-04T10:29:13.582" v="1" actId="26606"/>
        <pc:sldMasterMkLst>
          <pc:docMk/>
          <pc:sldMasterMk cId="489251816" sldId="2147483660"/>
        </pc:sldMasterMkLst>
        <pc:sldLayoutChg chg="add">
          <pc:chgData name="Kathryn Jones" userId="d70537d4-c774-4908-b639-71df1806492c" providerId="ADAL" clId="{76E60BDF-1831-4D90-8F9D-F1AFFF117A78}" dt="2023-07-04T10:29:13.582" v="1" actId="26606"/>
          <pc:sldLayoutMkLst>
            <pc:docMk/>
            <pc:sldMasterMk cId="489251816" sldId="2147483660"/>
            <pc:sldLayoutMk cId="1473634199" sldId="2147483661"/>
          </pc:sldLayoutMkLst>
        </pc:sldLayoutChg>
        <pc:sldLayoutChg chg="add replId">
          <pc:chgData name="Kathryn Jones" userId="d70537d4-c774-4908-b639-71df1806492c" providerId="ADAL" clId="{76E60BDF-1831-4D90-8F9D-F1AFFF117A78}" dt="2023-07-04T10:29:13.582" v="1" actId="26606"/>
          <pc:sldLayoutMkLst>
            <pc:docMk/>
            <pc:sldMasterMk cId="489251816" sldId="2147483660"/>
            <pc:sldLayoutMk cId="670429126" sldId="2147483662"/>
          </pc:sldLayoutMkLst>
        </pc:sldLayoutChg>
        <pc:sldLayoutChg chg="add replId">
          <pc:chgData name="Kathryn Jones" userId="d70537d4-c774-4908-b639-71df1806492c" providerId="ADAL" clId="{76E60BDF-1831-4D90-8F9D-F1AFFF117A78}" dt="2023-07-04T10:29:13.582" v="1" actId="26606"/>
          <pc:sldLayoutMkLst>
            <pc:docMk/>
            <pc:sldMasterMk cId="489251816" sldId="2147483660"/>
            <pc:sldLayoutMk cId="3173944403" sldId="2147483663"/>
          </pc:sldLayoutMkLst>
        </pc:sldLayoutChg>
        <pc:sldLayoutChg chg="add replId">
          <pc:chgData name="Kathryn Jones" userId="d70537d4-c774-4908-b639-71df1806492c" providerId="ADAL" clId="{76E60BDF-1831-4D90-8F9D-F1AFFF117A78}" dt="2023-07-04T10:29:13.582" v="1" actId="26606"/>
          <pc:sldLayoutMkLst>
            <pc:docMk/>
            <pc:sldMasterMk cId="489251816" sldId="2147483660"/>
            <pc:sldLayoutMk cId="2826921420" sldId="2147483664"/>
          </pc:sldLayoutMkLst>
        </pc:sldLayoutChg>
        <pc:sldLayoutChg chg="add replId">
          <pc:chgData name="Kathryn Jones" userId="d70537d4-c774-4908-b639-71df1806492c" providerId="ADAL" clId="{76E60BDF-1831-4D90-8F9D-F1AFFF117A78}" dt="2023-07-04T10:29:13.582" v="1" actId="26606"/>
          <pc:sldLayoutMkLst>
            <pc:docMk/>
            <pc:sldMasterMk cId="489251816" sldId="2147483660"/>
            <pc:sldLayoutMk cId="2328280418" sldId="2147483665"/>
          </pc:sldLayoutMkLst>
        </pc:sldLayoutChg>
        <pc:sldLayoutChg chg="add replId">
          <pc:chgData name="Kathryn Jones" userId="d70537d4-c774-4908-b639-71df1806492c" providerId="ADAL" clId="{76E60BDF-1831-4D90-8F9D-F1AFFF117A78}" dt="2023-07-04T10:29:13.582" v="1" actId="26606"/>
          <pc:sldLayoutMkLst>
            <pc:docMk/>
            <pc:sldMasterMk cId="489251816" sldId="2147483660"/>
            <pc:sldLayoutMk cId="387221601" sldId="2147483666"/>
          </pc:sldLayoutMkLst>
        </pc:sldLayoutChg>
        <pc:sldLayoutChg chg="add replId">
          <pc:chgData name="Kathryn Jones" userId="d70537d4-c774-4908-b639-71df1806492c" providerId="ADAL" clId="{76E60BDF-1831-4D90-8F9D-F1AFFF117A78}" dt="2023-07-04T10:29:13.582" v="1" actId="26606"/>
          <pc:sldLayoutMkLst>
            <pc:docMk/>
            <pc:sldMasterMk cId="489251816" sldId="2147483660"/>
            <pc:sldLayoutMk cId="1420439364" sldId="2147483667"/>
          </pc:sldLayoutMkLst>
        </pc:sldLayoutChg>
        <pc:sldLayoutChg chg="add replId">
          <pc:chgData name="Kathryn Jones" userId="d70537d4-c774-4908-b639-71df1806492c" providerId="ADAL" clId="{76E60BDF-1831-4D90-8F9D-F1AFFF117A78}" dt="2023-07-04T10:29:13.582" v="1" actId="26606"/>
          <pc:sldLayoutMkLst>
            <pc:docMk/>
            <pc:sldMasterMk cId="489251816" sldId="2147483660"/>
            <pc:sldLayoutMk cId="1511634339" sldId="2147483668"/>
          </pc:sldLayoutMkLst>
        </pc:sldLayoutChg>
        <pc:sldLayoutChg chg="add replId">
          <pc:chgData name="Kathryn Jones" userId="d70537d4-c774-4908-b639-71df1806492c" providerId="ADAL" clId="{76E60BDF-1831-4D90-8F9D-F1AFFF117A78}" dt="2023-07-04T10:29:13.582" v="1" actId="26606"/>
          <pc:sldLayoutMkLst>
            <pc:docMk/>
            <pc:sldMasterMk cId="489251816" sldId="2147483660"/>
            <pc:sldLayoutMk cId="154888513" sldId="2147483669"/>
          </pc:sldLayoutMkLst>
        </pc:sldLayoutChg>
        <pc:sldLayoutChg chg="add replId">
          <pc:chgData name="Kathryn Jones" userId="d70537d4-c774-4908-b639-71df1806492c" providerId="ADAL" clId="{76E60BDF-1831-4D90-8F9D-F1AFFF117A78}" dt="2023-07-04T10:29:13.582" v="1" actId="26606"/>
          <pc:sldLayoutMkLst>
            <pc:docMk/>
            <pc:sldMasterMk cId="489251816" sldId="2147483660"/>
            <pc:sldLayoutMk cId="3755340083" sldId="2147483670"/>
          </pc:sldLayoutMkLst>
        </pc:sldLayoutChg>
        <pc:sldLayoutChg chg="add replId">
          <pc:chgData name="Kathryn Jones" userId="d70537d4-c774-4908-b639-71df1806492c" providerId="ADAL" clId="{76E60BDF-1831-4D90-8F9D-F1AFFF117A78}" dt="2023-07-04T10:29:13.582" v="1" actId="26606"/>
          <pc:sldLayoutMkLst>
            <pc:docMk/>
            <pc:sldMasterMk cId="489251816" sldId="2147483660"/>
            <pc:sldLayoutMk cId="1077813941" sldId="2147483671"/>
          </pc:sldLayoutMkLst>
        </pc:sldLayoutChg>
      </pc:sldMasterChg>
      <pc:sldMasterChg chg="del delSldLayout">
        <pc:chgData name="Kathryn Jones" userId="d70537d4-c774-4908-b639-71df1806492c" providerId="ADAL" clId="{76E60BDF-1831-4D90-8F9D-F1AFFF117A78}" dt="2023-07-04T10:29:13.513" v="0" actId="26606"/>
        <pc:sldMasterMkLst>
          <pc:docMk/>
          <pc:sldMasterMk cId="1408656652" sldId="2147483673"/>
        </pc:sldMasterMkLst>
        <pc:sldLayoutChg chg="del">
          <pc:chgData name="Kathryn Jones" userId="d70537d4-c774-4908-b639-71df1806492c" providerId="ADAL" clId="{76E60BDF-1831-4D90-8F9D-F1AFFF117A78}" dt="2023-07-04T10:29:13.513" v="0" actId="26606"/>
          <pc:sldLayoutMkLst>
            <pc:docMk/>
            <pc:sldMasterMk cId="1408656652" sldId="2147483673"/>
            <pc:sldLayoutMk cId="489612178" sldId="2147483662"/>
          </pc:sldLayoutMkLst>
        </pc:sldLayoutChg>
        <pc:sldLayoutChg chg="del">
          <pc:chgData name="Kathryn Jones" userId="d70537d4-c774-4908-b639-71df1806492c" providerId="ADAL" clId="{76E60BDF-1831-4D90-8F9D-F1AFFF117A78}" dt="2023-07-04T10:29:13.513" v="0" actId="26606"/>
          <pc:sldLayoutMkLst>
            <pc:docMk/>
            <pc:sldMasterMk cId="1408656652" sldId="2147483673"/>
            <pc:sldLayoutMk cId="3412872355" sldId="2147483663"/>
          </pc:sldLayoutMkLst>
        </pc:sldLayoutChg>
        <pc:sldLayoutChg chg="del">
          <pc:chgData name="Kathryn Jones" userId="d70537d4-c774-4908-b639-71df1806492c" providerId="ADAL" clId="{76E60BDF-1831-4D90-8F9D-F1AFFF117A78}" dt="2023-07-04T10:29:13.513" v="0" actId="26606"/>
          <pc:sldLayoutMkLst>
            <pc:docMk/>
            <pc:sldMasterMk cId="1408656652" sldId="2147483673"/>
            <pc:sldLayoutMk cId="2344605392" sldId="2147483664"/>
          </pc:sldLayoutMkLst>
        </pc:sldLayoutChg>
        <pc:sldLayoutChg chg="del">
          <pc:chgData name="Kathryn Jones" userId="d70537d4-c774-4908-b639-71df1806492c" providerId="ADAL" clId="{76E60BDF-1831-4D90-8F9D-F1AFFF117A78}" dt="2023-07-04T10:29:13.513" v="0" actId="26606"/>
          <pc:sldLayoutMkLst>
            <pc:docMk/>
            <pc:sldMasterMk cId="1408656652" sldId="2147483673"/>
            <pc:sldLayoutMk cId="3868978774" sldId="2147483665"/>
          </pc:sldLayoutMkLst>
        </pc:sldLayoutChg>
        <pc:sldLayoutChg chg="del">
          <pc:chgData name="Kathryn Jones" userId="d70537d4-c774-4908-b639-71df1806492c" providerId="ADAL" clId="{76E60BDF-1831-4D90-8F9D-F1AFFF117A78}" dt="2023-07-04T10:29:13.513" v="0" actId="26606"/>
          <pc:sldLayoutMkLst>
            <pc:docMk/>
            <pc:sldMasterMk cId="1408656652" sldId="2147483673"/>
            <pc:sldLayoutMk cId="1585920975" sldId="2147483666"/>
          </pc:sldLayoutMkLst>
        </pc:sldLayoutChg>
        <pc:sldLayoutChg chg="del">
          <pc:chgData name="Kathryn Jones" userId="d70537d4-c774-4908-b639-71df1806492c" providerId="ADAL" clId="{76E60BDF-1831-4D90-8F9D-F1AFFF117A78}" dt="2023-07-04T10:29:13.513" v="0" actId="26606"/>
          <pc:sldLayoutMkLst>
            <pc:docMk/>
            <pc:sldMasterMk cId="1408656652" sldId="2147483673"/>
            <pc:sldLayoutMk cId="333984796" sldId="2147483667"/>
          </pc:sldLayoutMkLst>
        </pc:sldLayoutChg>
        <pc:sldLayoutChg chg="del">
          <pc:chgData name="Kathryn Jones" userId="d70537d4-c774-4908-b639-71df1806492c" providerId="ADAL" clId="{76E60BDF-1831-4D90-8F9D-F1AFFF117A78}" dt="2023-07-04T10:29:13.513" v="0" actId="26606"/>
          <pc:sldLayoutMkLst>
            <pc:docMk/>
            <pc:sldMasterMk cId="1408656652" sldId="2147483673"/>
            <pc:sldLayoutMk cId="1391687553" sldId="2147483668"/>
          </pc:sldLayoutMkLst>
        </pc:sldLayoutChg>
        <pc:sldLayoutChg chg="del">
          <pc:chgData name="Kathryn Jones" userId="d70537d4-c774-4908-b639-71df1806492c" providerId="ADAL" clId="{76E60BDF-1831-4D90-8F9D-F1AFFF117A78}" dt="2023-07-04T10:29:13.513" v="0" actId="26606"/>
          <pc:sldLayoutMkLst>
            <pc:docMk/>
            <pc:sldMasterMk cId="1408656652" sldId="2147483673"/>
            <pc:sldLayoutMk cId="1121027620" sldId="2147483669"/>
          </pc:sldLayoutMkLst>
        </pc:sldLayoutChg>
        <pc:sldLayoutChg chg="del">
          <pc:chgData name="Kathryn Jones" userId="d70537d4-c774-4908-b639-71df1806492c" providerId="ADAL" clId="{76E60BDF-1831-4D90-8F9D-F1AFFF117A78}" dt="2023-07-04T10:29:13.513" v="0" actId="26606"/>
          <pc:sldLayoutMkLst>
            <pc:docMk/>
            <pc:sldMasterMk cId="1408656652" sldId="2147483673"/>
            <pc:sldLayoutMk cId="3328892471" sldId="2147483670"/>
          </pc:sldLayoutMkLst>
        </pc:sldLayoutChg>
        <pc:sldLayoutChg chg="del">
          <pc:chgData name="Kathryn Jones" userId="d70537d4-c774-4908-b639-71df1806492c" providerId="ADAL" clId="{76E60BDF-1831-4D90-8F9D-F1AFFF117A78}" dt="2023-07-04T10:29:13.513" v="0" actId="26606"/>
          <pc:sldLayoutMkLst>
            <pc:docMk/>
            <pc:sldMasterMk cId="1408656652" sldId="2147483673"/>
            <pc:sldLayoutMk cId="1519750754" sldId="2147483671"/>
          </pc:sldLayoutMkLst>
        </pc:sldLayoutChg>
        <pc:sldLayoutChg chg="del">
          <pc:chgData name="Kathryn Jones" userId="d70537d4-c774-4908-b639-71df1806492c" providerId="ADAL" clId="{76E60BDF-1831-4D90-8F9D-F1AFFF117A78}" dt="2023-07-04T10:29:13.513" v="0" actId="26606"/>
          <pc:sldLayoutMkLst>
            <pc:docMk/>
            <pc:sldMasterMk cId="1408656652" sldId="2147483673"/>
            <pc:sldLayoutMk cId="412391254" sldId="214748367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7/7/2023</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07781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7/7/2023</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670429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7/7/2023</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47363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7/7/2023</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75534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7/7/2023</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488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7/7/2023</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51163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7/7/2023</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2043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7/7/2023</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722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7/7/2023</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328280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7/7/2023</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82692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7/7/2023</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7394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7/7/2023</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8925181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39">
            <a:extLst>
              <a:ext uri="{FF2B5EF4-FFF2-40B4-BE49-F238E27FC236}">
                <a16:creationId xmlns:a16="http://schemas.microsoft.com/office/drawing/2014/main" id="{ADFFAB7E-4788-405E-A4D8-B6644AE46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41">
            <a:extLst>
              <a:ext uri="{FF2B5EF4-FFF2-40B4-BE49-F238E27FC236}">
                <a16:creationId xmlns:a16="http://schemas.microsoft.com/office/drawing/2014/main" id="{A9F985A2-1334-4D86-97FF-10FE7805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5" name="Rectangle 1043">
            <a:extLst>
              <a:ext uri="{FF2B5EF4-FFF2-40B4-BE49-F238E27FC236}">
                <a16:creationId xmlns:a16="http://schemas.microsoft.com/office/drawing/2014/main" id="{611151DD-A4A6-4DD2-B74D-ECEC523E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BB5AF-EB9A-46B1-9AD0-96BC6142589C}"/>
              </a:ext>
            </a:extLst>
          </p:cNvPr>
          <p:cNvSpPr>
            <a:spLocks noGrp="1"/>
          </p:cNvSpPr>
          <p:nvPr>
            <p:ph type="ctrTitle"/>
          </p:nvPr>
        </p:nvSpPr>
        <p:spPr>
          <a:xfrm>
            <a:off x="762000" y="1517650"/>
            <a:ext cx="4465093" cy="2797175"/>
          </a:xfrm>
        </p:spPr>
        <p:txBody>
          <a:bodyPr>
            <a:normAutofit/>
          </a:bodyPr>
          <a:lstStyle/>
          <a:p>
            <a:pPr algn="l"/>
            <a:r>
              <a:rPr lang="en-GB" sz="3300"/>
              <a:t>Computing Curriculum Impact at Lyme Community Primary School </a:t>
            </a:r>
          </a:p>
        </p:txBody>
      </p:sp>
      <p:sp>
        <p:nvSpPr>
          <p:cNvPr id="3" name="Subtitle 2">
            <a:extLst>
              <a:ext uri="{FF2B5EF4-FFF2-40B4-BE49-F238E27FC236}">
                <a16:creationId xmlns:a16="http://schemas.microsoft.com/office/drawing/2014/main" id="{6C03A04D-1833-4523-B45D-63A9F73FE4A6}"/>
              </a:ext>
            </a:extLst>
          </p:cNvPr>
          <p:cNvSpPr>
            <a:spLocks noGrp="1"/>
          </p:cNvSpPr>
          <p:nvPr>
            <p:ph type="subTitle" idx="1"/>
          </p:nvPr>
        </p:nvSpPr>
        <p:spPr>
          <a:xfrm>
            <a:off x="762000" y="4570413"/>
            <a:ext cx="4465093" cy="1524000"/>
          </a:xfrm>
        </p:spPr>
        <p:txBody>
          <a:bodyPr>
            <a:normAutofit/>
          </a:bodyPr>
          <a:lstStyle/>
          <a:p>
            <a:pPr algn="l"/>
            <a:endParaRPr lang="en-GB"/>
          </a:p>
        </p:txBody>
      </p:sp>
      <p:pic>
        <p:nvPicPr>
          <p:cNvPr id="1026" name="Picture 2" descr="Human vs Machine: Computer Algorithm Matches Experts for PCI  Appropriateness and Planning | tctmd.com">
            <a:extLst>
              <a:ext uri="{FF2B5EF4-FFF2-40B4-BE49-F238E27FC236}">
                <a16:creationId xmlns:a16="http://schemas.microsoft.com/office/drawing/2014/main" id="{477027CC-5527-425A-B8DB-27AFA9FFC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96" r="18320" b="-1"/>
          <a:stretch/>
        </p:blipFill>
        <p:spPr bwMode="auto">
          <a:xfrm>
            <a:off x="6099720" y="1480782"/>
            <a:ext cx="5193373" cy="464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8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39">
            <a:extLst>
              <a:ext uri="{FF2B5EF4-FFF2-40B4-BE49-F238E27FC236}">
                <a16:creationId xmlns:a16="http://schemas.microsoft.com/office/drawing/2014/main" id="{ADFFAB7E-4788-405E-A4D8-B6644AE46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41">
            <a:extLst>
              <a:ext uri="{FF2B5EF4-FFF2-40B4-BE49-F238E27FC236}">
                <a16:creationId xmlns:a16="http://schemas.microsoft.com/office/drawing/2014/main" id="{A9F985A2-1334-4D86-97FF-10FE7805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5" name="Rectangle 1043">
            <a:extLst>
              <a:ext uri="{FF2B5EF4-FFF2-40B4-BE49-F238E27FC236}">
                <a16:creationId xmlns:a16="http://schemas.microsoft.com/office/drawing/2014/main" id="{611151DD-A4A6-4DD2-B74D-ECEC523E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BB5AF-EB9A-46B1-9AD0-96BC6142589C}"/>
              </a:ext>
            </a:extLst>
          </p:cNvPr>
          <p:cNvSpPr>
            <a:spLocks noGrp="1"/>
          </p:cNvSpPr>
          <p:nvPr>
            <p:ph type="ctrTitle"/>
          </p:nvPr>
        </p:nvSpPr>
        <p:spPr>
          <a:xfrm>
            <a:off x="762000" y="1517650"/>
            <a:ext cx="4465093" cy="2797175"/>
          </a:xfrm>
        </p:spPr>
        <p:txBody>
          <a:bodyPr>
            <a:normAutofit/>
          </a:bodyPr>
          <a:lstStyle/>
          <a:p>
            <a:pPr algn="l"/>
            <a:r>
              <a:rPr lang="en-GB" sz="3300" dirty="0"/>
              <a:t>Year 6</a:t>
            </a:r>
          </a:p>
        </p:txBody>
      </p:sp>
      <p:sp>
        <p:nvSpPr>
          <p:cNvPr id="3" name="Subtitle 2">
            <a:extLst>
              <a:ext uri="{FF2B5EF4-FFF2-40B4-BE49-F238E27FC236}">
                <a16:creationId xmlns:a16="http://schemas.microsoft.com/office/drawing/2014/main" id="{6C03A04D-1833-4523-B45D-63A9F73FE4A6}"/>
              </a:ext>
            </a:extLst>
          </p:cNvPr>
          <p:cNvSpPr>
            <a:spLocks noGrp="1"/>
          </p:cNvSpPr>
          <p:nvPr>
            <p:ph type="subTitle" idx="1"/>
          </p:nvPr>
        </p:nvSpPr>
        <p:spPr>
          <a:xfrm>
            <a:off x="706939" y="4246987"/>
            <a:ext cx="4465093" cy="1524000"/>
          </a:xfrm>
        </p:spPr>
        <p:txBody>
          <a:bodyPr>
            <a:normAutofit lnSpcReduction="10000"/>
          </a:bodyPr>
          <a:lstStyle/>
          <a:p>
            <a:pPr algn="l"/>
            <a:r>
              <a:rPr lang="en-GB" dirty="0"/>
              <a:t>Creating games with a complex algorithm (list of instructions) as well as supporting writing.</a:t>
            </a:r>
          </a:p>
        </p:txBody>
      </p:sp>
      <p:pic>
        <p:nvPicPr>
          <p:cNvPr id="1026" name="Picture 2" descr="Human vs Machine: Computer Algorithm Matches Experts for PCI  Appropriateness and Planning | tctmd.com">
            <a:extLst>
              <a:ext uri="{FF2B5EF4-FFF2-40B4-BE49-F238E27FC236}">
                <a16:creationId xmlns:a16="http://schemas.microsoft.com/office/drawing/2014/main" id="{477027CC-5527-425A-B8DB-27AFA9FFC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96" r="18320" b="-1"/>
          <a:stretch/>
        </p:blipFill>
        <p:spPr bwMode="auto">
          <a:xfrm>
            <a:off x="6099720" y="1480782"/>
            <a:ext cx="5193373" cy="4647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029978E-6126-4C0F-A0C0-BF38DBD76E80}"/>
              </a:ext>
            </a:extLst>
          </p:cNvPr>
          <p:cNvPicPr>
            <a:picLocks noChangeAspect="1"/>
          </p:cNvPicPr>
          <p:nvPr/>
        </p:nvPicPr>
        <p:blipFill>
          <a:blip r:embed="rId3"/>
          <a:stretch>
            <a:fillRect/>
          </a:stretch>
        </p:blipFill>
        <p:spPr>
          <a:xfrm rot="20664492">
            <a:off x="5089802" y="474008"/>
            <a:ext cx="2961970" cy="2686234"/>
          </a:xfrm>
          <a:prstGeom prst="rect">
            <a:avLst/>
          </a:prstGeom>
        </p:spPr>
      </p:pic>
      <p:pic>
        <p:nvPicPr>
          <p:cNvPr id="9" name="Picture 8">
            <a:extLst>
              <a:ext uri="{FF2B5EF4-FFF2-40B4-BE49-F238E27FC236}">
                <a16:creationId xmlns:a16="http://schemas.microsoft.com/office/drawing/2014/main" id="{18147349-1589-4A12-A824-8C8321856B68}"/>
              </a:ext>
            </a:extLst>
          </p:cNvPr>
          <p:cNvPicPr>
            <a:picLocks noChangeAspect="1"/>
          </p:cNvPicPr>
          <p:nvPr/>
        </p:nvPicPr>
        <p:blipFill rotWithShape="1">
          <a:blip r:embed="rId4"/>
          <a:srcRect t="4272" b="8017"/>
          <a:stretch/>
        </p:blipFill>
        <p:spPr>
          <a:xfrm>
            <a:off x="6591314" y="2410889"/>
            <a:ext cx="4701779" cy="3657600"/>
          </a:xfrm>
          <a:prstGeom prst="rect">
            <a:avLst/>
          </a:prstGeom>
        </p:spPr>
      </p:pic>
      <p:pic>
        <p:nvPicPr>
          <p:cNvPr id="5" name="Picture 4">
            <a:extLst>
              <a:ext uri="{FF2B5EF4-FFF2-40B4-BE49-F238E27FC236}">
                <a16:creationId xmlns:a16="http://schemas.microsoft.com/office/drawing/2014/main" id="{C8361627-2DA6-42F4-B880-5423099FF0CD}"/>
              </a:ext>
            </a:extLst>
          </p:cNvPr>
          <p:cNvPicPr>
            <a:picLocks noChangeAspect="1"/>
          </p:cNvPicPr>
          <p:nvPr/>
        </p:nvPicPr>
        <p:blipFill>
          <a:blip r:embed="rId5"/>
          <a:stretch>
            <a:fillRect/>
          </a:stretch>
        </p:blipFill>
        <p:spPr>
          <a:xfrm>
            <a:off x="400427" y="298730"/>
            <a:ext cx="4124131" cy="1678889"/>
          </a:xfrm>
          <a:prstGeom prst="rect">
            <a:avLst/>
          </a:prstGeom>
        </p:spPr>
      </p:pic>
      <p:pic>
        <p:nvPicPr>
          <p:cNvPr id="7" name="Picture 6">
            <a:extLst>
              <a:ext uri="{FF2B5EF4-FFF2-40B4-BE49-F238E27FC236}">
                <a16:creationId xmlns:a16="http://schemas.microsoft.com/office/drawing/2014/main" id="{5641C7BB-EE0F-4B1A-AE99-6EBEC869717F}"/>
              </a:ext>
            </a:extLst>
          </p:cNvPr>
          <p:cNvPicPr>
            <a:picLocks noChangeAspect="1"/>
          </p:cNvPicPr>
          <p:nvPr/>
        </p:nvPicPr>
        <p:blipFill>
          <a:blip r:embed="rId6"/>
          <a:stretch>
            <a:fillRect/>
          </a:stretch>
        </p:blipFill>
        <p:spPr>
          <a:xfrm>
            <a:off x="2017216" y="1715067"/>
            <a:ext cx="2766079" cy="2049399"/>
          </a:xfrm>
          <a:prstGeom prst="rect">
            <a:avLst/>
          </a:prstGeom>
        </p:spPr>
      </p:pic>
    </p:spTree>
    <p:extLst>
      <p:ext uri="{BB962C8B-B14F-4D97-AF65-F5344CB8AC3E}">
        <p14:creationId xmlns:p14="http://schemas.microsoft.com/office/powerpoint/2010/main" val="57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39">
            <a:extLst>
              <a:ext uri="{FF2B5EF4-FFF2-40B4-BE49-F238E27FC236}">
                <a16:creationId xmlns:a16="http://schemas.microsoft.com/office/drawing/2014/main" id="{ADFFAB7E-4788-405E-A4D8-B6644AE46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41">
            <a:extLst>
              <a:ext uri="{FF2B5EF4-FFF2-40B4-BE49-F238E27FC236}">
                <a16:creationId xmlns:a16="http://schemas.microsoft.com/office/drawing/2014/main" id="{A9F985A2-1334-4D86-97FF-10FE7805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5" name="Rectangle 1043">
            <a:extLst>
              <a:ext uri="{FF2B5EF4-FFF2-40B4-BE49-F238E27FC236}">
                <a16:creationId xmlns:a16="http://schemas.microsoft.com/office/drawing/2014/main" id="{611151DD-A4A6-4DD2-B74D-ECEC523E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BB5AF-EB9A-46B1-9AD0-96BC6142589C}"/>
              </a:ext>
            </a:extLst>
          </p:cNvPr>
          <p:cNvSpPr>
            <a:spLocks noGrp="1"/>
          </p:cNvSpPr>
          <p:nvPr>
            <p:ph type="ctrTitle"/>
          </p:nvPr>
        </p:nvSpPr>
        <p:spPr>
          <a:xfrm>
            <a:off x="762000" y="1517650"/>
            <a:ext cx="4465093" cy="4523727"/>
          </a:xfrm>
        </p:spPr>
        <p:txBody>
          <a:bodyPr>
            <a:normAutofit fontScale="90000"/>
          </a:bodyPr>
          <a:lstStyle/>
          <a:p>
            <a:pPr marL="45720" algn="l"/>
            <a:r>
              <a:rPr lang="en-GB" sz="3300" dirty="0"/>
              <a:t>Introduction</a:t>
            </a:r>
            <a:br>
              <a:rPr lang="en-GB" sz="3300" dirty="0"/>
            </a:br>
            <a:r>
              <a:rPr lang="en-GB" sz="1800" dirty="0">
                <a:solidFill>
                  <a:srgbClr val="FF0000"/>
                </a:solidFill>
              </a:rPr>
              <a:t>The impact of our computing curriculum at Lyme is to:</a:t>
            </a:r>
            <a:br>
              <a:rPr lang="en-GB" sz="1800" dirty="0"/>
            </a:br>
            <a:r>
              <a:rPr lang="en-GB" sz="1800" dirty="0">
                <a:solidFill>
                  <a:srgbClr val="0070C0"/>
                </a:solidFill>
              </a:rPr>
              <a:t>Give children a wealth of experience around all aspects of computing from online safety, to creating spreadsheets and coding.</a:t>
            </a:r>
            <a:br>
              <a:rPr lang="en-GB" sz="1800" dirty="0"/>
            </a:br>
            <a:r>
              <a:rPr lang="en-GB" sz="1800" dirty="0">
                <a:solidFill>
                  <a:srgbClr val="00B050"/>
                </a:solidFill>
              </a:rPr>
              <a:t>Create opportunities to build on previous learning; using pre-learning assessments -in particular around vocabulary – to ensure their learning builds appropriately.</a:t>
            </a:r>
            <a:br>
              <a:rPr lang="en-GB" sz="1800" dirty="0">
                <a:solidFill>
                  <a:srgbClr val="00B050"/>
                </a:solidFill>
              </a:rPr>
            </a:br>
            <a:r>
              <a:rPr lang="en-GB" sz="1800" dirty="0">
                <a:solidFill>
                  <a:schemeClr val="accent5">
                    <a:lumMod val="75000"/>
                  </a:schemeClr>
                </a:solidFill>
              </a:rPr>
              <a:t>Enable children to apply computing skills throughout the whole of the curriculum. </a:t>
            </a:r>
            <a:br>
              <a:rPr lang="en-GB" sz="1800" dirty="0"/>
            </a:br>
            <a:r>
              <a:rPr lang="en-GB" sz="1800" dirty="0">
                <a:solidFill>
                  <a:srgbClr val="7030A0"/>
                </a:solidFill>
              </a:rPr>
              <a:t>Ensure progression through The Purple Mas scheme of work  to ensures it is consistent through all year groups from Nursery to Year 6. </a:t>
            </a:r>
            <a:br>
              <a:rPr lang="en-GB" sz="1800" dirty="0"/>
            </a:br>
            <a:r>
              <a:rPr lang="en-GB" sz="1800" dirty="0"/>
              <a:t>To understand the value of computing in all walks of life. </a:t>
            </a:r>
            <a:br>
              <a:rPr lang="en-GB" sz="1800" dirty="0"/>
            </a:br>
            <a:endParaRPr lang="en-GB" sz="1800" dirty="0"/>
          </a:p>
        </p:txBody>
      </p:sp>
      <p:sp>
        <p:nvSpPr>
          <p:cNvPr id="3" name="Subtitle 2">
            <a:extLst>
              <a:ext uri="{FF2B5EF4-FFF2-40B4-BE49-F238E27FC236}">
                <a16:creationId xmlns:a16="http://schemas.microsoft.com/office/drawing/2014/main" id="{6C03A04D-1833-4523-B45D-63A9F73FE4A6}"/>
              </a:ext>
            </a:extLst>
          </p:cNvPr>
          <p:cNvSpPr>
            <a:spLocks noGrp="1"/>
          </p:cNvSpPr>
          <p:nvPr>
            <p:ph type="subTitle" idx="1"/>
          </p:nvPr>
        </p:nvSpPr>
        <p:spPr>
          <a:xfrm>
            <a:off x="1105948" y="5570007"/>
            <a:ext cx="3289883" cy="471370"/>
          </a:xfrm>
        </p:spPr>
        <p:txBody>
          <a:bodyPr>
            <a:normAutofit/>
          </a:bodyPr>
          <a:lstStyle/>
          <a:p>
            <a:pPr algn="l"/>
            <a:endParaRPr lang="en-GB" dirty="0"/>
          </a:p>
        </p:txBody>
      </p:sp>
      <p:pic>
        <p:nvPicPr>
          <p:cNvPr id="1026" name="Picture 2" descr="Human vs Machine: Computer Algorithm Matches Experts for PCI  Appropriateness and Planning | tctmd.com">
            <a:extLst>
              <a:ext uri="{FF2B5EF4-FFF2-40B4-BE49-F238E27FC236}">
                <a16:creationId xmlns:a16="http://schemas.microsoft.com/office/drawing/2014/main" id="{477027CC-5527-425A-B8DB-27AFA9FFC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96" r="18320" b="-1"/>
          <a:stretch/>
        </p:blipFill>
        <p:spPr bwMode="auto">
          <a:xfrm>
            <a:off x="6099720" y="1480782"/>
            <a:ext cx="5193373" cy="464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355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39">
            <a:extLst>
              <a:ext uri="{FF2B5EF4-FFF2-40B4-BE49-F238E27FC236}">
                <a16:creationId xmlns:a16="http://schemas.microsoft.com/office/drawing/2014/main" id="{ADFFAB7E-4788-405E-A4D8-B6644AE46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41">
            <a:extLst>
              <a:ext uri="{FF2B5EF4-FFF2-40B4-BE49-F238E27FC236}">
                <a16:creationId xmlns:a16="http://schemas.microsoft.com/office/drawing/2014/main" id="{A9F985A2-1334-4D86-97FF-10FE7805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5" name="Rectangle 1043">
            <a:extLst>
              <a:ext uri="{FF2B5EF4-FFF2-40B4-BE49-F238E27FC236}">
                <a16:creationId xmlns:a16="http://schemas.microsoft.com/office/drawing/2014/main" id="{611151DD-A4A6-4DD2-B74D-ECEC523E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BB5AF-EB9A-46B1-9AD0-96BC6142589C}"/>
              </a:ext>
            </a:extLst>
          </p:cNvPr>
          <p:cNvSpPr>
            <a:spLocks noGrp="1"/>
          </p:cNvSpPr>
          <p:nvPr>
            <p:ph type="ctrTitle"/>
          </p:nvPr>
        </p:nvSpPr>
        <p:spPr>
          <a:xfrm>
            <a:off x="762000" y="1517650"/>
            <a:ext cx="4465093" cy="2797175"/>
          </a:xfrm>
        </p:spPr>
        <p:txBody>
          <a:bodyPr>
            <a:normAutofit/>
          </a:bodyPr>
          <a:lstStyle/>
          <a:p>
            <a:pPr algn="l"/>
            <a:r>
              <a:rPr lang="en-GB" sz="3300" dirty="0"/>
              <a:t>Nursery</a:t>
            </a:r>
          </a:p>
        </p:txBody>
      </p:sp>
      <p:sp>
        <p:nvSpPr>
          <p:cNvPr id="3" name="Subtitle 2">
            <a:extLst>
              <a:ext uri="{FF2B5EF4-FFF2-40B4-BE49-F238E27FC236}">
                <a16:creationId xmlns:a16="http://schemas.microsoft.com/office/drawing/2014/main" id="{6C03A04D-1833-4523-B45D-63A9F73FE4A6}"/>
              </a:ext>
            </a:extLst>
          </p:cNvPr>
          <p:cNvSpPr>
            <a:spLocks noGrp="1"/>
          </p:cNvSpPr>
          <p:nvPr>
            <p:ph type="subTitle" idx="1"/>
          </p:nvPr>
        </p:nvSpPr>
        <p:spPr>
          <a:xfrm>
            <a:off x="691602" y="4412948"/>
            <a:ext cx="4465093" cy="1524000"/>
          </a:xfrm>
        </p:spPr>
        <p:txBody>
          <a:bodyPr>
            <a:normAutofit fontScale="85000" lnSpcReduction="20000"/>
          </a:bodyPr>
          <a:lstStyle/>
          <a:p>
            <a:pPr algn="l"/>
            <a:r>
              <a:rPr lang="en-GB" dirty="0"/>
              <a:t>Children use iPads to develop computing skills and support early years the curriculum as a whole. ICT is also used on the class screen in whole class teaching input. </a:t>
            </a:r>
          </a:p>
        </p:txBody>
      </p:sp>
      <p:pic>
        <p:nvPicPr>
          <p:cNvPr id="1026" name="Picture 2" descr="Human vs Machine: Computer Algorithm Matches Experts for PCI  Appropriateness and Planning | tctmd.com">
            <a:extLst>
              <a:ext uri="{FF2B5EF4-FFF2-40B4-BE49-F238E27FC236}">
                <a16:creationId xmlns:a16="http://schemas.microsoft.com/office/drawing/2014/main" id="{477027CC-5527-425A-B8DB-27AFA9FFC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96" r="18320" b="-1"/>
          <a:stretch/>
        </p:blipFill>
        <p:spPr bwMode="auto">
          <a:xfrm>
            <a:off x="6099720" y="1480782"/>
            <a:ext cx="5193373" cy="4647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E54401C-DECB-4349-9C86-91B464E2F17E}"/>
              </a:ext>
            </a:extLst>
          </p:cNvPr>
          <p:cNvPicPr>
            <a:picLocks noChangeAspect="1"/>
          </p:cNvPicPr>
          <p:nvPr/>
        </p:nvPicPr>
        <p:blipFill>
          <a:blip r:embed="rId3"/>
          <a:stretch>
            <a:fillRect/>
          </a:stretch>
        </p:blipFill>
        <p:spPr>
          <a:xfrm>
            <a:off x="5537374" y="1632156"/>
            <a:ext cx="6318064" cy="4344313"/>
          </a:xfrm>
          <a:prstGeom prst="rect">
            <a:avLst/>
          </a:prstGeom>
        </p:spPr>
      </p:pic>
      <p:pic>
        <p:nvPicPr>
          <p:cNvPr id="7" name="Picture 6">
            <a:extLst>
              <a:ext uri="{FF2B5EF4-FFF2-40B4-BE49-F238E27FC236}">
                <a16:creationId xmlns:a16="http://schemas.microsoft.com/office/drawing/2014/main" id="{515FB29E-E0DB-4EC5-8872-90634F411C42}"/>
              </a:ext>
            </a:extLst>
          </p:cNvPr>
          <p:cNvPicPr>
            <a:picLocks noChangeAspect="1"/>
          </p:cNvPicPr>
          <p:nvPr/>
        </p:nvPicPr>
        <p:blipFill>
          <a:blip r:embed="rId4"/>
          <a:stretch>
            <a:fillRect/>
          </a:stretch>
        </p:blipFill>
        <p:spPr>
          <a:xfrm rot="20084972">
            <a:off x="803571" y="605305"/>
            <a:ext cx="2156993" cy="2672714"/>
          </a:xfrm>
          <a:prstGeom prst="rect">
            <a:avLst/>
          </a:prstGeom>
        </p:spPr>
      </p:pic>
      <p:pic>
        <p:nvPicPr>
          <p:cNvPr id="9" name="Picture 8">
            <a:extLst>
              <a:ext uri="{FF2B5EF4-FFF2-40B4-BE49-F238E27FC236}">
                <a16:creationId xmlns:a16="http://schemas.microsoft.com/office/drawing/2014/main" id="{6B9F5FEE-D8A8-44FE-9616-0DF8E7686AFB}"/>
              </a:ext>
            </a:extLst>
          </p:cNvPr>
          <p:cNvPicPr>
            <a:picLocks noChangeAspect="1"/>
          </p:cNvPicPr>
          <p:nvPr/>
        </p:nvPicPr>
        <p:blipFill>
          <a:blip r:embed="rId5"/>
          <a:stretch>
            <a:fillRect/>
          </a:stretch>
        </p:blipFill>
        <p:spPr>
          <a:xfrm>
            <a:off x="2924149" y="589604"/>
            <a:ext cx="2728383" cy="3395966"/>
          </a:xfrm>
          <a:prstGeom prst="rect">
            <a:avLst/>
          </a:prstGeom>
        </p:spPr>
      </p:pic>
    </p:spTree>
    <p:extLst>
      <p:ext uri="{BB962C8B-B14F-4D97-AF65-F5344CB8AC3E}">
        <p14:creationId xmlns:p14="http://schemas.microsoft.com/office/powerpoint/2010/main" val="793703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39">
            <a:extLst>
              <a:ext uri="{FF2B5EF4-FFF2-40B4-BE49-F238E27FC236}">
                <a16:creationId xmlns:a16="http://schemas.microsoft.com/office/drawing/2014/main" id="{ADFFAB7E-4788-405E-A4D8-B6644AE46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41">
            <a:extLst>
              <a:ext uri="{FF2B5EF4-FFF2-40B4-BE49-F238E27FC236}">
                <a16:creationId xmlns:a16="http://schemas.microsoft.com/office/drawing/2014/main" id="{A9F985A2-1334-4D86-97FF-10FE7805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5" name="Rectangle 1043">
            <a:extLst>
              <a:ext uri="{FF2B5EF4-FFF2-40B4-BE49-F238E27FC236}">
                <a16:creationId xmlns:a16="http://schemas.microsoft.com/office/drawing/2014/main" id="{611151DD-A4A6-4DD2-B74D-ECEC523E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BB5AF-EB9A-46B1-9AD0-96BC6142589C}"/>
              </a:ext>
            </a:extLst>
          </p:cNvPr>
          <p:cNvSpPr>
            <a:spLocks noGrp="1"/>
          </p:cNvSpPr>
          <p:nvPr>
            <p:ph type="ctrTitle"/>
          </p:nvPr>
        </p:nvSpPr>
        <p:spPr>
          <a:xfrm>
            <a:off x="817314" y="2770242"/>
            <a:ext cx="4465093" cy="2797175"/>
          </a:xfrm>
        </p:spPr>
        <p:txBody>
          <a:bodyPr>
            <a:normAutofit/>
          </a:bodyPr>
          <a:lstStyle/>
          <a:p>
            <a:pPr algn="l"/>
            <a:r>
              <a:rPr lang="en-GB" sz="3300" dirty="0"/>
              <a:t>Reception</a:t>
            </a:r>
          </a:p>
        </p:txBody>
      </p:sp>
      <p:sp>
        <p:nvSpPr>
          <p:cNvPr id="3" name="Subtitle 2">
            <a:extLst>
              <a:ext uri="{FF2B5EF4-FFF2-40B4-BE49-F238E27FC236}">
                <a16:creationId xmlns:a16="http://schemas.microsoft.com/office/drawing/2014/main" id="{6C03A04D-1833-4523-B45D-63A9F73FE4A6}"/>
              </a:ext>
            </a:extLst>
          </p:cNvPr>
          <p:cNvSpPr>
            <a:spLocks noGrp="1"/>
          </p:cNvSpPr>
          <p:nvPr>
            <p:ph type="subTitle" idx="1"/>
          </p:nvPr>
        </p:nvSpPr>
        <p:spPr>
          <a:xfrm>
            <a:off x="762000" y="4570413"/>
            <a:ext cx="4465093" cy="1524000"/>
          </a:xfrm>
        </p:spPr>
        <p:txBody>
          <a:bodyPr>
            <a:normAutofit/>
          </a:bodyPr>
          <a:lstStyle/>
          <a:p>
            <a:pPr algn="l"/>
            <a:endParaRPr lang="en-GB"/>
          </a:p>
        </p:txBody>
      </p:sp>
      <p:pic>
        <p:nvPicPr>
          <p:cNvPr id="1026" name="Picture 2" descr="Human vs Machine: Computer Algorithm Matches Experts for PCI  Appropriateness and Planning | tctmd.com">
            <a:extLst>
              <a:ext uri="{FF2B5EF4-FFF2-40B4-BE49-F238E27FC236}">
                <a16:creationId xmlns:a16="http://schemas.microsoft.com/office/drawing/2014/main" id="{477027CC-5527-425A-B8DB-27AFA9FFC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96" r="18320" b="-1"/>
          <a:stretch/>
        </p:blipFill>
        <p:spPr bwMode="auto">
          <a:xfrm>
            <a:off x="6099720" y="1480782"/>
            <a:ext cx="5193373" cy="46470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preview">
            <a:extLst>
              <a:ext uri="{FF2B5EF4-FFF2-40B4-BE49-F238E27FC236}">
                <a16:creationId xmlns:a16="http://schemas.microsoft.com/office/drawing/2014/main" id="{C99A2117-E2D2-44F5-AC5C-33FB634D0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584" y="909673"/>
            <a:ext cx="4215644" cy="56208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review">
            <a:extLst>
              <a:ext uri="{FF2B5EF4-FFF2-40B4-BE49-F238E27FC236}">
                <a16:creationId xmlns:a16="http://schemas.microsoft.com/office/drawing/2014/main" id="{E4E030DF-C8A0-4523-91DC-0FE9E7FBF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04616">
            <a:off x="820930" y="423772"/>
            <a:ext cx="2476047" cy="33013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preview">
            <a:extLst>
              <a:ext uri="{FF2B5EF4-FFF2-40B4-BE49-F238E27FC236}">
                <a16:creationId xmlns:a16="http://schemas.microsoft.com/office/drawing/2014/main" id="{3199FC1D-D700-4737-86AF-02CF02D068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52758">
            <a:off x="3868834" y="378580"/>
            <a:ext cx="2429325" cy="323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92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39">
            <a:extLst>
              <a:ext uri="{FF2B5EF4-FFF2-40B4-BE49-F238E27FC236}">
                <a16:creationId xmlns:a16="http://schemas.microsoft.com/office/drawing/2014/main" id="{ADFFAB7E-4788-405E-A4D8-B6644AE46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41">
            <a:extLst>
              <a:ext uri="{FF2B5EF4-FFF2-40B4-BE49-F238E27FC236}">
                <a16:creationId xmlns:a16="http://schemas.microsoft.com/office/drawing/2014/main" id="{A9F985A2-1334-4D86-97FF-10FE7805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5" name="Rectangle 1043">
            <a:extLst>
              <a:ext uri="{FF2B5EF4-FFF2-40B4-BE49-F238E27FC236}">
                <a16:creationId xmlns:a16="http://schemas.microsoft.com/office/drawing/2014/main" id="{611151DD-A4A6-4DD2-B74D-ECEC523E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BB5AF-EB9A-46B1-9AD0-96BC6142589C}"/>
              </a:ext>
            </a:extLst>
          </p:cNvPr>
          <p:cNvSpPr>
            <a:spLocks noGrp="1"/>
          </p:cNvSpPr>
          <p:nvPr>
            <p:ph type="ctrTitle"/>
          </p:nvPr>
        </p:nvSpPr>
        <p:spPr>
          <a:xfrm>
            <a:off x="762000" y="1517650"/>
            <a:ext cx="4465093" cy="2797175"/>
          </a:xfrm>
        </p:spPr>
        <p:txBody>
          <a:bodyPr>
            <a:normAutofit/>
          </a:bodyPr>
          <a:lstStyle/>
          <a:p>
            <a:pPr algn="l"/>
            <a:r>
              <a:rPr lang="en-GB" sz="3300" dirty="0"/>
              <a:t>Year 1</a:t>
            </a:r>
          </a:p>
        </p:txBody>
      </p:sp>
      <p:sp>
        <p:nvSpPr>
          <p:cNvPr id="3" name="Subtitle 2">
            <a:extLst>
              <a:ext uri="{FF2B5EF4-FFF2-40B4-BE49-F238E27FC236}">
                <a16:creationId xmlns:a16="http://schemas.microsoft.com/office/drawing/2014/main" id="{6C03A04D-1833-4523-B45D-63A9F73FE4A6}"/>
              </a:ext>
            </a:extLst>
          </p:cNvPr>
          <p:cNvSpPr>
            <a:spLocks noGrp="1"/>
          </p:cNvSpPr>
          <p:nvPr>
            <p:ph type="subTitle" idx="1"/>
          </p:nvPr>
        </p:nvSpPr>
        <p:spPr>
          <a:xfrm>
            <a:off x="762000" y="4570413"/>
            <a:ext cx="4465093" cy="1524000"/>
          </a:xfrm>
        </p:spPr>
        <p:txBody>
          <a:bodyPr>
            <a:normAutofit/>
          </a:bodyPr>
          <a:lstStyle/>
          <a:p>
            <a:pPr algn="l"/>
            <a:endParaRPr lang="en-GB"/>
          </a:p>
        </p:txBody>
      </p:sp>
      <p:pic>
        <p:nvPicPr>
          <p:cNvPr id="1026" name="Picture 2" descr="Human vs Machine: Computer Algorithm Matches Experts for PCI  Appropriateness and Planning | tctmd.com">
            <a:extLst>
              <a:ext uri="{FF2B5EF4-FFF2-40B4-BE49-F238E27FC236}">
                <a16:creationId xmlns:a16="http://schemas.microsoft.com/office/drawing/2014/main" id="{477027CC-5527-425A-B8DB-27AFA9FFC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96" r="18320" b="-1"/>
          <a:stretch/>
        </p:blipFill>
        <p:spPr bwMode="auto">
          <a:xfrm>
            <a:off x="6425104" y="1611411"/>
            <a:ext cx="5193373" cy="4647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EAB1070-0264-4C57-889B-28833CBCF2F5}"/>
              </a:ext>
            </a:extLst>
          </p:cNvPr>
          <p:cNvPicPr>
            <a:picLocks noChangeAspect="1"/>
          </p:cNvPicPr>
          <p:nvPr/>
        </p:nvPicPr>
        <p:blipFill>
          <a:blip r:embed="rId3"/>
          <a:stretch>
            <a:fillRect/>
          </a:stretch>
        </p:blipFill>
        <p:spPr>
          <a:xfrm>
            <a:off x="762000" y="1070990"/>
            <a:ext cx="2822788" cy="1845247"/>
          </a:xfrm>
          <a:prstGeom prst="rect">
            <a:avLst/>
          </a:prstGeom>
        </p:spPr>
      </p:pic>
      <p:pic>
        <p:nvPicPr>
          <p:cNvPr id="9" name="Picture 8">
            <a:extLst>
              <a:ext uri="{FF2B5EF4-FFF2-40B4-BE49-F238E27FC236}">
                <a16:creationId xmlns:a16="http://schemas.microsoft.com/office/drawing/2014/main" id="{830290A7-1A1E-4B2E-8C98-AA41D0BE8A86}"/>
              </a:ext>
            </a:extLst>
          </p:cNvPr>
          <p:cNvPicPr>
            <a:picLocks noChangeAspect="1"/>
          </p:cNvPicPr>
          <p:nvPr/>
        </p:nvPicPr>
        <p:blipFill>
          <a:blip r:embed="rId4"/>
          <a:stretch>
            <a:fillRect/>
          </a:stretch>
        </p:blipFill>
        <p:spPr>
          <a:xfrm>
            <a:off x="6397899" y="1181570"/>
            <a:ext cx="5330681" cy="5191238"/>
          </a:xfrm>
          <a:prstGeom prst="rect">
            <a:avLst/>
          </a:prstGeom>
        </p:spPr>
      </p:pic>
      <p:pic>
        <p:nvPicPr>
          <p:cNvPr id="5" name="Picture 4">
            <a:extLst>
              <a:ext uri="{FF2B5EF4-FFF2-40B4-BE49-F238E27FC236}">
                <a16:creationId xmlns:a16="http://schemas.microsoft.com/office/drawing/2014/main" id="{1E732FE2-13BD-44E6-A41E-4DA883B0B205}"/>
              </a:ext>
            </a:extLst>
          </p:cNvPr>
          <p:cNvPicPr>
            <a:picLocks noChangeAspect="1"/>
          </p:cNvPicPr>
          <p:nvPr/>
        </p:nvPicPr>
        <p:blipFill>
          <a:blip r:embed="rId5"/>
          <a:stretch>
            <a:fillRect/>
          </a:stretch>
        </p:blipFill>
        <p:spPr>
          <a:xfrm>
            <a:off x="2352639" y="3726756"/>
            <a:ext cx="3581840" cy="2367657"/>
          </a:xfrm>
          <a:prstGeom prst="rect">
            <a:avLst/>
          </a:prstGeom>
        </p:spPr>
      </p:pic>
    </p:spTree>
    <p:extLst>
      <p:ext uri="{BB962C8B-B14F-4D97-AF65-F5344CB8AC3E}">
        <p14:creationId xmlns:p14="http://schemas.microsoft.com/office/powerpoint/2010/main" val="292212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39">
            <a:extLst>
              <a:ext uri="{FF2B5EF4-FFF2-40B4-BE49-F238E27FC236}">
                <a16:creationId xmlns:a16="http://schemas.microsoft.com/office/drawing/2014/main" id="{ADFFAB7E-4788-405E-A4D8-B6644AE46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41">
            <a:extLst>
              <a:ext uri="{FF2B5EF4-FFF2-40B4-BE49-F238E27FC236}">
                <a16:creationId xmlns:a16="http://schemas.microsoft.com/office/drawing/2014/main" id="{A9F985A2-1334-4D86-97FF-10FE7805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5" name="Rectangle 1043">
            <a:extLst>
              <a:ext uri="{FF2B5EF4-FFF2-40B4-BE49-F238E27FC236}">
                <a16:creationId xmlns:a16="http://schemas.microsoft.com/office/drawing/2014/main" id="{611151DD-A4A6-4DD2-B74D-ECEC523E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BB5AF-EB9A-46B1-9AD0-96BC6142589C}"/>
              </a:ext>
            </a:extLst>
          </p:cNvPr>
          <p:cNvSpPr>
            <a:spLocks noGrp="1"/>
          </p:cNvSpPr>
          <p:nvPr>
            <p:ph type="ctrTitle"/>
          </p:nvPr>
        </p:nvSpPr>
        <p:spPr>
          <a:xfrm>
            <a:off x="762000" y="1517650"/>
            <a:ext cx="4465093" cy="2797175"/>
          </a:xfrm>
        </p:spPr>
        <p:txBody>
          <a:bodyPr>
            <a:normAutofit/>
          </a:bodyPr>
          <a:lstStyle/>
          <a:p>
            <a:pPr algn="l"/>
            <a:r>
              <a:rPr lang="en-GB" sz="3300" dirty="0"/>
              <a:t>Year 2</a:t>
            </a:r>
          </a:p>
        </p:txBody>
      </p:sp>
      <p:sp>
        <p:nvSpPr>
          <p:cNvPr id="3" name="Subtitle 2">
            <a:extLst>
              <a:ext uri="{FF2B5EF4-FFF2-40B4-BE49-F238E27FC236}">
                <a16:creationId xmlns:a16="http://schemas.microsoft.com/office/drawing/2014/main" id="{6C03A04D-1833-4523-B45D-63A9F73FE4A6}"/>
              </a:ext>
            </a:extLst>
          </p:cNvPr>
          <p:cNvSpPr>
            <a:spLocks noGrp="1"/>
          </p:cNvSpPr>
          <p:nvPr>
            <p:ph type="subTitle" idx="1"/>
          </p:nvPr>
        </p:nvSpPr>
        <p:spPr>
          <a:xfrm>
            <a:off x="611397" y="4311777"/>
            <a:ext cx="4465093" cy="1524000"/>
          </a:xfrm>
        </p:spPr>
        <p:txBody>
          <a:bodyPr>
            <a:normAutofit fontScale="77500" lnSpcReduction="20000"/>
          </a:bodyPr>
          <a:lstStyle/>
          <a:p>
            <a:pPr algn="l"/>
            <a:r>
              <a:rPr lang="en-GB" dirty="0"/>
              <a:t>Children can use computing to support learning in both maths and art. </a:t>
            </a:r>
          </a:p>
          <a:p>
            <a:pPr algn="l"/>
            <a:r>
              <a:rPr lang="en-GB" dirty="0"/>
              <a:t>Basic instructions through a maze begins the children’s understanding of algorithms. </a:t>
            </a:r>
          </a:p>
        </p:txBody>
      </p:sp>
      <p:pic>
        <p:nvPicPr>
          <p:cNvPr id="1026" name="Picture 2" descr="Human vs Machine: Computer Algorithm Matches Experts for PCI  Appropriateness and Planning | tctmd.com">
            <a:extLst>
              <a:ext uri="{FF2B5EF4-FFF2-40B4-BE49-F238E27FC236}">
                <a16:creationId xmlns:a16="http://schemas.microsoft.com/office/drawing/2014/main" id="{477027CC-5527-425A-B8DB-27AFA9FFC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96" r="18320" b="-1"/>
          <a:stretch/>
        </p:blipFill>
        <p:spPr bwMode="auto">
          <a:xfrm>
            <a:off x="6099720" y="1480782"/>
            <a:ext cx="5193373" cy="4647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AE47067-8A39-49B3-96C7-15DF3E261C6A}"/>
              </a:ext>
            </a:extLst>
          </p:cNvPr>
          <p:cNvPicPr>
            <a:picLocks noChangeAspect="1"/>
          </p:cNvPicPr>
          <p:nvPr/>
        </p:nvPicPr>
        <p:blipFill>
          <a:blip r:embed="rId3"/>
          <a:stretch>
            <a:fillRect/>
          </a:stretch>
        </p:blipFill>
        <p:spPr>
          <a:xfrm>
            <a:off x="6642788" y="1359177"/>
            <a:ext cx="4267238" cy="4769982"/>
          </a:xfrm>
          <a:prstGeom prst="rect">
            <a:avLst/>
          </a:prstGeom>
        </p:spPr>
      </p:pic>
      <p:pic>
        <p:nvPicPr>
          <p:cNvPr id="9" name="Picture 8">
            <a:extLst>
              <a:ext uri="{FF2B5EF4-FFF2-40B4-BE49-F238E27FC236}">
                <a16:creationId xmlns:a16="http://schemas.microsoft.com/office/drawing/2014/main" id="{902E710E-5C2A-42B3-B68B-F1D9071F1721}"/>
              </a:ext>
            </a:extLst>
          </p:cNvPr>
          <p:cNvPicPr>
            <a:picLocks noChangeAspect="1"/>
          </p:cNvPicPr>
          <p:nvPr/>
        </p:nvPicPr>
        <p:blipFill>
          <a:blip r:embed="rId4"/>
          <a:stretch>
            <a:fillRect/>
          </a:stretch>
        </p:blipFill>
        <p:spPr>
          <a:xfrm>
            <a:off x="378933" y="951222"/>
            <a:ext cx="3182319" cy="2547758"/>
          </a:xfrm>
          <a:prstGeom prst="rect">
            <a:avLst/>
          </a:prstGeom>
        </p:spPr>
      </p:pic>
      <p:pic>
        <p:nvPicPr>
          <p:cNvPr id="5" name="Picture 4">
            <a:extLst>
              <a:ext uri="{FF2B5EF4-FFF2-40B4-BE49-F238E27FC236}">
                <a16:creationId xmlns:a16="http://schemas.microsoft.com/office/drawing/2014/main" id="{9E206F2D-21B2-4A46-BE3A-3523A1E1F232}"/>
              </a:ext>
            </a:extLst>
          </p:cNvPr>
          <p:cNvPicPr>
            <a:picLocks noChangeAspect="1"/>
          </p:cNvPicPr>
          <p:nvPr/>
        </p:nvPicPr>
        <p:blipFill>
          <a:blip r:embed="rId5"/>
          <a:stretch>
            <a:fillRect/>
          </a:stretch>
        </p:blipFill>
        <p:spPr>
          <a:xfrm>
            <a:off x="3235862" y="1056333"/>
            <a:ext cx="3681256" cy="2747980"/>
          </a:xfrm>
          <a:prstGeom prst="rect">
            <a:avLst/>
          </a:prstGeom>
        </p:spPr>
      </p:pic>
    </p:spTree>
    <p:extLst>
      <p:ext uri="{BB962C8B-B14F-4D97-AF65-F5344CB8AC3E}">
        <p14:creationId xmlns:p14="http://schemas.microsoft.com/office/powerpoint/2010/main" val="368188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39">
            <a:extLst>
              <a:ext uri="{FF2B5EF4-FFF2-40B4-BE49-F238E27FC236}">
                <a16:creationId xmlns:a16="http://schemas.microsoft.com/office/drawing/2014/main" id="{ADFFAB7E-4788-405E-A4D8-B6644AE46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41">
            <a:extLst>
              <a:ext uri="{FF2B5EF4-FFF2-40B4-BE49-F238E27FC236}">
                <a16:creationId xmlns:a16="http://schemas.microsoft.com/office/drawing/2014/main" id="{A9F985A2-1334-4D86-97FF-10FE7805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5" name="Rectangle 1043">
            <a:extLst>
              <a:ext uri="{FF2B5EF4-FFF2-40B4-BE49-F238E27FC236}">
                <a16:creationId xmlns:a16="http://schemas.microsoft.com/office/drawing/2014/main" id="{611151DD-A4A6-4DD2-B74D-ECEC523E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BB5AF-EB9A-46B1-9AD0-96BC6142589C}"/>
              </a:ext>
            </a:extLst>
          </p:cNvPr>
          <p:cNvSpPr>
            <a:spLocks noGrp="1"/>
          </p:cNvSpPr>
          <p:nvPr>
            <p:ph type="ctrTitle"/>
          </p:nvPr>
        </p:nvSpPr>
        <p:spPr>
          <a:xfrm>
            <a:off x="762000" y="1517650"/>
            <a:ext cx="4465093" cy="2797175"/>
          </a:xfrm>
        </p:spPr>
        <p:txBody>
          <a:bodyPr>
            <a:normAutofit/>
          </a:bodyPr>
          <a:lstStyle/>
          <a:p>
            <a:pPr algn="l"/>
            <a:r>
              <a:rPr lang="en-GB" sz="3300" dirty="0"/>
              <a:t>Year 3</a:t>
            </a:r>
          </a:p>
        </p:txBody>
      </p:sp>
      <p:sp>
        <p:nvSpPr>
          <p:cNvPr id="3" name="Subtitle 2">
            <a:extLst>
              <a:ext uri="{FF2B5EF4-FFF2-40B4-BE49-F238E27FC236}">
                <a16:creationId xmlns:a16="http://schemas.microsoft.com/office/drawing/2014/main" id="{6C03A04D-1833-4523-B45D-63A9F73FE4A6}"/>
              </a:ext>
            </a:extLst>
          </p:cNvPr>
          <p:cNvSpPr>
            <a:spLocks noGrp="1"/>
          </p:cNvSpPr>
          <p:nvPr>
            <p:ph type="subTitle" idx="1"/>
          </p:nvPr>
        </p:nvSpPr>
        <p:spPr>
          <a:xfrm>
            <a:off x="762000" y="4570413"/>
            <a:ext cx="4465093" cy="1524000"/>
          </a:xfrm>
        </p:spPr>
        <p:txBody>
          <a:bodyPr>
            <a:normAutofit lnSpcReduction="10000"/>
          </a:bodyPr>
          <a:lstStyle/>
          <a:p>
            <a:pPr algn="l"/>
            <a:r>
              <a:rPr lang="en-GB" dirty="0"/>
              <a:t>Children can link their work to their own hobbies and interests. Quizzes are used to test previous knowledge. </a:t>
            </a:r>
          </a:p>
        </p:txBody>
      </p:sp>
      <p:pic>
        <p:nvPicPr>
          <p:cNvPr id="1026" name="Picture 2" descr="Human vs Machine: Computer Algorithm Matches Experts for PCI  Appropriateness and Planning | tctmd.com">
            <a:extLst>
              <a:ext uri="{FF2B5EF4-FFF2-40B4-BE49-F238E27FC236}">
                <a16:creationId xmlns:a16="http://schemas.microsoft.com/office/drawing/2014/main" id="{477027CC-5527-425A-B8DB-27AFA9FFC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96" r="18320" b="-1"/>
          <a:stretch/>
        </p:blipFill>
        <p:spPr bwMode="auto">
          <a:xfrm>
            <a:off x="6099720" y="1480782"/>
            <a:ext cx="5193373" cy="4647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0DFC91F-48B8-4A31-ACC0-D9C088302346}"/>
              </a:ext>
            </a:extLst>
          </p:cNvPr>
          <p:cNvPicPr>
            <a:picLocks noChangeAspect="1"/>
          </p:cNvPicPr>
          <p:nvPr/>
        </p:nvPicPr>
        <p:blipFill>
          <a:blip r:embed="rId3"/>
          <a:stretch>
            <a:fillRect/>
          </a:stretch>
        </p:blipFill>
        <p:spPr>
          <a:xfrm>
            <a:off x="6133440" y="2001880"/>
            <a:ext cx="5193373" cy="3680463"/>
          </a:xfrm>
          <a:prstGeom prst="rect">
            <a:avLst/>
          </a:prstGeom>
        </p:spPr>
      </p:pic>
      <p:pic>
        <p:nvPicPr>
          <p:cNvPr id="9" name="Picture 8">
            <a:extLst>
              <a:ext uri="{FF2B5EF4-FFF2-40B4-BE49-F238E27FC236}">
                <a16:creationId xmlns:a16="http://schemas.microsoft.com/office/drawing/2014/main" id="{C56AC11B-3604-4785-BBD2-E1D1FEE4649B}"/>
              </a:ext>
            </a:extLst>
          </p:cNvPr>
          <p:cNvPicPr>
            <a:picLocks noChangeAspect="1"/>
          </p:cNvPicPr>
          <p:nvPr/>
        </p:nvPicPr>
        <p:blipFill>
          <a:blip r:embed="rId4"/>
          <a:stretch>
            <a:fillRect/>
          </a:stretch>
        </p:blipFill>
        <p:spPr>
          <a:xfrm>
            <a:off x="865187" y="515039"/>
            <a:ext cx="3730607" cy="1749634"/>
          </a:xfrm>
          <a:prstGeom prst="rect">
            <a:avLst/>
          </a:prstGeom>
        </p:spPr>
      </p:pic>
      <p:pic>
        <p:nvPicPr>
          <p:cNvPr id="5" name="Picture 4">
            <a:extLst>
              <a:ext uri="{FF2B5EF4-FFF2-40B4-BE49-F238E27FC236}">
                <a16:creationId xmlns:a16="http://schemas.microsoft.com/office/drawing/2014/main" id="{1C6D252D-4A1D-4741-B8E4-CB1A35045103}"/>
              </a:ext>
            </a:extLst>
          </p:cNvPr>
          <p:cNvPicPr>
            <a:picLocks noChangeAspect="1"/>
          </p:cNvPicPr>
          <p:nvPr/>
        </p:nvPicPr>
        <p:blipFill>
          <a:blip r:embed="rId5"/>
          <a:stretch>
            <a:fillRect/>
          </a:stretch>
        </p:blipFill>
        <p:spPr>
          <a:xfrm rot="594294">
            <a:off x="5203700" y="3982756"/>
            <a:ext cx="3710534" cy="2364680"/>
          </a:xfrm>
          <a:prstGeom prst="rect">
            <a:avLst/>
          </a:prstGeom>
        </p:spPr>
      </p:pic>
      <p:pic>
        <p:nvPicPr>
          <p:cNvPr id="7" name="Picture 6">
            <a:extLst>
              <a:ext uri="{FF2B5EF4-FFF2-40B4-BE49-F238E27FC236}">
                <a16:creationId xmlns:a16="http://schemas.microsoft.com/office/drawing/2014/main" id="{C66E295B-4A7E-4C42-86A9-3D49980DDC2E}"/>
              </a:ext>
            </a:extLst>
          </p:cNvPr>
          <p:cNvPicPr>
            <a:picLocks noChangeAspect="1"/>
          </p:cNvPicPr>
          <p:nvPr/>
        </p:nvPicPr>
        <p:blipFill>
          <a:blip r:embed="rId6"/>
          <a:stretch>
            <a:fillRect/>
          </a:stretch>
        </p:blipFill>
        <p:spPr>
          <a:xfrm>
            <a:off x="1335580" y="1433887"/>
            <a:ext cx="4730420" cy="2056156"/>
          </a:xfrm>
          <a:prstGeom prst="rect">
            <a:avLst/>
          </a:prstGeom>
        </p:spPr>
      </p:pic>
    </p:spTree>
    <p:extLst>
      <p:ext uri="{BB962C8B-B14F-4D97-AF65-F5344CB8AC3E}">
        <p14:creationId xmlns:p14="http://schemas.microsoft.com/office/powerpoint/2010/main" val="320151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39">
            <a:extLst>
              <a:ext uri="{FF2B5EF4-FFF2-40B4-BE49-F238E27FC236}">
                <a16:creationId xmlns:a16="http://schemas.microsoft.com/office/drawing/2014/main" id="{ADFFAB7E-4788-405E-A4D8-B6644AE46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41">
            <a:extLst>
              <a:ext uri="{FF2B5EF4-FFF2-40B4-BE49-F238E27FC236}">
                <a16:creationId xmlns:a16="http://schemas.microsoft.com/office/drawing/2014/main" id="{A9F985A2-1334-4D86-97FF-10FE7805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5" name="Rectangle 1043">
            <a:extLst>
              <a:ext uri="{FF2B5EF4-FFF2-40B4-BE49-F238E27FC236}">
                <a16:creationId xmlns:a16="http://schemas.microsoft.com/office/drawing/2014/main" id="{611151DD-A4A6-4DD2-B74D-ECEC523E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BB5AF-EB9A-46B1-9AD0-96BC6142589C}"/>
              </a:ext>
            </a:extLst>
          </p:cNvPr>
          <p:cNvSpPr>
            <a:spLocks noGrp="1"/>
          </p:cNvSpPr>
          <p:nvPr>
            <p:ph type="ctrTitle"/>
          </p:nvPr>
        </p:nvSpPr>
        <p:spPr>
          <a:xfrm>
            <a:off x="762000" y="1517650"/>
            <a:ext cx="4465093" cy="2797175"/>
          </a:xfrm>
        </p:spPr>
        <p:txBody>
          <a:bodyPr>
            <a:normAutofit/>
          </a:bodyPr>
          <a:lstStyle/>
          <a:p>
            <a:pPr algn="l"/>
            <a:r>
              <a:rPr lang="en-GB" sz="3300" dirty="0"/>
              <a:t>Year 4</a:t>
            </a:r>
          </a:p>
        </p:txBody>
      </p:sp>
      <p:sp>
        <p:nvSpPr>
          <p:cNvPr id="3" name="Subtitle 2">
            <a:extLst>
              <a:ext uri="{FF2B5EF4-FFF2-40B4-BE49-F238E27FC236}">
                <a16:creationId xmlns:a16="http://schemas.microsoft.com/office/drawing/2014/main" id="{6C03A04D-1833-4523-B45D-63A9F73FE4A6}"/>
              </a:ext>
            </a:extLst>
          </p:cNvPr>
          <p:cNvSpPr>
            <a:spLocks noGrp="1"/>
          </p:cNvSpPr>
          <p:nvPr>
            <p:ph type="subTitle" idx="1"/>
          </p:nvPr>
        </p:nvSpPr>
        <p:spPr>
          <a:xfrm>
            <a:off x="545925" y="4578738"/>
            <a:ext cx="4465093" cy="1524000"/>
          </a:xfrm>
        </p:spPr>
        <p:txBody>
          <a:bodyPr>
            <a:normAutofit/>
          </a:bodyPr>
          <a:lstStyle/>
          <a:p>
            <a:pPr algn="l"/>
            <a:r>
              <a:rPr lang="en-GB" dirty="0"/>
              <a:t>Branching diagrams link computing data handling skills to the science curriculum. </a:t>
            </a:r>
          </a:p>
        </p:txBody>
      </p:sp>
      <p:pic>
        <p:nvPicPr>
          <p:cNvPr id="1026" name="Picture 2" descr="Human vs Machine: Computer Algorithm Matches Experts for PCI  Appropriateness and Planning | tctmd.com">
            <a:extLst>
              <a:ext uri="{FF2B5EF4-FFF2-40B4-BE49-F238E27FC236}">
                <a16:creationId xmlns:a16="http://schemas.microsoft.com/office/drawing/2014/main" id="{477027CC-5527-425A-B8DB-27AFA9FFC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96" r="18320" b="-1"/>
          <a:stretch/>
        </p:blipFill>
        <p:spPr bwMode="auto">
          <a:xfrm>
            <a:off x="6099720" y="1480782"/>
            <a:ext cx="5193373" cy="4647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70C18C-2F7B-400A-96DF-C2F56C658DA8}"/>
              </a:ext>
            </a:extLst>
          </p:cNvPr>
          <p:cNvPicPr>
            <a:picLocks noChangeAspect="1"/>
          </p:cNvPicPr>
          <p:nvPr/>
        </p:nvPicPr>
        <p:blipFill>
          <a:blip r:embed="rId3"/>
          <a:stretch>
            <a:fillRect/>
          </a:stretch>
        </p:blipFill>
        <p:spPr>
          <a:xfrm>
            <a:off x="5556942" y="3673594"/>
            <a:ext cx="5780935" cy="2561315"/>
          </a:xfrm>
          <a:prstGeom prst="rect">
            <a:avLst/>
          </a:prstGeom>
        </p:spPr>
      </p:pic>
      <p:pic>
        <p:nvPicPr>
          <p:cNvPr id="9" name="Picture 8">
            <a:extLst>
              <a:ext uri="{FF2B5EF4-FFF2-40B4-BE49-F238E27FC236}">
                <a16:creationId xmlns:a16="http://schemas.microsoft.com/office/drawing/2014/main" id="{F85EF8C1-EF29-4989-AC6D-521522E58A18}"/>
              </a:ext>
            </a:extLst>
          </p:cNvPr>
          <p:cNvPicPr>
            <a:picLocks noChangeAspect="1"/>
          </p:cNvPicPr>
          <p:nvPr/>
        </p:nvPicPr>
        <p:blipFill>
          <a:blip r:embed="rId4"/>
          <a:stretch>
            <a:fillRect/>
          </a:stretch>
        </p:blipFill>
        <p:spPr>
          <a:xfrm>
            <a:off x="5483290" y="750627"/>
            <a:ext cx="5780936" cy="2922967"/>
          </a:xfrm>
          <a:prstGeom prst="rect">
            <a:avLst/>
          </a:prstGeom>
        </p:spPr>
      </p:pic>
      <p:pic>
        <p:nvPicPr>
          <p:cNvPr id="5" name="Picture 4">
            <a:extLst>
              <a:ext uri="{FF2B5EF4-FFF2-40B4-BE49-F238E27FC236}">
                <a16:creationId xmlns:a16="http://schemas.microsoft.com/office/drawing/2014/main" id="{206AE0E6-705C-4A00-A0F8-B989EC4DD554}"/>
              </a:ext>
            </a:extLst>
          </p:cNvPr>
          <p:cNvPicPr>
            <a:picLocks noChangeAspect="1"/>
          </p:cNvPicPr>
          <p:nvPr/>
        </p:nvPicPr>
        <p:blipFill>
          <a:blip r:embed="rId5"/>
          <a:stretch>
            <a:fillRect/>
          </a:stretch>
        </p:blipFill>
        <p:spPr>
          <a:xfrm>
            <a:off x="266218" y="495039"/>
            <a:ext cx="5217072" cy="2548537"/>
          </a:xfrm>
          <a:prstGeom prst="rect">
            <a:avLst/>
          </a:prstGeom>
        </p:spPr>
      </p:pic>
    </p:spTree>
    <p:extLst>
      <p:ext uri="{BB962C8B-B14F-4D97-AF65-F5344CB8AC3E}">
        <p14:creationId xmlns:p14="http://schemas.microsoft.com/office/powerpoint/2010/main" val="2681253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39">
            <a:extLst>
              <a:ext uri="{FF2B5EF4-FFF2-40B4-BE49-F238E27FC236}">
                <a16:creationId xmlns:a16="http://schemas.microsoft.com/office/drawing/2014/main" id="{ADFFAB7E-4788-405E-A4D8-B6644AE46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41">
            <a:extLst>
              <a:ext uri="{FF2B5EF4-FFF2-40B4-BE49-F238E27FC236}">
                <a16:creationId xmlns:a16="http://schemas.microsoft.com/office/drawing/2014/main" id="{A9F985A2-1334-4D86-97FF-10FE7805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5" name="Rectangle 1043">
            <a:extLst>
              <a:ext uri="{FF2B5EF4-FFF2-40B4-BE49-F238E27FC236}">
                <a16:creationId xmlns:a16="http://schemas.microsoft.com/office/drawing/2014/main" id="{611151DD-A4A6-4DD2-B74D-ECEC523E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BB5AF-EB9A-46B1-9AD0-96BC6142589C}"/>
              </a:ext>
            </a:extLst>
          </p:cNvPr>
          <p:cNvSpPr>
            <a:spLocks noGrp="1"/>
          </p:cNvSpPr>
          <p:nvPr>
            <p:ph type="ctrTitle"/>
          </p:nvPr>
        </p:nvSpPr>
        <p:spPr>
          <a:xfrm>
            <a:off x="762000" y="1517650"/>
            <a:ext cx="4465093" cy="2797175"/>
          </a:xfrm>
        </p:spPr>
        <p:txBody>
          <a:bodyPr>
            <a:normAutofit/>
          </a:bodyPr>
          <a:lstStyle/>
          <a:p>
            <a:pPr algn="l"/>
            <a:r>
              <a:rPr lang="en-GB" sz="3300" dirty="0"/>
              <a:t>Year 5</a:t>
            </a:r>
          </a:p>
        </p:txBody>
      </p:sp>
      <p:sp>
        <p:nvSpPr>
          <p:cNvPr id="3" name="Subtitle 2">
            <a:extLst>
              <a:ext uri="{FF2B5EF4-FFF2-40B4-BE49-F238E27FC236}">
                <a16:creationId xmlns:a16="http://schemas.microsoft.com/office/drawing/2014/main" id="{6C03A04D-1833-4523-B45D-63A9F73FE4A6}"/>
              </a:ext>
            </a:extLst>
          </p:cNvPr>
          <p:cNvSpPr>
            <a:spLocks noGrp="1"/>
          </p:cNvSpPr>
          <p:nvPr>
            <p:ph type="subTitle" idx="1"/>
          </p:nvPr>
        </p:nvSpPr>
        <p:spPr>
          <a:xfrm>
            <a:off x="762000" y="4570413"/>
            <a:ext cx="4465093" cy="1524000"/>
          </a:xfrm>
        </p:spPr>
        <p:txBody>
          <a:bodyPr>
            <a:normAutofit/>
          </a:bodyPr>
          <a:lstStyle/>
          <a:p>
            <a:pPr algn="l"/>
            <a:r>
              <a:rPr lang="en-GB" dirty="0"/>
              <a:t>English and maths skills are supported through computing platforms. </a:t>
            </a:r>
          </a:p>
        </p:txBody>
      </p:sp>
      <p:pic>
        <p:nvPicPr>
          <p:cNvPr id="1026" name="Picture 2" descr="Human vs Machine: Computer Algorithm Matches Experts for PCI  Appropriateness and Planning | tctmd.com">
            <a:extLst>
              <a:ext uri="{FF2B5EF4-FFF2-40B4-BE49-F238E27FC236}">
                <a16:creationId xmlns:a16="http://schemas.microsoft.com/office/drawing/2014/main" id="{477027CC-5527-425A-B8DB-27AFA9FFC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96" r="18320" b="-1"/>
          <a:stretch/>
        </p:blipFill>
        <p:spPr bwMode="auto">
          <a:xfrm>
            <a:off x="6099720" y="1480782"/>
            <a:ext cx="5193373" cy="4647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3351980-B9F2-4F49-A505-771F618907E9}"/>
              </a:ext>
            </a:extLst>
          </p:cNvPr>
          <p:cNvPicPr>
            <a:picLocks noChangeAspect="1"/>
          </p:cNvPicPr>
          <p:nvPr/>
        </p:nvPicPr>
        <p:blipFill>
          <a:blip r:embed="rId3"/>
          <a:stretch>
            <a:fillRect/>
          </a:stretch>
        </p:blipFill>
        <p:spPr>
          <a:xfrm rot="20009783">
            <a:off x="421277" y="590772"/>
            <a:ext cx="3235108" cy="2233765"/>
          </a:xfrm>
          <a:prstGeom prst="rect">
            <a:avLst/>
          </a:prstGeom>
        </p:spPr>
      </p:pic>
      <p:pic>
        <p:nvPicPr>
          <p:cNvPr id="9" name="Picture 8">
            <a:extLst>
              <a:ext uri="{FF2B5EF4-FFF2-40B4-BE49-F238E27FC236}">
                <a16:creationId xmlns:a16="http://schemas.microsoft.com/office/drawing/2014/main" id="{52A3F47B-B216-4E49-A24A-F52E14CFC645}"/>
              </a:ext>
            </a:extLst>
          </p:cNvPr>
          <p:cNvPicPr>
            <a:picLocks noChangeAspect="1"/>
          </p:cNvPicPr>
          <p:nvPr/>
        </p:nvPicPr>
        <p:blipFill>
          <a:blip r:embed="rId4"/>
          <a:stretch>
            <a:fillRect/>
          </a:stretch>
        </p:blipFill>
        <p:spPr>
          <a:xfrm rot="1159490">
            <a:off x="6847552" y="892233"/>
            <a:ext cx="3893535" cy="5489884"/>
          </a:xfrm>
          <a:prstGeom prst="rect">
            <a:avLst/>
          </a:prstGeom>
        </p:spPr>
      </p:pic>
      <p:pic>
        <p:nvPicPr>
          <p:cNvPr id="5" name="Picture 4">
            <a:extLst>
              <a:ext uri="{FF2B5EF4-FFF2-40B4-BE49-F238E27FC236}">
                <a16:creationId xmlns:a16="http://schemas.microsoft.com/office/drawing/2014/main" id="{6782F749-FF6A-4E64-94F4-30A51C84328D}"/>
              </a:ext>
            </a:extLst>
          </p:cNvPr>
          <p:cNvPicPr>
            <a:picLocks noChangeAspect="1"/>
          </p:cNvPicPr>
          <p:nvPr/>
        </p:nvPicPr>
        <p:blipFill>
          <a:blip r:embed="rId5"/>
          <a:stretch>
            <a:fillRect/>
          </a:stretch>
        </p:blipFill>
        <p:spPr>
          <a:xfrm>
            <a:off x="2707617" y="899652"/>
            <a:ext cx="4517360" cy="3431826"/>
          </a:xfrm>
          <a:prstGeom prst="rect">
            <a:avLst/>
          </a:prstGeom>
        </p:spPr>
      </p:pic>
    </p:spTree>
    <p:extLst>
      <p:ext uri="{BB962C8B-B14F-4D97-AF65-F5344CB8AC3E}">
        <p14:creationId xmlns:p14="http://schemas.microsoft.com/office/powerpoint/2010/main" val="242985777"/>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0180020-fad9-4cf1-ad15-de523f8333bf">
      <Terms xmlns="http://schemas.microsoft.com/office/infopath/2007/PartnerControls"/>
    </lcf76f155ced4ddcb4097134ff3c332f>
    <TaxCatchAll xmlns="cb5824e0-6692-4d54-8d34-50fcdda9f5f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FD2E6F5F4338418988F0DC9A2C6287" ma:contentTypeVersion="16" ma:contentTypeDescription="Create a new document." ma:contentTypeScope="" ma:versionID="137cab6aae7d75eb1d73c452e4f53bc0">
  <xsd:schema xmlns:xsd="http://www.w3.org/2001/XMLSchema" xmlns:xs="http://www.w3.org/2001/XMLSchema" xmlns:p="http://schemas.microsoft.com/office/2006/metadata/properties" xmlns:ns2="80180020-fad9-4cf1-ad15-de523f8333bf" xmlns:ns3="cb5824e0-6692-4d54-8d34-50fcdda9f5fa" targetNamespace="http://schemas.microsoft.com/office/2006/metadata/properties" ma:root="true" ma:fieldsID="f7f89de6fb25a4aa8460deb48c388cb2" ns2:_="" ns3:_="">
    <xsd:import namespace="80180020-fad9-4cf1-ad15-de523f8333bf"/>
    <xsd:import namespace="cb5824e0-6692-4d54-8d34-50fcdda9f5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80020-fad9-4cf1-ad15-de523f8333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03970a-e55d-4629-b0e7-91e18418f6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5824e0-6692-4d54-8d34-50fcdda9f5f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f862b49-96d6-48b0-9ab9-03b390bcd9a0}" ma:internalName="TaxCatchAll" ma:showField="CatchAllData" ma:web="cb5824e0-6692-4d54-8d34-50fcdda9f5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5E4510-F4B2-4639-ABB8-AA895C1BA746}">
  <ds:schemaRefs>
    <ds:schemaRef ds:uri="http://schemas.microsoft.com/office/2006/metadata/properties"/>
    <ds:schemaRef ds:uri="http://schemas.microsoft.com/office/infopath/2007/PartnerControls"/>
    <ds:schemaRef ds:uri="80180020-fad9-4cf1-ad15-de523f8333bf"/>
    <ds:schemaRef ds:uri="cb5824e0-6692-4d54-8d34-50fcdda9f5fa"/>
  </ds:schemaRefs>
</ds:datastoreItem>
</file>

<file path=customXml/itemProps2.xml><?xml version="1.0" encoding="utf-8"?>
<ds:datastoreItem xmlns:ds="http://schemas.openxmlformats.org/officeDocument/2006/customXml" ds:itemID="{D632C9A6-3AA3-4F69-B079-C986A4E69A92}">
  <ds:schemaRefs>
    <ds:schemaRef ds:uri="http://schemas.microsoft.com/sharepoint/v3/contenttype/forms"/>
  </ds:schemaRefs>
</ds:datastoreItem>
</file>

<file path=customXml/itemProps3.xml><?xml version="1.0" encoding="utf-8"?>
<ds:datastoreItem xmlns:ds="http://schemas.openxmlformats.org/officeDocument/2006/customXml" ds:itemID="{EF67FA2F-7644-4757-A336-515F8000B5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80020-fad9-4cf1-ad15-de523f8333bf"/>
    <ds:schemaRef ds:uri="cb5824e0-6692-4d54-8d34-50fcdda9f5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1544</TotalTime>
  <Words>250</Words>
  <Application>Microsoft Office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Aharoni</vt:lpstr>
      <vt:lpstr>Arial</vt:lpstr>
      <vt:lpstr>Avenir Next LT Pro</vt:lpstr>
      <vt:lpstr>PrismaticVTI</vt:lpstr>
      <vt:lpstr>Computing Curriculum Impact at Lyme Community Primary School </vt:lpstr>
      <vt:lpstr>Introduction The impact of our computing curriculum at Lyme is to: Give children a wealth of experience around all aspects of computing from online safety, to creating spreadsheets and coding. Create opportunities to build on previous learning; using pre-learning assessments -in particular around vocabulary – to ensure their learning builds appropriately. Enable children to apply computing skills throughout the whole of the curriculum.  Ensure progression through The Purple Mas scheme of work  to ensures it is consistent through all year groups from Nursery to Year 6.  To understand the value of computing in all walks of life.  </vt:lpstr>
      <vt:lpstr>Nursery</vt:lpstr>
      <vt:lpstr>Reception</vt:lpstr>
      <vt:lpstr>Year 1</vt:lpstr>
      <vt:lpstr>Year 2</vt:lpstr>
      <vt:lpstr>Year 3</vt:lpstr>
      <vt:lpstr>Year 4</vt:lpstr>
      <vt:lpstr>Year 5</vt:lpstr>
      <vt:lpstr>Year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Curriculum Impact at Lyme Community Primary School </dc:title>
  <dc:creator>Kathryn Jones</dc:creator>
  <cp:lastModifiedBy>Kathryn Jones</cp:lastModifiedBy>
  <cp:revision>1</cp:revision>
  <dcterms:created xsi:type="dcterms:W3CDTF">2023-07-03T12:47:24Z</dcterms:created>
  <dcterms:modified xsi:type="dcterms:W3CDTF">2023-07-07T12:55:42Z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0x010100A5FD2E6F5F4338418988F0DC9A2C6287</vt:lpwstr>
  </property>
</Properties>
</file>