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8"/>
  </p:handoutMasterIdLst>
  <p:sldIdLst>
    <p:sldId id="256" r:id="rId2"/>
    <p:sldId id="257" r:id="rId3"/>
    <p:sldId id="258" r:id="rId4"/>
    <p:sldId id="259" r:id="rId5"/>
    <p:sldId id="260" r:id="rId6"/>
    <p:sldId id="261" r:id="rId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CE4200C-751F-4CFD-93A6-F6C50390C210}" type="datetimeFigureOut">
              <a:rPr lang="en-US" smtClean="0"/>
              <a:t>5/19/2014</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9FBB29B1-5184-44E0-B59C-725C07A6F867}"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274A40F4-D13B-44BF-AC54-BBFB74E468C7}" type="datetimeFigureOut">
              <a:rPr lang="en-GB" smtClean="0"/>
              <a:pPr/>
              <a:t>19/05/2014</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07CE86-163E-4A23-A324-8068D9BB29C3}" type="slidenum">
              <a:rPr lang="en-GB" smtClean="0"/>
              <a:pPr/>
              <a:t>‹#›</a:t>
            </a:fld>
            <a:endParaRPr lang="en-GB"/>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07CE86-163E-4A23-A324-8068D9BB29C3}" type="slidenum">
              <a:rPr lang="en-GB" smtClean="0"/>
              <a:pPr/>
              <a:t>‹#›</a:t>
            </a:fld>
            <a:endParaRPr lang="en-GB"/>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07CE86-163E-4A23-A324-8068D9BB29C3}" type="slidenum">
              <a:rPr lang="en-GB" smtClean="0"/>
              <a:pPr/>
              <a:t>‹#›</a:t>
            </a:fld>
            <a:endParaRPr lang="en-GB"/>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07CE86-163E-4A23-A324-8068D9BB29C3}" type="slidenum">
              <a:rPr lang="en-GB" smtClean="0"/>
              <a:pPr/>
              <a:t>‹#›</a:t>
            </a:fld>
            <a:endParaRPr lang="en-GB"/>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07CE86-163E-4A23-A324-8068D9BB29C3}"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07CE86-163E-4A23-A324-8068D9BB29C3}" type="slidenum">
              <a:rPr lang="en-GB" smtClean="0"/>
              <a:pPr/>
              <a:t>‹#›</a:t>
            </a:fld>
            <a:endParaRPr lang="en-GB"/>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07CE86-163E-4A23-A324-8068D9BB29C3}" type="slidenum">
              <a:rPr lang="en-GB" smtClean="0"/>
              <a:pPr/>
              <a:t>‹#›</a:t>
            </a:fld>
            <a:endParaRPr lang="en-GB"/>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07CE86-163E-4A23-A324-8068D9BB29C3}" type="slidenum">
              <a:rPr lang="en-GB" smtClean="0"/>
              <a:pPr/>
              <a:t>‹#›</a:t>
            </a:fld>
            <a:endParaRPr lang="en-GB"/>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07CE86-163E-4A23-A324-8068D9BB29C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07CE86-163E-4A23-A324-8068D9BB29C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4A40F4-D13B-44BF-AC54-BBFB74E468C7}" type="datetimeFigureOut">
              <a:rPr lang="en-GB" smtClean="0"/>
              <a:pPr/>
              <a:t>19/05/2014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07CE86-163E-4A23-A324-8068D9BB29C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274A40F4-D13B-44BF-AC54-BBFB74E468C7}" type="datetimeFigureOut">
              <a:rPr lang="en-GB" smtClean="0"/>
              <a:pPr/>
              <a:t>19/05/2014</a:t>
            </a:fld>
            <a:endParaRPr lang="en-GB"/>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607CE86-163E-4A23-A324-8068D9BB29C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smtClean="0"/>
              <a:t>Step back in time to World War One!</a:t>
            </a:r>
            <a:endParaRPr lang="en-GB" b="1" u="sng" dirty="0"/>
          </a:p>
        </p:txBody>
      </p:sp>
      <p:sp>
        <p:nvSpPr>
          <p:cNvPr id="3" name="Subtitle 2"/>
          <p:cNvSpPr>
            <a:spLocks noGrp="1"/>
          </p:cNvSpPr>
          <p:nvPr>
            <p:ph type="subTitle" idx="1"/>
          </p:nvPr>
        </p:nvSpPr>
        <p:spPr/>
        <p:txBody>
          <a:bodyPr>
            <a:normAutofit/>
          </a:bodyPr>
          <a:lstStyle/>
          <a:p>
            <a:r>
              <a:rPr lang="en-GB" b="1" dirty="0" smtClean="0"/>
              <a:t>By Will Crofts</a:t>
            </a:r>
            <a:endParaRPr lang="en-GB" b="1" dirty="0">
              <a:effectLst>
                <a:outerShdw blurRad="38100" dist="38100" dir="2700000" algn="tl" rotWithShape="0">
                  <a:srgbClr val="000000">
                    <a:alpha val="43137"/>
                  </a:srgbClr>
                </a:outerShdw>
              </a:effectLst>
            </a:endParaRPr>
          </a:p>
          <a:p>
            <a:pPr algn="l"/>
            <a:r>
              <a:rPr lang="en-GB" b="1" dirty="0" smtClean="0">
                <a:effectLst>
                  <a:outerShdw blurRad="38100" dist="38100" dir="2700000" algn="tl" rotWithShape="0">
                    <a:srgbClr val="000000">
                      <a:alpha val="43137"/>
                    </a:srgbClr>
                  </a:outerShdw>
                </a:effectLst>
              </a:rPr>
              <a:t>Read this PowerPoint to learn lots of WW1 facts!</a:t>
            </a:r>
            <a:endParaRPr lang="en-GB" b="1"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76256" y="4581128"/>
            <a:ext cx="1872208" cy="187220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23450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ircle(in)">
                                      <p:cBhvr>
                                        <p:cTn id="7" dur="2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977209" cy="4276997"/>
          </a:xfrm>
        </p:spPr>
        <p:txBody>
          <a:bodyPr>
            <a:noAutofit/>
          </a:bodyPr>
          <a:lstStyle/>
          <a:p>
            <a:r>
              <a:rPr lang="en-GB" dirty="0" smtClean="0">
                <a:solidFill>
                  <a:schemeClr val="accent2">
                    <a:lumMod val="75000"/>
                  </a:schemeClr>
                </a:solidFill>
              </a:rPr>
              <a:t>The Great War (WW1) all began in 1914 because the Archduke of Austria-Hungry, Franz Ferdinand’s taxi driver, took a wrong turn. </a:t>
            </a:r>
            <a:r>
              <a:rPr lang="en-GB" dirty="0" err="1" smtClean="0">
                <a:solidFill>
                  <a:schemeClr val="accent2">
                    <a:lumMod val="75000"/>
                  </a:schemeClr>
                </a:solidFill>
              </a:rPr>
              <a:t>Gavrilo</a:t>
            </a:r>
            <a:r>
              <a:rPr lang="en-GB" dirty="0" smtClean="0">
                <a:solidFill>
                  <a:schemeClr val="accent2">
                    <a:lumMod val="75000"/>
                  </a:schemeClr>
                </a:solidFill>
              </a:rPr>
              <a:t> </a:t>
            </a:r>
            <a:r>
              <a:rPr lang="en-GB" dirty="0" err="1" smtClean="0">
                <a:solidFill>
                  <a:schemeClr val="accent2">
                    <a:lumMod val="75000"/>
                  </a:schemeClr>
                </a:solidFill>
              </a:rPr>
              <a:t>Prinup</a:t>
            </a:r>
            <a:r>
              <a:rPr lang="en-GB" dirty="0" smtClean="0">
                <a:solidFill>
                  <a:schemeClr val="accent2">
                    <a:lumMod val="75000"/>
                  </a:schemeClr>
                </a:solidFill>
              </a:rPr>
              <a:t> (of Serbia) shot Franz Ferdinand and Austria-Hungry declared war on Serbia. Soon Russia started to support Serbia then Germany declared war on Russia . It was not long before Germany attacked France but instead of marching straight to France Germany marched through Belgium. Because </a:t>
            </a:r>
            <a:r>
              <a:rPr lang="en-GB" smtClean="0">
                <a:solidFill>
                  <a:schemeClr val="accent2">
                    <a:lumMod val="75000"/>
                  </a:schemeClr>
                </a:solidFill>
              </a:rPr>
              <a:t>Belgium is a </a:t>
            </a:r>
            <a:r>
              <a:rPr lang="en-GB" dirty="0" smtClean="0">
                <a:solidFill>
                  <a:schemeClr val="accent2">
                    <a:lumMod val="75000"/>
                  </a:schemeClr>
                </a:solidFill>
              </a:rPr>
              <a:t>small country Britain and it’s huge empire helped Belgium fight the Germans. Thus beginning World  War One!</a:t>
            </a:r>
            <a:endParaRPr lang="en-GB" dirty="0">
              <a:solidFill>
                <a:schemeClr val="accent2">
                  <a:lumMod val="75000"/>
                </a:schemeClr>
              </a:solidFill>
            </a:endParaRPr>
          </a:p>
        </p:txBody>
      </p:sp>
      <p:sp>
        <p:nvSpPr>
          <p:cNvPr id="3" name="Title 2"/>
          <p:cNvSpPr>
            <a:spLocks noGrp="1"/>
          </p:cNvSpPr>
          <p:nvPr>
            <p:ph type="title"/>
          </p:nvPr>
        </p:nvSpPr>
        <p:spPr/>
        <p:txBody>
          <a:bodyPr/>
          <a:lstStyle/>
          <a:p>
            <a:r>
              <a:rPr lang="en-GB" dirty="0" smtClean="0"/>
              <a:t>The Great War begins! </a:t>
            </a:r>
            <a:endParaRPr lang="en-GB" dirty="0"/>
          </a:p>
        </p:txBody>
      </p:sp>
    </p:spTree>
    <p:extLst>
      <p:ext uri="{BB962C8B-B14F-4D97-AF65-F5344CB8AC3E}">
        <p14:creationId xmlns:p14="http://schemas.microsoft.com/office/powerpoint/2010/main" xmlns="" val="161072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solidFill>
                  <a:schemeClr val="tx2"/>
                </a:solidFill>
              </a:rPr>
              <a:t>The devastating first World War devoured the lives of more than ten million British men. Millions of men signed up for WW1 and millions were killed in it.</a:t>
            </a:r>
          </a:p>
          <a:p>
            <a:r>
              <a:rPr lang="en-GB" dirty="0" smtClean="0">
                <a:solidFill>
                  <a:schemeClr val="tx2"/>
                </a:solidFill>
              </a:rPr>
              <a:t>In 1914 men were eager to join the army but when word got back about the terrible conditions men were not so eager and the amount of men joining dropped drastically.</a:t>
            </a:r>
            <a:endParaRPr lang="en-GB" dirty="0">
              <a:solidFill>
                <a:schemeClr val="tx2"/>
              </a:solidFill>
            </a:endParaRPr>
          </a:p>
        </p:txBody>
      </p:sp>
      <p:sp>
        <p:nvSpPr>
          <p:cNvPr id="3" name="Title 2"/>
          <p:cNvSpPr>
            <a:spLocks noGrp="1"/>
          </p:cNvSpPr>
          <p:nvPr>
            <p:ph type="title"/>
          </p:nvPr>
        </p:nvSpPr>
        <p:spPr>
          <a:xfrm>
            <a:off x="688490" y="570156"/>
            <a:ext cx="7915958" cy="1202660"/>
          </a:xfrm>
        </p:spPr>
        <p:txBody>
          <a:bodyPr/>
          <a:lstStyle/>
          <a:p>
            <a:r>
              <a:rPr lang="en-GB" sz="4800" dirty="0" smtClean="0"/>
              <a:t>Recruitment in World War One!</a:t>
            </a:r>
            <a:endParaRPr lang="en-GB" sz="4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148064" y="5085184"/>
            <a:ext cx="2762250" cy="1657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86879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animEffect transition="in" filter="fade">
                                      <p:cBhvr>
                                        <p:cTn id="17" dur="1000"/>
                                        <p:tgtEl>
                                          <p:spTgt spid="3074"/>
                                        </p:tgtEl>
                                      </p:cBhvr>
                                    </p:animEffect>
                                    <p:anim calcmode="lin" valueType="num">
                                      <p:cBhvr>
                                        <p:cTn id="18" dur="1000" fill="hold"/>
                                        <p:tgtEl>
                                          <p:spTgt spid="3074"/>
                                        </p:tgtEl>
                                        <p:attrNameLst>
                                          <p:attrName>ppt_x</p:attrName>
                                        </p:attrNameLst>
                                      </p:cBhvr>
                                      <p:tavLst>
                                        <p:tav tm="0">
                                          <p:val>
                                            <p:strVal val="#ppt_x"/>
                                          </p:val>
                                        </p:tav>
                                        <p:tav tm="100000">
                                          <p:val>
                                            <p:strVal val="#ppt_x"/>
                                          </p:val>
                                        </p:tav>
                                      </p:tavLst>
                                    </p:anim>
                                    <p:anim calcmode="lin" valueType="num">
                                      <p:cBhvr>
                                        <p:cTn id="1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5000" dirty="0"/>
              <a:t>P</a:t>
            </a:r>
            <a:r>
              <a:rPr lang="en-GB" sz="5000" smtClean="0"/>
              <a:t>osters </a:t>
            </a:r>
            <a:r>
              <a:rPr lang="en-GB" sz="5000" dirty="0" smtClean="0"/>
              <a:t>and Propaganda!</a:t>
            </a:r>
            <a:endParaRPr lang="en-GB" sz="50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7487816" y="4493143"/>
            <a:ext cx="1656184" cy="2339689"/>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xmlns="">
                <a:solidFill>
                  <a:schemeClr val="accent1"/>
                </a:solidFill>
              </a14:hiddenFill>
            </a:ext>
          </a:extLst>
        </p:spPr>
      </p:pic>
      <p:sp>
        <p:nvSpPr>
          <p:cNvPr id="7" name="TextBox 6"/>
          <p:cNvSpPr txBox="1"/>
          <p:nvPr/>
        </p:nvSpPr>
        <p:spPr>
          <a:xfrm>
            <a:off x="0" y="2132856"/>
            <a:ext cx="7380312" cy="1938992"/>
          </a:xfrm>
          <a:prstGeom prst="rect">
            <a:avLst/>
          </a:prstGeom>
          <a:noFill/>
        </p:spPr>
        <p:txBody>
          <a:bodyPr wrap="square" rtlCol="0">
            <a:spAutoFit/>
          </a:bodyPr>
          <a:lstStyle/>
          <a:p>
            <a:r>
              <a:rPr lang="en-GB" sz="2400" dirty="0" smtClean="0">
                <a:solidFill>
                  <a:schemeClr val="accent2">
                    <a:lumMod val="75000"/>
                  </a:schemeClr>
                </a:solidFill>
              </a:rPr>
              <a:t>There were hundreds of different posters that used propaganda to encourage men to join the army but the most famous poster was the </a:t>
            </a:r>
            <a:r>
              <a:rPr lang="en-GB" sz="2400" dirty="0">
                <a:solidFill>
                  <a:schemeClr val="accent2">
                    <a:lumMod val="75000"/>
                  </a:schemeClr>
                </a:solidFill>
              </a:rPr>
              <a:t>L</a:t>
            </a:r>
            <a:r>
              <a:rPr lang="en-GB" sz="2400" dirty="0" smtClean="0">
                <a:solidFill>
                  <a:schemeClr val="accent2">
                    <a:lumMod val="75000"/>
                  </a:schemeClr>
                </a:solidFill>
              </a:rPr>
              <a:t>ord Kitchener poster. Some posters claimed the war to be fun and some said that their country needed them.</a:t>
            </a:r>
            <a:endParaRPr lang="en-GB" sz="2400" dirty="0">
              <a:solidFill>
                <a:schemeClr val="accent2">
                  <a:lumMod val="75000"/>
                </a:schemeClr>
              </a:solidFill>
            </a:endParaRPr>
          </a:p>
        </p:txBody>
      </p:sp>
    </p:spTree>
    <p:extLst>
      <p:ext uri="{BB962C8B-B14F-4D97-AF65-F5344CB8AC3E}">
        <p14:creationId xmlns:p14="http://schemas.microsoft.com/office/powerpoint/2010/main" xmlns="" val="383100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arn(inVertical)">
                                      <p:cBhvr>
                                        <p:cTn id="1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solidFill>
                  <a:schemeClr val="accent2">
                    <a:lumMod val="75000"/>
                  </a:schemeClr>
                </a:solidFill>
              </a:rPr>
              <a:t>The Trench conditions were absolutely terrible. Some people say more soldiers died in the trenches than being shot but that’s not true. One of the reasons the  trenches were so unhygienic is because the deceased were just left there to rot but there were many others too. In the trenches the soldiers had many jobs to do. It was boring!</a:t>
            </a:r>
            <a:endParaRPr lang="en-GB" dirty="0">
              <a:solidFill>
                <a:schemeClr val="accent2">
                  <a:lumMod val="75000"/>
                </a:schemeClr>
              </a:solidFill>
            </a:endParaRPr>
          </a:p>
        </p:txBody>
      </p:sp>
      <p:sp>
        <p:nvSpPr>
          <p:cNvPr id="3" name="Title 2"/>
          <p:cNvSpPr>
            <a:spLocks noGrp="1"/>
          </p:cNvSpPr>
          <p:nvPr>
            <p:ph type="title"/>
          </p:nvPr>
        </p:nvSpPr>
        <p:spPr/>
        <p:txBody>
          <a:bodyPr/>
          <a:lstStyle/>
          <a:p>
            <a:r>
              <a:rPr lang="en-GB" dirty="0" smtClean="0"/>
              <a:t>Terrible Trenches!</a:t>
            </a:r>
            <a:endParaRPr lang="en-GB"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292080" y="4653136"/>
            <a:ext cx="2762250" cy="1657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149965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4098"/>
                                        </p:tgtEl>
                                        <p:attrNameLst>
                                          <p:attrName>style.visibility</p:attrName>
                                        </p:attrNameLst>
                                      </p:cBhvr>
                                      <p:to>
                                        <p:strVal val="visible"/>
                                      </p:to>
                                    </p:set>
                                    <p:anim calcmode="lin" valueType="num">
                                      <p:cBhvr>
                                        <p:cTn id="25" dur="1000" fill="hold"/>
                                        <p:tgtEl>
                                          <p:spTgt spid="4098"/>
                                        </p:tgtEl>
                                        <p:attrNameLst>
                                          <p:attrName>ppt_w</p:attrName>
                                        </p:attrNameLst>
                                      </p:cBhvr>
                                      <p:tavLst>
                                        <p:tav tm="0">
                                          <p:val>
                                            <p:fltVal val="0"/>
                                          </p:val>
                                        </p:tav>
                                        <p:tav tm="100000">
                                          <p:val>
                                            <p:strVal val="#ppt_w"/>
                                          </p:val>
                                        </p:tav>
                                      </p:tavLst>
                                    </p:anim>
                                    <p:anim calcmode="lin" valueType="num">
                                      <p:cBhvr>
                                        <p:cTn id="26" dur="1000" fill="hold"/>
                                        <p:tgtEl>
                                          <p:spTgt spid="4098"/>
                                        </p:tgtEl>
                                        <p:attrNameLst>
                                          <p:attrName>ppt_h</p:attrName>
                                        </p:attrNameLst>
                                      </p:cBhvr>
                                      <p:tavLst>
                                        <p:tav tm="0">
                                          <p:val>
                                            <p:fltVal val="0"/>
                                          </p:val>
                                        </p:tav>
                                        <p:tav tm="100000">
                                          <p:val>
                                            <p:strVal val="#ppt_h"/>
                                          </p:val>
                                        </p:tav>
                                      </p:tavLst>
                                    </p:anim>
                                    <p:anim calcmode="lin" valueType="num">
                                      <p:cBhvr>
                                        <p:cTn id="27" dur="1000" fill="hold"/>
                                        <p:tgtEl>
                                          <p:spTgt spid="4098"/>
                                        </p:tgtEl>
                                        <p:attrNameLst>
                                          <p:attrName>style.rotation</p:attrName>
                                        </p:attrNameLst>
                                      </p:cBhvr>
                                      <p:tavLst>
                                        <p:tav tm="0">
                                          <p:val>
                                            <p:fltVal val="90"/>
                                          </p:val>
                                        </p:tav>
                                        <p:tav tm="100000">
                                          <p:val>
                                            <p:fltVal val="0"/>
                                          </p:val>
                                        </p:tav>
                                      </p:tavLst>
                                    </p:anim>
                                    <p:animEffect transition="in" filter="fade">
                                      <p:cBhvr>
                                        <p:cTn id="28" dur="1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solidFill>
                  <a:schemeClr val="accent2">
                    <a:lumMod val="75000"/>
                  </a:schemeClr>
                </a:solidFill>
              </a:rPr>
              <a:t>The  Great War ended, although some people say otherwise, in 1918. After four years of brutally killing Germans Britain and it’s empire emerged victorious. </a:t>
            </a:r>
          </a:p>
          <a:p>
            <a:r>
              <a:rPr lang="en-GB" dirty="0" smtClean="0">
                <a:solidFill>
                  <a:schemeClr val="accent2">
                    <a:lumMod val="75000"/>
                  </a:schemeClr>
                </a:solidFill>
              </a:rPr>
              <a:t>A colossal amount of men died in the Great War, fortunately it ended.</a:t>
            </a:r>
          </a:p>
          <a:p>
            <a:endParaRPr lang="en-GB" dirty="0">
              <a:solidFill>
                <a:schemeClr val="accent2">
                  <a:lumMod val="75000"/>
                </a:schemeClr>
              </a:solidFill>
            </a:endParaRPr>
          </a:p>
        </p:txBody>
      </p:sp>
      <p:sp>
        <p:nvSpPr>
          <p:cNvPr id="3" name="Title 2"/>
          <p:cNvSpPr>
            <a:spLocks noGrp="1"/>
          </p:cNvSpPr>
          <p:nvPr>
            <p:ph type="title"/>
          </p:nvPr>
        </p:nvSpPr>
        <p:spPr/>
        <p:txBody>
          <a:bodyPr/>
          <a:lstStyle/>
          <a:p>
            <a:r>
              <a:rPr lang="en-GB" sz="4800" dirty="0" smtClean="0"/>
              <a:t>The end was near!</a:t>
            </a:r>
            <a:endParaRPr lang="en-GB" sz="4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220072" y="4595851"/>
            <a:ext cx="2850257" cy="199200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524897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circle(in)">
                                      <p:cBhvr>
                                        <p:cTn id="14" dur="20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0"/>
                                        </p:tgtEl>
                                        <p:attrNameLst>
                                          <p:attrName>style.visibility</p:attrName>
                                        </p:attrNameLst>
                                      </p:cBhvr>
                                      <p:to>
                                        <p:strVal val="visible"/>
                                      </p:to>
                                    </p:set>
                                    <p:anim calcmode="lin" valueType="num">
                                      <p:cBhvr additive="base">
                                        <p:cTn id="19" dur="500" fill="hold"/>
                                        <p:tgtEl>
                                          <p:spTgt spid="2050"/>
                                        </p:tgtEl>
                                        <p:attrNameLst>
                                          <p:attrName>ppt_x</p:attrName>
                                        </p:attrNameLst>
                                      </p:cBhvr>
                                      <p:tavLst>
                                        <p:tav tm="0">
                                          <p:val>
                                            <p:strVal val="#ppt_x"/>
                                          </p:val>
                                        </p:tav>
                                        <p:tav tm="100000">
                                          <p:val>
                                            <p:strVal val="#ppt_x"/>
                                          </p:val>
                                        </p:tav>
                                      </p:tavLst>
                                    </p:anim>
                                    <p:anim calcmode="lin" valueType="num">
                                      <p:cBhvr additive="base">
                                        <p:cTn id="20"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118</TotalTime>
  <Words>357</Words>
  <Application>Microsoft Office PowerPoint</Application>
  <PresentationFormat>On-screen Show (4:3)</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Hardcover</vt:lpstr>
      <vt:lpstr>Step back in time to World War One!</vt:lpstr>
      <vt:lpstr>The Great War begins! </vt:lpstr>
      <vt:lpstr>Recruitment in World War One!</vt:lpstr>
      <vt:lpstr>Posters and Propaganda!</vt:lpstr>
      <vt:lpstr>Terrible Trenches!</vt:lpstr>
      <vt:lpstr>The end was near!</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 back in time to World War One!</dc:title>
  <dc:creator>JohnACrofts</dc:creator>
  <cp:lastModifiedBy>edavies</cp:lastModifiedBy>
  <cp:revision>15</cp:revision>
  <dcterms:created xsi:type="dcterms:W3CDTF">2014-05-17T18:39:18Z</dcterms:created>
  <dcterms:modified xsi:type="dcterms:W3CDTF">2014-05-19T14:54:33Z</dcterms:modified>
</cp:coreProperties>
</file>