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20"/>
    <p:restoredTop sz="94660"/>
  </p:normalViewPr>
  <p:slideViewPr>
    <p:cSldViewPr>
      <p:cViewPr varScale="1">
        <p:scale>
          <a:sx n="73" d="100"/>
          <a:sy n="73" d="100"/>
        </p:scale>
        <p:origin x="-76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A64F61-6B98-42EA-9858-EB1F63CD56AC}" type="datetimeFigureOut">
              <a:rPr lang="en-US" smtClean="0"/>
              <a:t>5/19/2014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60F381E-05B7-4A2A-B47A-3569FA18D83B}"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A59B2D4B-9C78-42D2-A85F-3A1027653D5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A59B2D4B-9C78-42D2-A85F-3A1027653D5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A59B2D4B-9C78-42D2-A85F-3A1027653D5D}"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A59B2D4B-9C78-42D2-A85F-3A1027653D5D}"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9B2D4B-9C78-42D2-A85F-3A1027653D5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96349F2-1E29-426E-A622-D2778D1EC2D8}" type="datetimeFigureOut">
              <a:rPr lang="en-GB" smtClean="0"/>
              <a:pPr/>
              <a:t>19/05/2014</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A59B2D4B-9C78-42D2-A85F-3A1027653D5D}"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96349F2-1E29-426E-A622-D2778D1EC2D8}" type="datetimeFigureOut">
              <a:rPr lang="en-GB" smtClean="0"/>
              <a:pPr/>
              <a:t>19/05/2014</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9B2D4B-9C78-42D2-A85F-3A1027653D5D}"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ritish World War I poster"/>
          <p:cNvPicPr>
            <a:picLocks noChangeAspect="1" noChangeArrowheads="1"/>
          </p:cNvPicPr>
          <p:nvPr/>
        </p:nvPicPr>
        <p:blipFill>
          <a:blip r:embed="rId2" cstate="print"/>
          <a:srcRect/>
          <a:stretch>
            <a:fillRect/>
          </a:stretch>
        </p:blipFill>
        <p:spPr bwMode="auto">
          <a:xfrm>
            <a:off x="0" y="-1685925"/>
            <a:ext cx="9144000" cy="8543925"/>
          </a:xfrm>
          <a:prstGeom prst="rect">
            <a:avLst/>
          </a:prstGeom>
          <a:noFill/>
        </p:spPr>
      </p:pic>
      <p:sp>
        <p:nvSpPr>
          <p:cNvPr id="2" name="Title 1"/>
          <p:cNvSpPr>
            <a:spLocks noGrp="1"/>
          </p:cNvSpPr>
          <p:nvPr>
            <p:ph type="ctrTitle"/>
          </p:nvPr>
        </p:nvSpPr>
        <p:spPr>
          <a:xfrm>
            <a:off x="539552" y="5301208"/>
            <a:ext cx="8458200" cy="1222375"/>
          </a:xfrm>
        </p:spPr>
        <p:txBody>
          <a:bodyPr>
            <a:normAutofit fontScale="90000"/>
          </a:bodyPr>
          <a:lstStyle/>
          <a:p>
            <a:r>
              <a:rPr lang="en-GB" dirty="0" smtClean="0">
                <a:solidFill>
                  <a:schemeClr val="bg1"/>
                </a:solidFill>
              </a:rPr>
              <a:t>What happened IN WORLD WAR 1. </a:t>
            </a:r>
            <a:br>
              <a:rPr lang="en-GB" dirty="0" smtClean="0">
                <a:solidFill>
                  <a:schemeClr val="bg1"/>
                </a:solidFill>
              </a:rPr>
            </a:br>
            <a:r>
              <a:rPr lang="en-GB" dirty="0" smtClean="0">
                <a:solidFill>
                  <a:schemeClr val="bg1"/>
                </a:solidFill>
              </a:rPr>
              <a:t>By Eleanor</a:t>
            </a:r>
            <a:br>
              <a:rPr lang="en-GB" dirty="0" smtClean="0">
                <a:solidFill>
                  <a:schemeClr val="bg1"/>
                </a:solidFill>
              </a:rPr>
            </a:b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CAMELS</a:t>
            </a:r>
            <a:endParaRPr lang="en-GB" dirty="0"/>
          </a:p>
        </p:txBody>
      </p:sp>
      <p:sp>
        <p:nvSpPr>
          <p:cNvPr id="3" name="Content Placeholder 2"/>
          <p:cNvSpPr>
            <a:spLocks noGrp="1"/>
          </p:cNvSpPr>
          <p:nvPr>
            <p:ph sz="half" idx="1"/>
          </p:nvPr>
        </p:nvSpPr>
        <p:spPr/>
        <p:txBody>
          <a:bodyPr>
            <a:normAutofit/>
          </a:bodyPr>
          <a:lstStyle/>
          <a:p>
            <a:pPr>
              <a:buNone/>
            </a:pPr>
            <a:r>
              <a:rPr lang="en-GB" dirty="0" smtClean="0"/>
              <a:t>Camels were used to send equipment and food supplies to the soldiers. </a:t>
            </a:r>
            <a:endParaRPr lang="en-GB" dirty="0"/>
          </a:p>
        </p:txBody>
      </p:sp>
      <p:pic>
        <p:nvPicPr>
          <p:cNvPr id="22530" name="Picture 2" descr="This is just... So deep. Like. Deep. The camel is saying so much with just an expression."/>
          <p:cNvPicPr>
            <a:picLocks noChangeAspect="1" noChangeArrowheads="1"/>
          </p:cNvPicPr>
          <p:nvPr/>
        </p:nvPicPr>
        <p:blipFill>
          <a:blip r:embed="rId2" cstate="print"/>
          <a:srcRect/>
          <a:stretch>
            <a:fillRect/>
          </a:stretch>
        </p:blipFill>
        <p:spPr bwMode="auto">
          <a:xfrm>
            <a:off x="4499993" y="1340768"/>
            <a:ext cx="3672407" cy="49685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ELEPHANTS</a:t>
            </a:r>
            <a:endParaRPr lang="en-GB" dirty="0"/>
          </a:p>
        </p:txBody>
      </p:sp>
      <p:sp>
        <p:nvSpPr>
          <p:cNvPr id="3" name="Content Placeholder 2"/>
          <p:cNvSpPr>
            <a:spLocks noGrp="1"/>
          </p:cNvSpPr>
          <p:nvPr>
            <p:ph sz="half" idx="1"/>
          </p:nvPr>
        </p:nvSpPr>
        <p:spPr/>
        <p:txBody>
          <a:bodyPr>
            <a:normAutofit/>
          </a:bodyPr>
          <a:lstStyle/>
          <a:p>
            <a:pPr>
              <a:buNone/>
            </a:pPr>
            <a:r>
              <a:rPr lang="en-GB" dirty="0" smtClean="0"/>
              <a:t>Elephants were used to make the harvesting a lot quicker and easier.</a:t>
            </a:r>
            <a:r>
              <a:rPr lang="en-GB" sz="4400" dirty="0" smtClean="0"/>
              <a:t> </a:t>
            </a:r>
            <a:endParaRPr lang="en-GB" sz="4400" dirty="0"/>
          </a:p>
        </p:txBody>
      </p:sp>
      <p:pic>
        <p:nvPicPr>
          <p:cNvPr id="23554" name="Picture 2" descr="Nag on the Lake: The Circus Animals That Helped Win WW1"/>
          <p:cNvPicPr>
            <a:picLocks noChangeAspect="1" noChangeArrowheads="1"/>
          </p:cNvPicPr>
          <p:nvPr/>
        </p:nvPicPr>
        <p:blipFill>
          <a:blip r:embed="rId2" cstate="print"/>
          <a:srcRect/>
          <a:stretch>
            <a:fillRect/>
          </a:stretch>
        </p:blipFill>
        <p:spPr bwMode="auto">
          <a:xfrm>
            <a:off x="5076055" y="1916832"/>
            <a:ext cx="3417949" cy="28083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OXEN</a:t>
            </a:r>
            <a:endParaRPr lang="en-GB" dirty="0"/>
          </a:p>
        </p:txBody>
      </p:sp>
      <p:sp>
        <p:nvSpPr>
          <p:cNvPr id="3" name="Content Placeholder 2"/>
          <p:cNvSpPr>
            <a:spLocks noGrp="1"/>
          </p:cNvSpPr>
          <p:nvPr>
            <p:ph sz="half" idx="1"/>
          </p:nvPr>
        </p:nvSpPr>
        <p:spPr/>
        <p:txBody>
          <a:bodyPr>
            <a:normAutofit/>
          </a:bodyPr>
          <a:lstStyle/>
          <a:p>
            <a:pPr>
              <a:buNone/>
            </a:pPr>
            <a:r>
              <a:rPr lang="en-GB" dirty="0" smtClean="0"/>
              <a:t>Oxen were used to carry heavy equipment that the Elephants couldn’t carry.  </a:t>
            </a:r>
            <a:endParaRPr lang="en-GB" dirty="0"/>
          </a:p>
        </p:txBody>
      </p:sp>
      <p:pic>
        <p:nvPicPr>
          <p:cNvPr id="24578" name="Picture 2" descr="Oxen Oxen transporting French heavy artillery during WW1. Oxen were useful in pulling the heaviest equipment."/>
          <p:cNvPicPr>
            <a:picLocks noChangeAspect="1" noChangeArrowheads="1"/>
          </p:cNvPicPr>
          <p:nvPr/>
        </p:nvPicPr>
        <p:blipFill>
          <a:blip r:embed="rId2" cstate="print"/>
          <a:srcRect/>
          <a:stretch>
            <a:fillRect/>
          </a:stretch>
        </p:blipFill>
        <p:spPr bwMode="auto">
          <a:xfrm>
            <a:off x="4355976" y="1484784"/>
            <a:ext cx="4638744" cy="49347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5636096"/>
          </a:xfrm>
        </p:spPr>
        <p:txBody>
          <a:bodyPr>
            <a:noAutofit/>
          </a:bodyPr>
          <a:lstStyle/>
          <a:p>
            <a:pPr algn="ctr"/>
            <a:r>
              <a:rPr lang="en-GB" sz="9600" dirty="0" smtClean="0"/>
              <a:t>The End</a:t>
            </a:r>
            <a:endParaRPr lang="en-GB" sz="9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IT START?</a:t>
            </a:r>
            <a:endParaRPr lang="en-GB" dirty="0"/>
          </a:p>
        </p:txBody>
      </p:sp>
      <p:sp>
        <p:nvSpPr>
          <p:cNvPr id="3" name="Content Placeholder 2"/>
          <p:cNvSpPr>
            <a:spLocks noGrp="1"/>
          </p:cNvSpPr>
          <p:nvPr>
            <p:ph sz="half" idx="1"/>
          </p:nvPr>
        </p:nvSpPr>
        <p:spPr>
          <a:xfrm>
            <a:off x="395536" y="1628800"/>
            <a:ext cx="4191000" cy="4724400"/>
          </a:xfrm>
        </p:spPr>
        <p:txBody>
          <a:bodyPr>
            <a:normAutofit lnSpcReduction="10000"/>
          </a:bodyPr>
          <a:lstStyle/>
          <a:p>
            <a:pPr>
              <a:buNone/>
            </a:pPr>
            <a:r>
              <a:rPr lang="en-GB" dirty="0" smtClean="0"/>
              <a:t>WW1 started when an   Austrian man, called Franz was in a taxi, but the taxi driver took him down the wrong street. Unfortunately a group of Serbians were there. Serbians hated Franz. Unfortunately they killed him. A few months later, war was declared. </a:t>
            </a:r>
            <a:endParaRPr lang="en-GB" dirty="0"/>
          </a:p>
        </p:txBody>
      </p:sp>
      <p:sp>
        <p:nvSpPr>
          <p:cNvPr id="6" name="Oval Callout 5"/>
          <p:cNvSpPr/>
          <p:nvPr/>
        </p:nvSpPr>
        <p:spPr>
          <a:xfrm rot="21361886">
            <a:off x="4284238" y="2073312"/>
            <a:ext cx="1584337" cy="1080120"/>
          </a:xfrm>
          <a:prstGeom prst="wedgeEllipseCallout">
            <a:avLst>
              <a:gd name="adj1" fmla="val 52965"/>
              <a:gd name="adj2" fmla="val 750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Victorian Men's Clothing"/>
          <p:cNvPicPr>
            <a:picLocks noChangeAspect="1" noChangeArrowheads="1"/>
          </p:cNvPicPr>
          <p:nvPr/>
        </p:nvPicPr>
        <p:blipFill>
          <a:blip r:embed="rId2" cstate="print"/>
          <a:srcRect/>
          <a:stretch>
            <a:fillRect/>
          </a:stretch>
        </p:blipFill>
        <p:spPr bwMode="auto">
          <a:xfrm>
            <a:off x="5940152" y="2852936"/>
            <a:ext cx="2857500" cy="3312368"/>
          </a:xfrm>
          <a:prstGeom prst="rect">
            <a:avLst/>
          </a:prstGeom>
          <a:noFill/>
        </p:spPr>
      </p:pic>
      <p:sp>
        <p:nvSpPr>
          <p:cNvPr id="7" name="TextBox 6"/>
          <p:cNvSpPr txBox="1"/>
          <p:nvPr/>
        </p:nvSpPr>
        <p:spPr>
          <a:xfrm>
            <a:off x="4572000" y="2276872"/>
            <a:ext cx="1080120" cy="646331"/>
          </a:xfrm>
          <a:prstGeom prst="rect">
            <a:avLst/>
          </a:prstGeom>
          <a:noFill/>
        </p:spPr>
        <p:txBody>
          <a:bodyPr wrap="square" rtlCol="0">
            <a:spAutoFit/>
          </a:bodyPr>
          <a:lstStyle/>
          <a:p>
            <a:r>
              <a:rPr lang="en-GB" dirty="0" smtClean="0"/>
              <a:t>I declare     war!</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did they sign up?</a:t>
            </a:r>
            <a:endParaRPr lang="en-GB" dirty="0"/>
          </a:p>
        </p:txBody>
      </p:sp>
      <p:sp>
        <p:nvSpPr>
          <p:cNvPr id="3" name="Content Placeholder 2"/>
          <p:cNvSpPr>
            <a:spLocks noGrp="1"/>
          </p:cNvSpPr>
          <p:nvPr>
            <p:ph sz="half" idx="1"/>
          </p:nvPr>
        </p:nvSpPr>
        <p:spPr/>
        <p:txBody>
          <a:bodyPr>
            <a:noAutofit/>
          </a:bodyPr>
          <a:lstStyle/>
          <a:p>
            <a:pPr>
              <a:buNone/>
            </a:pPr>
            <a:r>
              <a:rPr lang="en-GB" sz="2600" dirty="0" smtClean="0"/>
              <a:t>Soldiers signed up at Whitehall Recruiting office, London. Posters were used to encourage men to sign up so we had more chance of winning. After 4 years of fighting, Britain were declared the winners. As they were waiting, the excitement rushed through the crowd.</a:t>
            </a:r>
          </a:p>
        </p:txBody>
      </p:sp>
      <p:pic>
        <p:nvPicPr>
          <p:cNvPr id="4098" name="Picture 2" descr="WW1 American Soldiers | TO WW1,AMERICAN ARMY EFFORT DURING WW1,US ARMY WON WW1,WW1 SOLDIER ..."/>
          <p:cNvPicPr>
            <a:picLocks noChangeAspect="1" noChangeArrowheads="1"/>
          </p:cNvPicPr>
          <p:nvPr/>
        </p:nvPicPr>
        <p:blipFill>
          <a:blip r:embed="rId2" cstate="print"/>
          <a:srcRect/>
          <a:stretch>
            <a:fillRect/>
          </a:stretch>
        </p:blipFill>
        <p:spPr bwMode="auto">
          <a:xfrm>
            <a:off x="4860032" y="1628800"/>
            <a:ext cx="3219450" cy="4286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did they get food?</a:t>
            </a:r>
            <a:endParaRPr lang="en-GB" dirty="0"/>
          </a:p>
        </p:txBody>
      </p:sp>
      <p:pic>
        <p:nvPicPr>
          <p:cNvPr id="3074" name="Picture 2" descr="http://media-cache-ec0.pinimg.com/originals/05/74/11/0574117c65d5402c4007e6690f5dad43.jpg"/>
          <p:cNvPicPr>
            <a:picLocks noChangeAspect="1" noChangeArrowheads="1"/>
          </p:cNvPicPr>
          <p:nvPr/>
        </p:nvPicPr>
        <p:blipFill>
          <a:blip r:embed="rId2" cstate="print"/>
          <a:srcRect/>
          <a:stretch>
            <a:fillRect/>
          </a:stretch>
        </p:blipFill>
        <p:spPr bwMode="auto">
          <a:xfrm>
            <a:off x="4283968" y="1124744"/>
            <a:ext cx="4860032" cy="5733256"/>
          </a:xfrm>
          <a:prstGeom prst="rect">
            <a:avLst/>
          </a:prstGeom>
          <a:noFill/>
        </p:spPr>
      </p:pic>
      <p:sp>
        <p:nvSpPr>
          <p:cNvPr id="3" name="Content Placeholder 2"/>
          <p:cNvSpPr>
            <a:spLocks noGrp="1"/>
          </p:cNvSpPr>
          <p:nvPr>
            <p:ph sz="half" idx="1"/>
          </p:nvPr>
        </p:nvSpPr>
        <p:spPr/>
        <p:txBody>
          <a:bodyPr>
            <a:normAutofit/>
          </a:bodyPr>
          <a:lstStyle/>
          <a:p>
            <a:pPr>
              <a:buNone/>
            </a:pPr>
            <a:r>
              <a:rPr lang="en-GB" dirty="0" smtClean="0">
                <a:solidFill>
                  <a:schemeClr val="tx1"/>
                </a:solidFill>
              </a:rPr>
              <a:t>At the beginning of the war, soldiers were given 200g of vegetables and 300g of meat each day. That amount of food dropped dramatically at Christmas 1916 and bread was made out of dried turnips because flour was hard to get.   </a:t>
            </a:r>
            <a:endParaRPr lang="en-GB"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a:buNone/>
            </a:pPr>
            <a:r>
              <a:rPr lang="en-GB" dirty="0" smtClean="0"/>
              <a:t>Rationing was introduced and women were only allowed to give the cooks food grown in Britain. Soldiers were also given cheese, tinned meat and army biscuits. Brown stew was also served but usually got cold. The soldiers hated the cooks. </a:t>
            </a:r>
            <a:endParaRPr lang="en-GB" dirty="0"/>
          </a:p>
        </p:txBody>
      </p:sp>
      <p:pic>
        <p:nvPicPr>
          <p:cNvPr id="5" name="Content Placeholder 4" descr="ww1 2.png"/>
          <p:cNvPicPr>
            <a:picLocks noGrp="1" noChangeAspect="1"/>
          </p:cNvPicPr>
          <p:nvPr>
            <p:ph sz="half" idx="2"/>
          </p:nvPr>
        </p:nvPicPr>
        <p:blipFill>
          <a:blip r:embed="rId2" cstate="print"/>
          <a:stretch>
            <a:fillRect/>
          </a:stretch>
        </p:blipFill>
        <p:spPr>
          <a:xfrm>
            <a:off x="4648200" y="2420888"/>
            <a:ext cx="4343400" cy="3168352"/>
          </a:xfrm>
        </p:spPr>
      </p:pic>
      <p:sp>
        <p:nvSpPr>
          <p:cNvPr id="4" name="TextBox 3"/>
          <p:cNvSpPr txBox="1"/>
          <p:nvPr/>
        </p:nvSpPr>
        <p:spPr>
          <a:xfrm>
            <a:off x="4860032" y="4581128"/>
            <a:ext cx="4032448" cy="369332"/>
          </a:xfrm>
          <a:prstGeom prst="rect">
            <a:avLst/>
          </a:prstGeom>
          <a:noFill/>
        </p:spPr>
        <p:txBody>
          <a:bodyPr wrap="square" rtlCol="0">
            <a:spAutoFit/>
          </a:bodyPr>
          <a:lstStyle/>
          <a:p>
            <a:r>
              <a:rPr lang="en-GB" dirty="0" smtClean="0"/>
              <a:t>My picture of brown stew.</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DID THEY HIDE?</a:t>
            </a:r>
            <a:endParaRPr lang="en-GB" dirty="0"/>
          </a:p>
        </p:txBody>
      </p:sp>
      <p:sp>
        <p:nvSpPr>
          <p:cNvPr id="3" name="Content Placeholder 2"/>
          <p:cNvSpPr>
            <a:spLocks noGrp="1"/>
          </p:cNvSpPr>
          <p:nvPr>
            <p:ph sz="half" idx="1"/>
          </p:nvPr>
        </p:nvSpPr>
        <p:spPr/>
        <p:txBody>
          <a:bodyPr>
            <a:normAutofit lnSpcReduction="10000"/>
          </a:bodyPr>
          <a:lstStyle/>
          <a:p>
            <a:pPr>
              <a:buNone/>
            </a:pPr>
            <a:r>
              <a:rPr lang="en-GB" dirty="0" smtClean="0"/>
              <a:t>Trenches were dug for soldiers to hide in and get a good shot of the enemies. Trenches were very un-hygienic as there were lice, rats and dead bodies in there. They were narrow, as it made them harder to find, but it didn’t stop rats from getting in.</a:t>
            </a:r>
            <a:endParaRPr lang="en-GB" dirty="0"/>
          </a:p>
        </p:txBody>
      </p:sp>
      <p:pic>
        <p:nvPicPr>
          <p:cNvPr id="1026" name="Picture 2" descr="WW 1 Trenches"/>
          <p:cNvPicPr>
            <a:picLocks noChangeAspect="1" noChangeArrowheads="1"/>
          </p:cNvPicPr>
          <p:nvPr/>
        </p:nvPicPr>
        <p:blipFill>
          <a:blip r:embed="rId2" cstate="print"/>
          <a:srcRect/>
          <a:stretch>
            <a:fillRect/>
          </a:stretch>
        </p:blipFill>
        <p:spPr bwMode="auto">
          <a:xfrm>
            <a:off x="4716016" y="1340768"/>
            <a:ext cx="3793604" cy="48245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HORSES</a:t>
            </a:r>
            <a:endParaRPr lang="en-GB" dirty="0"/>
          </a:p>
        </p:txBody>
      </p:sp>
      <p:sp>
        <p:nvSpPr>
          <p:cNvPr id="3" name="Content Placeholder 2"/>
          <p:cNvSpPr>
            <a:spLocks noGrp="1"/>
          </p:cNvSpPr>
          <p:nvPr>
            <p:ph sz="half" idx="1"/>
          </p:nvPr>
        </p:nvSpPr>
        <p:spPr/>
        <p:txBody>
          <a:bodyPr>
            <a:normAutofit/>
          </a:bodyPr>
          <a:lstStyle/>
          <a:p>
            <a:pPr>
              <a:buNone/>
            </a:pPr>
            <a:r>
              <a:rPr lang="en-GB" sz="3600" dirty="0" smtClean="0"/>
              <a:t>Horses were used to pull carriages like ambulances and wagons. They played a very important role in the war.</a:t>
            </a:r>
            <a:endParaRPr lang="en-GB" sz="3600" dirty="0"/>
          </a:p>
        </p:txBody>
      </p:sp>
      <p:sp>
        <p:nvSpPr>
          <p:cNvPr id="19460" name="AutoShape 4" descr="data:image/jpeg;base64,/9j/4AAQSkZJRgABAQAAAQABAAD/2wCEAAkGBxQTEhUUExQVFhUXFx8YGBgYFxcYHhoaGBwXHBgfHBocHCggGBwlIBocITEhJSkrLi4uHB8zODMsNygtLisBCgoKBQUFDgUFDisZExkrKysrKysrKysrKysrKysrKysrKysrKysrKysrKysrKysrKysrKysrKysrKysrKysrK//AABEIAOwA1gMBIgACEQEDEQH/xAAcAAABBQEBAQAAAAAAAAAAAAAFAgMEBgcBAAj/xABCEAACAQIEAwYDBgQEBQQDAAABAhEAAwQSITEFQVEGEyJhcYGRobEHIzJCwdEUUuHwYnKCshUzkqLxFiRDUzTC4v/EABQBAQAAAAAAAAAAAAAAAAAAAAD/xAAUEQEAAAAAAAAAAAAAAAAAAAAA/9oADAMBAAIRAxEAPwDYXFMvTjGkOaBs0g0s0kigbNJNKIr0UCBSTS4rlAkV412kk0Hia8TXia5QeBpVJr0UCq6GrlU/t122XAxbRQ95lzQTAVZIBPMyQYHluKB7tzxoWglkFg1zUldwo+kn6Gg3De0Zw58T5knZ2UH2JrNOK9pL+LuF3aXjL4RlgA7CPU7zTKYLxlWDCNyZ38/Sg+gMF2jwt2Ml+0SeWdZ+E0UFfL+IYjSPw6fMn9a2D7GeI3LmHu23JZbTgISZgMPwjyET/qoNAivAUuK4BQcilLXgKUKBQpYpIpa0DlrevVxDXqBTVw10iuE0CSK4RSq8aBorSSKcpJoGiK5FORXKBBqJjMdbtgm46oBr4mA+tDu3ZuDBXO5vCw5KqHMgeJlWJAJSZjNymdN6+duK8JxFvEG1iVdLmpJcZiQAdQ0+MeYNBsljtvcd2yi1kJOTckDlmIberL2e4s17MLihWWCIOhBn6frXzgOHFgCpb1y7Rp1+lFOHcVxGD2v3rRfSQQywApHhYH+bcajzoPpMUF41x9cNfsW3Ay3swzdGXLA35yfl1ob9mzYt8MbmLum4XabchdFGkyAJDHUeQHWjvHuDJirL2n0kEK8Ash0IKzsZAPtQEFMiRtVK+0bsR/HKLtogX0XKJ0DrqcpPIyTB89eob7F8avWrrYHFkG6hlWJAleRAjxKd5/rV7ig+acDw+5ZZkdGt3lfUEQw21H6ET5TWr4O6BaHgIdhoznM0cySwDQOhHQCk/bGyLh7REre737txoQADm16HTSs+4E1y42fEXmNqfEJOa4eSg7lfl8aB3jeAS9iO4wiO9wtqoUQPMGdjvJgCtf7D9mxgcMLROZ2Oe4RtmMaDyAAA+POo/Y3iVpwy5VS5M6AAsoiJPMjQekVaaD1civRXqDq0oCkilLQOKKXFIWl0HVFerimu0DjU21OMKbYUAftH2gtYO33l3MQTACiSTE8yAKovE/tRuZM1jCkL/NdbT4Lv8ah/aTib38Ytu4CbJju1MhTKifVs0j4VnXFbKi5ouIFyPwMQ6mQRKkax5RpFAcx/2kY+8R94LcHa2Ms+upJ+NE8V2mxV6zZvLiLiZgVdQSBnTQkeu8UDwPZ1SguA5iBDJBkH9aL2mti0/wB34Uug5DpGdQeem5IoF4ntZjAgzXcoP5/Gvwhon2qs4ztPiiysbt3TVSXaeeoJOmsiivGL4uoFCqihsyt4TAjbofLfpVPvLDlWIJGikajXXl/YoNI/9bDE8KvYW8LjX+7Iz6EOZLLOsgiBQrg/ai5i7Aw2IIbIR3d0iXBGkT+YFZHXbeinZPscb2FOJVizKcwsAAZiFQlS06kjlprFQ+M4TD2ry4rCqBbdGa4sR3TIs5ADqhaQY3ENyFBZeHYK2mVpLZRk1ywAT4p9/Osw7dYxbl4BFACZpgkgkncHnoBtWh9jOJ95bUOCHJkiNwD+IeU6UM7UcIW9bVxbLZAxlNCACDtzGjcvhQW77G8ebnDkRjrbZlH+WZHwmPar2Kx7sxie4wyPbDQglhpJBk51jnvPUVpXAOMi+sMCrjr+aOYoBnbrs42IRbtjw4qxLWm08Q/Mh8j9fImqvwf7UhawsYlGbEI2UL+EuAYJOnhZYIPUgddNNxd5baM7GFVSxPkBJr5+ujv7lxrtnO1xsztmZSSTIAITQRpAI0igf7bdqbnFLiC3bZbVv8pYTJ3LGIUwIG/PeldmeCq7d3cxCeAgwr/eA80UTJHMmBGtSP8Ah3cWixXKVgkhd11ksOYEgnnpOkVAxHCrXc57ZyvnXxsTMswH4gNVJI1GqmPSgO8cstZujJ94G2ViAY6IY0I13md6sXZztS6BR4ntmCVfRlB5Ann5aj0map/fZFQkmQI1OiAkaCZkmJJJJPPYCnMDdkk8sxPw0Hz1oNxwt9biq6mVYSKcK1UOwmPOZ7J2Izr5HQOPmp9zVyIoERS1Fdy10Cg6K7XhSooOAV2vCvUDzUhxTppLCgxv7Q+Kl8WbN3woijwkFlEnS4dIg5gp00JAqk8YsYRWzfxLMwEKthYAPUsQBHz862ft7gQnd40IHNglbqwCHsPpcBGxjRhPQ0O412Gw9y0b2Ct2rdzu81rKq5WJ1U9ASDGb05CKDNWN23hDcVc4yrnNxma5lcSSVEAIDsTPPUiaGX+1PeBhdtAhyM+UkFguw35HbXlRHjHEblu4WdWt3XQJetsMuq6ZgOS7jSMwOnOqtdsKtwBoy7yOm+n08qA6nH8GoCpavMek6f7v0NQcMS94ItsW9ZbMR4F3ZmMQNPWl4PCrq6r4R+N/yj4jfyEk1CxmNLSiaJuZiX826+nKg03sB2tTD2msmHtqruHWSzOrMNV3AdQpHSfhU+G4XFY+/cViAbpzXIACrG8gf2fegXAroTPMyV0idI11jkau3YLG/wDvUAAXOpDAeQJn5UF0sdnbWHtpk1ZBGY7kH05eVVbs7xUnKgEgFpOmzNofnqPQ0d+0XG3Fsi1bBhwSzDko3HvWd8DfEWe8Fq1nMiSZIXz6DnqaA3bAV7y2CEYMDBHgKuTIZY1ImQRyIoxwXipzm5lUOhGfKSdBO4O066Dyqs3kLJiGBBuAWxKHSWucj8R8KN9mMMLYeSG/ESYH5Ms7erUFm+1TFFuGE22AFxkWZjwzmafQKZHkazfhmFt+BGchAsZ0cAg/zZgfC066+m1WjtVhnu4NkGoUi6B1yh1/26+1ZTfusoKhiBOo66aE+fKgstjjl7D37iP98+lkO0spRzGZpMkEEQJG9FbfDLVxXnQHcAAQSQZEdSASNtKB8OKNZu2WMZkUoxMEEZmE+jfKofD+Pm3owkjSaA3j+D3bVoMz50GZWhQCoJ8LaCTJAmZqRwS0SgaJIA0EaetP4Piov2riLqSjCDA3BFCuz3D3jNLoG2YGD6nnHKg0DsVigMWgfwmGAn80jYeflWm1jODt3Ve0BdJi4viaGnxDfQEeuv7bMDQdArteFeoPClCuCug0HhvXq6K5QSjTZNLLUigbuWwQQQCCIIOtCWwowtpu6gW0UsEYnKoEkhTBKD4gchRlqC9qrbPh2tqdbhW36hyA2+3hmgzjifAG4i9xi83B4l0UKAdkHMaCJM6gHY1lvE8A9rQ6oT4X5T0PTzH7V9Ctwe3g8DeBJfKLl7MTDZoJkEag6bisGsXbgtspfwHXKwzAnrEH9KAbhcW6q1sk5YMiemsRsBOumvnXMKubM2wifYRFNXgJIMqevLTkf0PtTTXiJUbabiKCfhb2UqRsR9R+31q8/ZTZz4t3OyWz7EkKPlNZ8G0ETI+k6fr8BWr9ibZZC2HsBEDZGfvCrPl30AM79d5oDnac5nyGCIHz3HpWf8TGZ2CwVAJJHMefWrtx0rdzIGay58P3gkE9AwMSekz5Vm3GLV/DB7Lj/mQAw1EDYA0E3BEpgbt3bvLqgei/1mpuG4wLF1XDF7bqxiY0uBgQRrqCNqa7VItjCYewDLEyY6qCD7kmYoeMJlVWnMAYWYmF/rNBomAvZlUaaLEepKx58qq1vgtmziWFwZVIPduDorSQAw/Mp1BG+1Guy2LBTOdhAY+YMkn60P4hjluWw0qWVsxzeuYj2S4B60D1vsMGOYNaytqYUkTpsAaU3YfCMe6u3MlwnMuRFTMsawTmDQd51GnUTGwnG8USiEHDhszDMuclQfy8gRmUQR5+sLtF2dxTkXbN43SBqHbK0/4R+EemlAf4b2Hwdh83e3H8i4A/7QD86n8S4Fh2WbB7u4B4WBMHyYTqD13rJrnGr6TbujVTBDrBH60m1xq4dtBOkTv60F54bfu/xCWSn3ucDKeeokq3pr0IFbZFZZ9lKfetcvr94ygWnaZjXMBOnTX161qlB4V6a7XDQcFdFcrwNB016vRXqCU1IrrmkUCiaH4g5r9teSq1w+v4V+pqaagYRc1+628BU+Esf9woA/2jYjJw+/5gL/1MoPyNYOge5OUhBO/7dK137Zb5GFtWwYz3dfMKpP1isp4ZtyoBfEOGkf8AyFm/MCNuemus1Aw+JErnEkaDSZ6RqP1HlR7G6kIYJgeLmf39dt6g4rCC2xnfIIHmenw+dAxgVW4WCgzssmdSQANN52reOAYFcFhLdtjGRZY/4jq3zNY19n1qeIWNomTPOFJA9ZiPatV7ZY1Cq2jcVWZhE8xQDe0nB/4qCkAEyxJ0jcVV8fZu4e4thmzpcEKbuoV40IaCcoJ6GjvZvilz/wBwHtytpoUhWGfpCkkzt8RQTtBiXuXLbYpLdp8lz7qTmYRcy5iNhKAeHU+UigH8eytcQ5gU1i2EClICzLbuTzn00OlSrt9jCiACOZ38z0PvyoPicPc+6uMsd6CyKAZKiADGuh6kmp922oy96+T2kn0UGgIcMv8AdpiEDCWGnOCAw9959qCYOM123ccq+TP3m+UyDqPzAzqd+m1WfAFCPu0yrzLaswmOWijy50nH4Ne+DMsh7bK2UCQCQR8gaAPgFDutvO6uBcFwvcLAEZYMMYAPURuOlWfs9irjTZbV1MAg5sw6yTJWNZqjY7A3MI1xg7ElgqOJWV0ckH0yjfmaN4btCzqlm0wN5x4u8nK4MzbDcuU7A666UFi47wBcXEKrldO8BIPopCnMvmfUTNUbjfZK7g2k+NNGBg8iAQw5aH3ovb7V4vBMA+HRB0AYA+8kNRnH9tExdo21s/eMI8RVgB5gxm9N6CbwPHi5YXKy94pAUk/m0K68p0k8ifKtE7NcV7+0M0h1EMG0PST0PIjqDWKWuAY1LdzEYdClpASwVtZH4xlnMwEyJH4fOiXY7tiy35c6sRJJ0JMKw11AIgxrqPOg3EGu01ZuhgCpBB2Ip2g4a4BSqRceATB0E6Ak6dANSfKgWK7WfcV7TO99xa74gADIEdSI3JUwRqfpXqDR4pJFdzUkvQKAodwPVHb+e65+DFR8lqY7wJ6VB7PPOGtHmyhj6tqfrQUP7brkW8MP8bH4Bf3rK8LdiQdN/lNaL9uV2ThlnYOT/qKAf7TWYC57HmTzoJyakN02Hr9adxmVB/E3ApAUJaUGRcujmf8ACg1PU5RzNJwWGlA9wkJyA1NyP5QfgWOg8zpQ7jGKe64RlC5QFVBqFUTCiddOu5MnnQQMBiGS4rrIKsCCOW1XfiPc4rGBu8UgW/CWlQ7akSw2FV+3wubSkdY9h+9DsfiQlxUUBlW2qGDpMZmgjzYiaC7YbDYprLPZM3QxINtwLaZQQVWZNxoJM+mulBeMcVz3Fd0LF1VhnClgpGizGs/zaVN7M4q/et91auLbsfhb8KlVb8eWIgwTr503xjiOGu3GDKi3EhUuWyVBUAQfMjbXoKAVxXG3RkgsEAhWI5rIIB6CKhYW4S4Z5LdTOnlVkHB8RewwASVtsGt92oyuplTtqGUkmOhbSo3/AAG8kG4FtDrcdFPn4ZLfKgJ8OvQpIOsxHuDRTE8QCrmKySpVQPxPG8dFB3Y6Dz2quJiranLaHfXPIMtsebMYZx5AAedEOH4a43eXLhLlkOpEeEQIHJV30HSgRxOTYt3IBYZlZNwQNYE/4WihHZ3iQtXwgJNnMSoMSJ21ov3s4dJ375h6gKv9KF9qeAm1F+2DlJAYc1cxr6H6+tBfv4O3i0AZC9tWmAYOaIA3HIyTPTrQrH4bBYdx9w4bkqG2xPk5kmI8/aqhwrid/O9pbj2lcjvNNVIgGOh0jl51oPAsFbtpCDfc7k+p/sUFq+z5ItuNgcrZZYhQwMCW1JgCfoKz37TOyH8JdF6wsWbjbD/47m8Dop1I9x0q9dkuMJba7bfwAsCCR/hAJY/lBjQn5aVcMbhLd9ClxVdGGoOoPMfuDQU37JxebDM91pBbKu+oXc/ExPl6VehTGCwaWkW3bUIiiAo2FPmgVUPi3EUw9prt0wi79ZOwHU1LrJ+1faj+KtWbAUl0ab4IgZlBEDrqSfhQP2uP3cViLt2yq20IABeATl6nrrt6V6gdvibWrSwihcxGqqyzuB1B1I9q9Qbi1JNLpLUCGFB+DXxaw5DkL3GZHJ5BJgnyKw3vRk1nP2t49bFtcv47/gdZID213zQRqCRB0O41GlBReMcQPE8c7ai1GUf4UE5T/mnWPMjzoRisCth8pAu3BEb92J2J5sfLQetdwnaBbcBbKqu5CO8zznMSCdokaRUe9dzatIknXqTtPxoCAUsC5uBmkTodcusAaQoA/CNNaAXLD51B1LRPWI6ctaJ4LFLlymZiB6Senr9aZFk5yzbhgOesefsKC3WsOFtqCIkRoP5fXqSap3bDBKjrcX8wh/8AMJg+4q0f8SlCIgjbToN6DcYTvEKxtsPMfrpQVjCOcpEkKd4J16DzroT4VJucNuJbQupVWJIOhnLAOx5TTmUNOkAbRzPM+nKgkcKulGTVgmYBgGZZE+R86TiEzXiheAGIZyJ0B386hMpBCgz+nWfhVj43wrIRfDIyORs0nUcxy2oJGAwKiAmoPM7xzJ9qudjC/cRzyRAEeuvxqrcFksBBMzAHMRVhxXETat5kGdkEEz4ASRAMbkRy86Cs8WYWjasTrb1eP5rhzEecCBRbFXSy5GT8axvuI0Prz9qquJYvdbNMkgknXXnVtwFosineBHuu39+VAB7cW1t30dAASCWIAGaTz6nzop2e4hpAMg6jrB/b9Kg9tMIe6R94YKfmB+nxod2XxxUhVAJnQGefp6UB7G8S/hMTcZG/HD3FuDMOmhXUA+HUTHntVl4Z2uPdzYDBhqbRh0YayUYaRodoM6EAmRVON2M16w7RDobL8wJJynQ7S0x5GrwcFaGHtG1AUeHSPDoSvwOn+qgsPZntTbxQy/huDQr5+U6j0NWGawvEMbV5mUwyEQR/K0GDHISI6em2rdkuNjEWtT410br6/wB+XWgJcYxnc2Lt0DN3aM0dcoJrDFBH3snK86nr1HXWfga2Ltw5GAxJH/1Eex0PyrK+6D2rNq4mUKhfMuaVLTClSfETHKN6Anwy3/EWwba4ckAZ1aQSfF4jA3NeoJZwl7DWldN7m430EwfqK9QfQE0hzUZuI2/5h8D+1Rr3GLY2JPt+9BNY1i3213JxNoa6Wp36s3L2rTzx0Tqhj1/pWW/bDcFy7ZuKDGQoZHMGR/uoKDhMPMnTTr/epq38Gwdu9aCuPGB+WAdJ3HP2qoWrwGlEuE8RysSNNNNef7b0ES5hyLxUGAG0J0jpU9cO8ZmYGOe+o6moGLufe94DKsZj6inMZjNDkOkcvPeRt8KAkuKAIymevn/e1M4m5MEc5/aguHvwQo8R0+lO3caJgA6aDX0oJXEbxa3bUzCs2vKWy6Dz0pNsgJGmm1ROGcTKh0Kh1Y+JH1EjmCIII6iKMcO4Ot8fdd4Su8kZOvTMNPKgb4RadT3yx3g1E9NKm2sRhzbJcXVZrhcgFW3AnxMNRMxz6zvViwnZpu7HeOAn8iDccwzHWPYUI7T4O3ccfw4JCiLjAeFR0B2zelArh3EA5y2lKWphmJl3GkiY8K/5af45xElAogLuFUERrt8KjcCKQbZ8IGzxG3Iio3F0KMQDOu+uvmJoILXpvEgc+gNWPgGLhlHn9aAYC0pLsTqOuknpRDCWhKQ0MXiAJ5KZn0NA52rxRm8pHhYLHk6sPqPpVdtYY9+oQfjZSoifxwYjnBJHtRzi91XGInl4gf8AKwVQPI+P5UCVyEtuD+ElSQdQDLKfWS/wFAd4lh8ofwsGDQACAudJOizpt05mivDMVfdbrW2AslvHJmSGnwgczA8tT6VXeHXSQSxkqZkyZM/U61acPZWzhVRT/wAxi5HSSTHtAFBA4gAbyGdHXI3zE/Si3YniJs3l18iPT/8An6CgHEmyvb3/ABA+2lcwF8rdQj/7V9wwg/Wg1f7SsVl4fcAJzOUVQNySymB10BrMOE8XcKwYyzAZJEkbiVn+5qwfaTxQth8JEiCWkHmqrB+dVu3xeAjLaVXA8V0iWJPMck3OsTQW+xhosojaNb8J56nxEe0x7V6gD8ezQF0jUnqTE16gvruQaba5Ndu3qaNyg881Xu2Vmy+HKXLiW2HiTMRMjlG5nbSjxveVVLt3hbRsm44+8EBCD1OxHMfvQZpdUg1HY1JY8qbVJIEUDCXCYmYG3SpWGbkNP7NR8QuUlSCCDqCI9dK6rQNNqDuGutbeRrO/nRZrYci5sCRoImBGbfnQsppoaWHIESffzig9iLQFxsv4Z05elHeBdojh0KhAT6x+mtALUkwTTjpBoLBj+0926AuYouWGy7nTX2o3wHiiPY7kgKBpA0nr71Qz/ZpeGxBVgVOxoLTi7Xd3Mo0zCQDsTtNDMQGUnXbYammuKcS7xsx3EEa/Gvd4X5gz7fGg7gMYEBLEGTGXnHM/pU9MV482ZQFLMCDzZUj2H6AUAv2SDrz+VErHDiLRcic0QNdffaBpz69KBzHNKMAwMjkeSaknnJjb1p3geE72zdHMHbXl4h8gw96BuxkzVg7NXmteHMim9oM8wFGYZiRsJkf0oO3EZcyFY2CwIn0nz00qz8UXJlT+RAPeBNJ4NgFuYhrtxwxUzA1XNO4kDQdCJ1B10JR2jxSlyRzMH5cqANxt9UPQD+/lUbh9wjKejKT7ECnsbLhfcD4NA+M/GmsNZMEdI+o/agtXbHCNdw2GKKWKiY8son6VR7dm4VL5XKDQtBge+1aDi3Zhh7anUrLRpCkrHyB0qzYDBW0t90ijJBBB5z160GO4dYE+1eoph+AveFx7UZVuZYmN8x38oHxr1BpjJrTLiDTt5qj3X0oEuaq/bYDKkwRJJBO+g2+NWVjVS7bP4VHMKx+JUCgp3FLSsFdFyr+Ej/EOY8iPoaIdk+Cm4wuvpbQyP8TDb2FR+FMCrK0Q2mv1HntV8wuHFu0iDkoHn5/OgjcS4PYv/wDMQZv5ho3xG/vWd8fwK2LptrmKwCCYnWtOy8o96z/tsoN//Qv60FfRqebpXsLZzOiR+Jgvx0rThbUGcqztMcvM9KDNMMKPcE4ML63czZCijLpMlp3+FHLPCLF3FlWBC5QxC6awZ28qtGJwNpUICqqZfCAI/DME9fU9KDHcSTt00pCnrT2IbUmrP2M4OGU3bihs2iAiYA/EfU7UFWOtTuFWy1xV11OsfOjnargKW0722IEww5CdiPpFV7BXypH/AIoD/EcAs5dNdj9KD3uJsZUEhQAAJMHKI2267USsYnMYOuunl+1Ab1uCfIn60C7FuT5dfLnRnF442L7d3lOUIgkT+FFB0+O9Wrsb2fs9xbuugZ2GbxSQAScvh221oH2p7P3LT51UujMxlU/DJkAxP82h8qBfBu0D3LhLBQwtufAAAwCliCNplQZ9ahXcVmlj6+nIUOt37iDKly4rMSGUEqI0AnWDz3oqEAwpRQMxMs3WDoB5ak+1A/ey5UYcyDA5Fgf1rtu2VIJ5qR8DP6ioqvNrNzCoY/yEg/SalJe/5cdevlH6Cgs+Ht58TbKsQFtwfPKSB8yaOYg3BauFNSEJGu5gxWe8UuMUbInhlWzayo5becioWFu31GZGuAHSZMGfrQXvsNhycLto1wn1iBP1r1I4Hjns2FVhm6ZSDA84kj4da9QF74pq97R1pVy9HKmr7CgTm3PIDeqB2mxSu8brMHWAcs+fU/IVd7tvMIG/96+dZYl+CyXlYwTsYIaYPtpQWDszwjvWVh/y01MjdjsPOP2q5HDny+dQux4H8Kkab/MnWiveDXWY9dKCMbfIVmvbH/8AJcHllHyB/WtOzSdhtNZH2nxAbFXoOmcgR0XT9KCT2Ws5sSn+GT8B+5FXtRyqodhkOd2HJQvx3+lWHieK7pNSdTGnnMx6CgkcBtMbly7sGYKpPQbn4D50922xzW8MRGrwkjaDv8p0orwxV7lTA18QjlO3vGlBu1ttr2GYBdU8YGmyzPyJoM0uPWqcBVVsWv8AIp+Kg1lptgrI+Nap2RvB8HakTlBX/pJH0FBIx+FW6jIRo6kf1+lZZiLZV2Q7qxUx5GDWySo5bVRO3mACXVvINHEN0zj9x9DQA8F+JTrvUPFHxt/mP1qdgLZZpOw1qHj7LJddWEEMfnrPoQZ96DSuzWJnDWSI0SPhofpRfvsw6VVuyN8NhAqnxIxB9ySPaD8jRdnaJHLr7UFD7S2wuJu/5p+IB/Wj3Z+yty1dkCAqKPKTrHn+9B+2IjECdyik+R1H0Aox2RP3F1YiGUz/AJtI+XzoIvBrMgKRPiNsjrPL08PzFcXDZDk55Qy+oE/PX5USt28l2V/MxP8AqV2j/uCGpeOwwJR42GX1UeIf9pI9RQJ4Thc10akKZMdQwLL8Cbnwo1b4GAUAdxbJ8ajnzERopnoKH4V8i22G6NrvqpMH4GfYmrJacn+lA9g7AQGAASRmI0JKz+5r1c708x8q9QCrza02GmdQIrmcEkGefpXSojw9ef8AelByeQJB9Kzrtnw1rN7vPy3PFP8Ai/MPnPvWlQSKDdqMAL+GdcviXxr6jcD1Eigidgr+fDkblWOnlpH60fuADkY51mfZHigs3wGMK3hJmIn8JPvWj3SYg+szQeZpjkPOsXx097cn8Wdv9xrYlMEfoaybtIAMVfy//YduvP5zQW3sDhCLLudi2nnAA095p/tJkDWy5IUZh6sQsfrRbgVsWcNbtmAwUFp01Op9aFdqMCLyoASsS5YajbQe+vwoCXBsVbCLbt3g0keEKJBOpM+Qk6dKK51JPQ+ooF2X4N/DK1xtWK5V8pALeu4X40YsXD/KfWKDM+JYYW3uKNg7AbbKxA+VWv7OsYSt23rAIcep0OnnA+dVbtZZKYu7HMhv+oBj8yatf2d2cuGd2AGe4YPkAB9ZoLdGuhnnrrQrtkmbCXDqYgjyOYf1qemJmdCAOf8AetBu2VwnCOVOkrMdMwoKrwRyxKiTII+hP0qd2+sqLqEfi7sBvPKYB9T+lAeG4oo3eL+IaR5GrT2sw5v2sNeG7DKfVhmHsCCKCF9nl3764s6G3JHWGAHwk/Gr9bQdao/YfBFMQ8mYtxprEsP2q8i0Y0084oM37UCMbcB1kqee2VT/AEqzdlGD2THO6NDrGWCfSuYzg4uY0kajuQ5kDcEr9AKLcHwHc2gkAnUn/UST+3tQIGD8M9LjkeWZyJ+E0QWyCIjX8S+sBo+fyNeRJQjqDpr+aT+tSrYAOg5g/wDTP6E0A4WRED8JEx5MDI+Rojg7uZBO+xjqND9K7iLAGq8vEv8AlbkfRgaVaQKWA2PiE8p3HxFBMQZhGsdf7FerljER+XTzH7mvUFcKaGABGv7Uj1+Wu9S2EE6U0RGum3/ig4rRtI6+dN3MTO24P9NaVcuCDz6TURzz/s/tQZfxO1kvXFggBzA8p0+VXrs1xy06WrRY96FiCDrlnY7TFRe22EVrQcLJRtTsQDofXWKoocqZBgjUaxQa692JnYf3zrKrP32MB1Ie/m8ypaeXlVqftCxwHeMJuEZJOxaSM36mql2dn+Ksgfzj4c/lQa0wR9D6+Ll71B4zZEIqz4jlkbDYfGT9aeW7KyF23PL3PKJomnDFdUVnko5bTSSP0mgHXLvJQxGbTbQDwnc8ypPuK5ZfX+XqJB066TScSfEBOY5NQdJ8T/8Aj0Apm5mtqXYnKgLTOkDl5mgoPam9nxV0qZ8WUeZUBfqK0Th2HFq0lsAMEUTHM8yfMmazfs5b77FW83N8ze0sfpWqkAAFR56QOWnrQJS6ABIMHr+9dxNlbitaZSVZSCfUU6kmfMf3P9muOSumvlA08h5UGU2cLca4bMeMHLA6gwa0rG4UW0wtneHUe6o0/MVn/DrhONc6z3jEx1zGa0PiZm9ZMAiWfbokf/tQSMJhlBZlEFzJ29vUDf3NSPEPzep/byrtm2e6Q6A5fSkKrSZOmkamaBnDmcTdbkLSD4s9TyDI2HLbf51F4Bhi9y+06Z1UH/INd/MxNTbwAcrr4SYJBjQn8200HHvIoljp5AHal2ri6FTMf3tyqM9id1BHkdfjTgsrOi6n199aCdYPWPCdDv4Tv8wD7muFuhBg/KoZcAge289Pf3risBrm0A5zt6zr8aAnZyxtOteqPh331k+/9mvUGS4zjWItEKly4F3AYAnXz5idum1SMJ2wvAjvArLOoAgx5E7VdL/DkcyRqTy9IPyNZ9xbDqreERpsPU0Fi/8AV9lvxIw8oHvqDS7HGrTkZWykmIYRGo269KpgEa8/Y7yDpTmKUNl0A8I205mgvF0W7yPbzABtPSdRE7/0qjX+z1yfxWso/N3igaeuoPlFJFoRHT+9aTcw4j3oPcSvjIli2020A/1MSSzR6nToKO9keCBG75+U5CfgTHxHvVbs4VSwGtP/AMXcyhe8fKOU0Gi3bTurIkQ4Kxto2h+A1qNj+B3bdpLwuOHUMWUSBBYtv1JIqV9m03UuXLjF2Vsik8hCk/H9BVzx2HVrbKRKkQRQUi+RaUKxJYaneZYk77nf5VXe3HEslpbI/wDl1brAPTlJ+hohxvE3AuYXGGWwj/lMsZkmV8qoWKc3GLOxJP8AenQeVBYvs4w03LtzSVUKJ28Uz9BVwZXLyJ95Gum3Ij1oV2Jw627MqNXUsT5gsB7RRzDvmkGPb0H70D0kGYB9z9KUbjEHSGiVgj215/SoQaDl5a+ulEQ+w02J89IoM57D8NuXMUzMD4Zz5t8zGCPrWkNg8lwMwGVLETykkZp9lHxNVTgJjH4kfzOSfUTtVj4K7Z7lpmLKHUDNqQGt5o+NBOxWJGS3lHIyJ0jlrTVu8M0GJ9OntrvUbgyZc6ySFbKJ1gAL+9P4wwfYkeR1oKb/AMZv2cRds2CHzOQAfEPEZiOoJir4qXDZt97CPl+8HUiQCDtB39DWV4diMTmBIbvCZHKSa0fhOKa4js5khgo9Bp8aCTqNFUR7R6xzqTbunn7mai4ckELmJExrG0+lTltDXTaI57igQ9sMdpjafKa8zgH8I9/3peeBsNj1pbwcmg5cttDtQIVugB8oFep9vDtr61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2" name="AutoShape 6" descr="data:image/jpeg;base64,/9j/4AAQSkZJRgABAQAAAQABAAD/2wCEAAkGBxQTEhUUExQVFhUXFx8YGBgYFxcYHhoaGBwXHBgfHBocHCggGBwlIBocITEhJSkrLi4uHB8zODMsNygtLisBCgoKBQUFDgUFDisZExkrKysrKysrKysrKysrKysrKysrKysrKysrKysrKysrKysrKysrKysrKysrKysrKysrK//AABEIAOwA1gMBIgACEQEDEQH/xAAcAAABBQEBAQAAAAAAAAAAAAAFAgMEBgcBAAj/xABCEAACAQIEAwYDBgQEBQQDAAABAhEAAwQSITEFQVEGEyJhcYGRobEHIzJCwdEUUuHwYnKCshUzkqLxFiRDUzTC4v/EABQBAQAAAAAAAAAAAAAAAAAAAAD/xAAUEQEAAAAAAAAAAAAAAAAAAAAA/9oADAMBAAIRAxEAPwDYXFMvTjGkOaBs0g0s0kigbNJNKIr0UCBSTS4rlAkV412kk0Hia8TXia5QeBpVJr0UCq6GrlU/t122XAxbRQ95lzQTAVZIBPMyQYHluKB7tzxoWglkFg1zUldwo+kn6Gg3De0Zw58T5knZ2UH2JrNOK9pL+LuF3aXjL4RlgA7CPU7zTKYLxlWDCNyZ38/Sg+gMF2jwt2Ml+0SeWdZ+E0UFfL+IYjSPw6fMn9a2D7GeI3LmHu23JZbTgISZgMPwjyET/qoNAivAUuK4BQcilLXgKUKBQpYpIpa0DlrevVxDXqBTVw10iuE0CSK4RSq8aBorSSKcpJoGiK5FORXKBBqJjMdbtgm46oBr4mA+tDu3ZuDBXO5vCw5KqHMgeJlWJAJSZjNymdN6+duK8JxFvEG1iVdLmpJcZiQAdQ0+MeYNBsljtvcd2yi1kJOTckDlmIberL2e4s17MLihWWCIOhBn6frXzgOHFgCpb1y7Rp1+lFOHcVxGD2v3rRfSQQywApHhYH+bcajzoPpMUF41x9cNfsW3Ay3swzdGXLA35yfl1ob9mzYt8MbmLum4XabchdFGkyAJDHUeQHWjvHuDJirL2n0kEK8Ash0IKzsZAPtQEFMiRtVK+0bsR/HKLtogX0XKJ0DrqcpPIyTB89eob7F8avWrrYHFkG6hlWJAleRAjxKd5/rV7ig+acDw+5ZZkdGt3lfUEQw21H6ET5TWr4O6BaHgIdhoznM0cySwDQOhHQCk/bGyLh7REre737txoQADm16HTSs+4E1y42fEXmNqfEJOa4eSg7lfl8aB3jeAS9iO4wiO9wtqoUQPMGdjvJgCtf7D9mxgcMLROZ2Oe4RtmMaDyAAA+POo/Y3iVpwy5VS5M6AAsoiJPMjQekVaaD1civRXqDq0oCkilLQOKKXFIWl0HVFerimu0DjU21OMKbYUAftH2gtYO33l3MQTACiSTE8yAKovE/tRuZM1jCkL/NdbT4Lv8ah/aTib38Ytu4CbJju1MhTKifVs0j4VnXFbKi5ouIFyPwMQ6mQRKkax5RpFAcx/2kY+8R94LcHa2Ms+upJ+NE8V2mxV6zZvLiLiZgVdQSBnTQkeu8UDwPZ1SguA5iBDJBkH9aL2mti0/wB34Uug5DpGdQeem5IoF4ntZjAgzXcoP5/Gvwhon2qs4ztPiiysbt3TVSXaeeoJOmsiivGL4uoFCqihsyt4TAjbofLfpVPvLDlWIJGikajXXl/YoNI/9bDE8KvYW8LjX+7Iz6EOZLLOsgiBQrg/ai5i7Aw2IIbIR3d0iXBGkT+YFZHXbeinZPscb2FOJVizKcwsAAZiFQlS06kjlprFQ+M4TD2ry4rCqBbdGa4sR3TIs5ADqhaQY3ENyFBZeHYK2mVpLZRk1ywAT4p9/Osw7dYxbl4BFACZpgkgkncHnoBtWh9jOJ95bUOCHJkiNwD+IeU6UM7UcIW9bVxbLZAxlNCACDtzGjcvhQW77G8ebnDkRjrbZlH+WZHwmPar2Kx7sxie4wyPbDQglhpJBk51jnvPUVpXAOMi+sMCrjr+aOYoBnbrs42IRbtjw4qxLWm08Q/Mh8j9fImqvwf7UhawsYlGbEI2UL+EuAYJOnhZYIPUgddNNxd5baM7GFVSxPkBJr5+ujv7lxrtnO1xsztmZSSTIAITQRpAI0igf7bdqbnFLiC3bZbVv8pYTJ3LGIUwIG/PeldmeCq7d3cxCeAgwr/eA80UTJHMmBGtSP8Ah3cWixXKVgkhd11ksOYEgnnpOkVAxHCrXc57ZyvnXxsTMswH4gNVJI1GqmPSgO8cstZujJ94G2ViAY6IY0I13md6sXZztS6BR4ntmCVfRlB5Ann5aj0map/fZFQkmQI1OiAkaCZkmJJJJPPYCnMDdkk8sxPw0Hz1oNxwt9biq6mVYSKcK1UOwmPOZ7J2Izr5HQOPmp9zVyIoERS1Fdy10Cg6K7XhSooOAV2vCvUDzUhxTppLCgxv7Q+Kl8WbN3woijwkFlEnS4dIg5gp00JAqk8YsYRWzfxLMwEKthYAPUsQBHz862ft7gQnd40IHNglbqwCHsPpcBGxjRhPQ0O412Gw9y0b2Ct2rdzu81rKq5WJ1U9ASDGb05CKDNWN23hDcVc4yrnNxma5lcSSVEAIDsTPPUiaGX+1PeBhdtAhyM+UkFguw35HbXlRHjHEblu4WdWt3XQJetsMuq6ZgOS7jSMwOnOqtdsKtwBoy7yOm+n08qA6nH8GoCpavMek6f7v0NQcMS94ItsW9ZbMR4F3ZmMQNPWl4PCrq6r4R+N/yj4jfyEk1CxmNLSiaJuZiX826+nKg03sB2tTD2msmHtqruHWSzOrMNV3AdQpHSfhU+G4XFY+/cViAbpzXIACrG8gf2fegXAroTPMyV0idI11jkau3YLG/wDvUAAXOpDAeQJn5UF0sdnbWHtpk1ZBGY7kH05eVVbs7xUnKgEgFpOmzNofnqPQ0d+0XG3Fsi1bBhwSzDko3HvWd8DfEWe8Fq1nMiSZIXz6DnqaA3bAV7y2CEYMDBHgKuTIZY1ImQRyIoxwXipzm5lUOhGfKSdBO4O066Dyqs3kLJiGBBuAWxKHSWucj8R8KN9mMMLYeSG/ESYH5Ms7erUFm+1TFFuGE22AFxkWZjwzmafQKZHkazfhmFt+BGchAsZ0cAg/zZgfC066+m1WjtVhnu4NkGoUi6B1yh1/26+1ZTfusoKhiBOo66aE+fKgstjjl7D37iP98+lkO0spRzGZpMkEEQJG9FbfDLVxXnQHcAAQSQZEdSASNtKB8OKNZu2WMZkUoxMEEZmE+jfKofD+Pm3owkjSaA3j+D3bVoMz50GZWhQCoJ8LaCTJAmZqRwS0SgaJIA0EaetP4Piov2riLqSjCDA3BFCuz3D3jNLoG2YGD6nnHKg0DsVigMWgfwmGAn80jYeflWm1jODt3Ve0BdJi4viaGnxDfQEeuv7bMDQdArteFeoPClCuCug0HhvXq6K5QSjTZNLLUigbuWwQQQCCIIOtCWwowtpu6gW0UsEYnKoEkhTBKD4gchRlqC9qrbPh2tqdbhW36hyA2+3hmgzjifAG4i9xi83B4l0UKAdkHMaCJM6gHY1lvE8A9rQ6oT4X5T0PTzH7V9Ctwe3g8DeBJfKLl7MTDZoJkEag6bisGsXbgtspfwHXKwzAnrEH9KAbhcW6q1sk5YMiemsRsBOumvnXMKubM2wifYRFNXgJIMqevLTkf0PtTTXiJUbabiKCfhb2UqRsR9R+31q8/ZTZz4t3OyWz7EkKPlNZ8G0ETI+k6fr8BWr9ibZZC2HsBEDZGfvCrPl30AM79d5oDnac5nyGCIHz3HpWf8TGZ2CwVAJJHMefWrtx0rdzIGay58P3gkE9AwMSekz5Vm3GLV/DB7Lj/mQAw1EDYA0E3BEpgbt3bvLqgei/1mpuG4wLF1XDF7bqxiY0uBgQRrqCNqa7VItjCYewDLEyY6qCD7kmYoeMJlVWnMAYWYmF/rNBomAvZlUaaLEepKx58qq1vgtmziWFwZVIPduDorSQAw/Mp1BG+1Guy2LBTOdhAY+YMkn60P4hjluWw0qWVsxzeuYj2S4B60D1vsMGOYNaytqYUkTpsAaU3YfCMe6u3MlwnMuRFTMsawTmDQd51GnUTGwnG8USiEHDhszDMuclQfy8gRmUQR5+sLtF2dxTkXbN43SBqHbK0/4R+EemlAf4b2Hwdh83e3H8i4A/7QD86n8S4Fh2WbB7u4B4WBMHyYTqD13rJrnGr6TbujVTBDrBH60m1xq4dtBOkTv60F54bfu/xCWSn3ucDKeeokq3pr0IFbZFZZ9lKfetcvr94ygWnaZjXMBOnTX161qlB4V6a7XDQcFdFcrwNB016vRXqCU1IrrmkUCiaH4g5r9teSq1w+v4V+pqaagYRc1+628BU+Esf9woA/2jYjJw+/5gL/1MoPyNYOge5OUhBO/7dK137Zb5GFtWwYz3dfMKpP1isp4ZtyoBfEOGkf8AyFm/MCNuemus1Aw+JErnEkaDSZ6RqP1HlR7G6kIYJgeLmf39dt6g4rCC2xnfIIHmenw+dAxgVW4WCgzssmdSQANN52reOAYFcFhLdtjGRZY/4jq3zNY19n1qeIWNomTPOFJA9ZiPatV7ZY1Cq2jcVWZhE8xQDe0nB/4qCkAEyxJ0jcVV8fZu4e4thmzpcEKbuoV40IaCcoJ6GjvZvilz/wBwHtytpoUhWGfpCkkzt8RQTtBiXuXLbYpLdp8lz7qTmYRcy5iNhKAeHU+UigH8eytcQ5gU1i2EClICzLbuTzn00OlSrt9jCiACOZ38z0PvyoPicPc+6uMsd6CyKAZKiADGuh6kmp922oy96+T2kn0UGgIcMv8AdpiEDCWGnOCAw9959qCYOM123ccq+TP3m+UyDqPzAzqd+m1WfAFCPu0yrzLaswmOWijy50nH4Ne+DMsh7bK2UCQCQR8gaAPgFDutvO6uBcFwvcLAEZYMMYAPURuOlWfs9irjTZbV1MAg5sw6yTJWNZqjY7A3MI1xg7ElgqOJWV0ckH0yjfmaN4btCzqlm0wN5x4u8nK4MzbDcuU7A666UFi47wBcXEKrldO8BIPopCnMvmfUTNUbjfZK7g2k+NNGBg8iAQw5aH3ovb7V4vBMA+HRB0AYA+8kNRnH9tExdo21s/eMI8RVgB5gxm9N6CbwPHi5YXKy94pAUk/m0K68p0k8ifKtE7NcV7+0M0h1EMG0PST0PIjqDWKWuAY1LdzEYdClpASwVtZH4xlnMwEyJH4fOiXY7tiy35c6sRJJ0JMKw11AIgxrqPOg3EGu01ZuhgCpBB2Ip2g4a4BSqRceATB0E6Ak6dANSfKgWK7WfcV7TO99xa74gADIEdSI3JUwRqfpXqDR4pJFdzUkvQKAodwPVHb+e65+DFR8lqY7wJ6VB7PPOGtHmyhj6tqfrQUP7brkW8MP8bH4Bf3rK8LdiQdN/lNaL9uV2ThlnYOT/qKAf7TWYC57HmTzoJyakN02Hr9adxmVB/E3ApAUJaUGRcujmf8ACg1PU5RzNJwWGlA9wkJyA1NyP5QfgWOg8zpQ7jGKe64RlC5QFVBqFUTCiddOu5MnnQQMBiGS4rrIKsCCOW1XfiPc4rGBu8UgW/CWlQ7akSw2FV+3wubSkdY9h+9DsfiQlxUUBlW2qGDpMZmgjzYiaC7YbDYprLPZM3QxINtwLaZQQVWZNxoJM+mulBeMcVz3Fd0LF1VhnClgpGizGs/zaVN7M4q/et91auLbsfhb8KlVb8eWIgwTr503xjiOGu3GDKi3EhUuWyVBUAQfMjbXoKAVxXG3RkgsEAhWI5rIIB6CKhYW4S4Z5LdTOnlVkHB8RewwASVtsGt92oyuplTtqGUkmOhbSo3/AAG8kG4FtDrcdFPn4ZLfKgJ8OvQpIOsxHuDRTE8QCrmKySpVQPxPG8dFB3Y6Dz2quJiranLaHfXPIMtsebMYZx5AAedEOH4a43eXLhLlkOpEeEQIHJV30HSgRxOTYt3IBYZlZNwQNYE/4WihHZ3iQtXwgJNnMSoMSJ21ov3s4dJ375h6gKv9KF9qeAm1F+2DlJAYc1cxr6H6+tBfv4O3i0AZC9tWmAYOaIA3HIyTPTrQrH4bBYdx9w4bkqG2xPk5kmI8/aqhwrid/O9pbj2lcjvNNVIgGOh0jl51oPAsFbtpCDfc7k+p/sUFq+z5ItuNgcrZZYhQwMCW1JgCfoKz37TOyH8JdF6wsWbjbD/47m8Dop1I9x0q9dkuMJba7bfwAsCCR/hAJY/lBjQn5aVcMbhLd9ClxVdGGoOoPMfuDQU37JxebDM91pBbKu+oXc/ExPl6VehTGCwaWkW3bUIiiAo2FPmgVUPi3EUw9prt0wi79ZOwHU1LrJ+1faj+KtWbAUl0ab4IgZlBEDrqSfhQP2uP3cViLt2yq20IABeATl6nrrt6V6gdvibWrSwihcxGqqyzuB1B1I9q9Qbi1JNLpLUCGFB+DXxaw5DkL3GZHJ5BJgnyKw3vRk1nP2t49bFtcv47/gdZID213zQRqCRB0O41GlBReMcQPE8c7ai1GUf4UE5T/mnWPMjzoRisCth8pAu3BEb92J2J5sfLQetdwnaBbcBbKqu5CO8zznMSCdokaRUe9dzatIknXqTtPxoCAUsC5uBmkTodcusAaQoA/CNNaAXLD51B1LRPWI6ctaJ4LFLlymZiB6Senr9aZFk5yzbhgOesefsKC3WsOFtqCIkRoP5fXqSap3bDBKjrcX8wh/8AMJg+4q0f8SlCIgjbToN6DcYTvEKxtsPMfrpQVjCOcpEkKd4J16DzroT4VJucNuJbQupVWJIOhnLAOx5TTmUNOkAbRzPM+nKgkcKulGTVgmYBgGZZE+R86TiEzXiheAGIZyJ0B386hMpBCgz+nWfhVj43wrIRfDIyORs0nUcxy2oJGAwKiAmoPM7xzJ9qudjC/cRzyRAEeuvxqrcFksBBMzAHMRVhxXETat5kGdkEEz4ASRAMbkRy86Cs8WYWjasTrb1eP5rhzEecCBRbFXSy5GT8axvuI0Prz9qquJYvdbNMkgknXXnVtwFosineBHuu39+VAB7cW1t30dAASCWIAGaTz6nzop2e4hpAMg6jrB/b9Kg9tMIe6R94YKfmB+nxod2XxxUhVAJnQGefp6UB7G8S/hMTcZG/HD3FuDMOmhXUA+HUTHntVl4Z2uPdzYDBhqbRh0YayUYaRodoM6EAmRVON2M16w7RDobL8wJJynQ7S0x5GrwcFaGHtG1AUeHSPDoSvwOn+qgsPZntTbxQy/huDQr5+U6j0NWGawvEMbV5mUwyEQR/K0GDHISI6em2rdkuNjEWtT410br6/wB+XWgJcYxnc2Lt0DN3aM0dcoJrDFBH3snK86nr1HXWfga2Ltw5GAxJH/1Eex0PyrK+6D2rNq4mUKhfMuaVLTClSfETHKN6Anwy3/EWwba4ckAZ1aQSfF4jA3NeoJZwl7DWldN7m430EwfqK9QfQE0hzUZuI2/5h8D+1Rr3GLY2JPt+9BNY1i3213JxNoa6Wp36s3L2rTzx0Tqhj1/pWW/bDcFy7ZuKDGQoZHMGR/uoKDhMPMnTTr/epq38Gwdu9aCuPGB+WAdJ3HP2qoWrwGlEuE8RysSNNNNef7b0ES5hyLxUGAG0J0jpU9cO8ZmYGOe+o6moGLufe94DKsZj6inMZjNDkOkcvPeRt8KAkuKAIymevn/e1M4m5MEc5/aguHvwQo8R0+lO3caJgA6aDX0oJXEbxa3bUzCs2vKWy6Dz0pNsgJGmm1ROGcTKh0Kh1Y+JH1EjmCIII6iKMcO4Ot8fdd4Su8kZOvTMNPKgb4RadT3yx3g1E9NKm2sRhzbJcXVZrhcgFW3AnxMNRMxz6zvViwnZpu7HeOAn8iDccwzHWPYUI7T4O3ccfw4JCiLjAeFR0B2zelArh3EA5y2lKWphmJl3GkiY8K/5af45xElAogLuFUERrt8KjcCKQbZ8IGzxG3Iio3F0KMQDOu+uvmJoILXpvEgc+gNWPgGLhlHn9aAYC0pLsTqOuknpRDCWhKQ0MXiAJ5KZn0NA52rxRm8pHhYLHk6sPqPpVdtYY9+oQfjZSoifxwYjnBJHtRzi91XGInl4gf8AKwVQPI+P5UCVyEtuD+ElSQdQDLKfWS/wFAd4lh8ofwsGDQACAudJOizpt05mivDMVfdbrW2AslvHJmSGnwgczA8tT6VXeHXSQSxkqZkyZM/U61acPZWzhVRT/wAxi5HSSTHtAFBA4gAbyGdHXI3zE/Si3YniJs3l18iPT/8An6CgHEmyvb3/ABA+2lcwF8rdQj/7V9wwg/Wg1f7SsVl4fcAJzOUVQNySymB10BrMOE8XcKwYyzAZJEkbiVn+5qwfaTxQth8JEiCWkHmqrB+dVu3xeAjLaVXA8V0iWJPMck3OsTQW+xhosojaNb8J56nxEe0x7V6gD8ezQF0jUnqTE16gvruQaba5Ndu3qaNyg881Xu2Vmy+HKXLiW2HiTMRMjlG5nbSjxveVVLt3hbRsm44+8EBCD1OxHMfvQZpdUg1HY1JY8qbVJIEUDCXCYmYG3SpWGbkNP7NR8QuUlSCCDqCI9dK6rQNNqDuGutbeRrO/nRZrYci5sCRoImBGbfnQsppoaWHIESffzig9iLQFxsv4Z05elHeBdojh0KhAT6x+mtALUkwTTjpBoLBj+0926AuYouWGy7nTX2o3wHiiPY7kgKBpA0nr71Qz/ZpeGxBVgVOxoLTi7Xd3Mo0zCQDsTtNDMQGUnXbYammuKcS7xsx3EEa/Gvd4X5gz7fGg7gMYEBLEGTGXnHM/pU9MV482ZQFLMCDzZUj2H6AUAv2SDrz+VErHDiLRcic0QNdffaBpz69KBzHNKMAwMjkeSaknnJjb1p3geE72zdHMHbXl4h8gw96BuxkzVg7NXmteHMim9oM8wFGYZiRsJkf0oO3EZcyFY2CwIn0nz00qz8UXJlT+RAPeBNJ4NgFuYhrtxwxUzA1XNO4kDQdCJ1B10JR2jxSlyRzMH5cqANxt9UPQD+/lUbh9wjKejKT7ECnsbLhfcD4NA+M/GmsNZMEdI+o/agtXbHCNdw2GKKWKiY8son6VR7dm4VL5XKDQtBge+1aDi3Zhh7anUrLRpCkrHyB0qzYDBW0t90ijJBBB5z160GO4dYE+1eoph+AveFx7UZVuZYmN8x38oHxr1BpjJrTLiDTt5qj3X0oEuaq/bYDKkwRJJBO+g2+NWVjVS7bP4VHMKx+JUCgp3FLSsFdFyr+Ej/EOY8iPoaIdk+Cm4wuvpbQyP8TDb2FR+FMCrK0Q2mv1HntV8wuHFu0iDkoHn5/OgjcS4PYv/wDMQZv5ho3xG/vWd8fwK2LptrmKwCCYnWtOy8o96z/tsoN//Qv60FfRqebpXsLZzOiR+Jgvx0rThbUGcqztMcvM9KDNMMKPcE4ML63czZCijLpMlp3+FHLPCLF3FlWBC5QxC6awZ28qtGJwNpUICqqZfCAI/DME9fU9KDHcSTt00pCnrT2IbUmrP2M4OGU3bihs2iAiYA/EfU7UFWOtTuFWy1xV11OsfOjnargKW0722IEww5CdiPpFV7BXypH/AIoD/EcAs5dNdj9KD3uJsZUEhQAAJMHKI2267USsYnMYOuunl+1Ab1uCfIn60C7FuT5dfLnRnF442L7d3lOUIgkT+FFB0+O9Wrsb2fs9xbuugZ2GbxSQAScvh221oH2p7P3LT51UujMxlU/DJkAxP82h8qBfBu0D3LhLBQwtufAAAwCliCNplQZ9ahXcVmlj6+nIUOt37iDKly4rMSGUEqI0AnWDz3oqEAwpRQMxMs3WDoB5ak+1A/ey5UYcyDA5Fgf1rtu2VIJ5qR8DP6ioqvNrNzCoY/yEg/SalJe/5cdevlH6Cgs+Ht58TbKsQFtwfPKSB8yaOYg3BauFNSEJGu5gxWe8UuMUbInhlWzayo5becioWFu31GZGuAHSZMGfrQXvsNhycLto1wn1iBP1r1I4Hjns2FVhm6ZSDA84kj4da9QF74pq97R1pVy9HKmr7CgTm3PIDeqB2mxSu8brMHWAcs+fU/IVd7tvMIG/96+dZYl+CyXlYwTsYIaYPtpQWDszwjvWVh/y01MjdjsPOP2q5HDny+dQux4H8Kkab/MnWiveDXWY9dKCMbfIVmvbH/8AJcHllHyB/WtOzSdhtNZH2nxAbFXoOmcgR0XT9KCT2Ws5sSn+GT8B+5FXtRyqodhkOd2HJQvx3+lWHieK7pNSdTGnnMx6CgkcBtMbly7sGYKpPQbn4D50922xzW8MRGrwkjaDv8p0orwxV7lTA18QjlO3vGlBu1ttr2GYBdU8YGmyzPyJoM0uPWqcBVVsWv8AIp+Kg1lptgrI+Nap2RvB8HakTlBX/pJH0FBIx+FW6jIRo6kf1+lZZiLZV2Q7qxUx5GDWySo5bVRO3mACXVvINHEN0zj9x9DQA8F+JTrvUPFHxt/mP1qdgLZZpOw1qHj7LJddWEEMfnrPoQZ96DSuzWJnDWSI0SPhofpRfvsw6VVuyN8NhAqnxIxB9ySPaD8jRdnaJHLr7UFD7S2wuJu/5p+IB/Wj3Z+yty1dkCAqKPKTrHn+9B+2IjECdyik+R1H0Aox2RP3F1YiGUz/AJtI+XzoIvBrMgKRPiNsjrPL08PzFcXDZDk55Qy+oE/PX5USt28l2V/MxP8AqV2j/uCGpeOwwJR42GX1UeIf9pI9RQJ4Thc10akKZMdQwLL8Cbnwo1b4GAUAdxbJ8ajnzERopnoKH4V8i22G6NrvqpMH4GfYmrJacn+lA9g7AQGAASRmI0JKz+5r1c708x8q9QCrza02GmdQIrmcEkGefpXSojw9ef8AelByeQJB9Kzrtnw1rN7vPy3PFP8Ai/MPnPvWlQSKDdqMAL+GdcviXxr6jcD1Eigidgr+fDkblWOnlpH60fuADkY51mfZHigs3wGMK3hJmIn8JPvWj3SYg+szQeZpjkPOsXx097cn8Wdv9xrYlMEfoaybtIAMVfy//YduvP5zQW3sDhCLLudi2nnAA095p/tJkDWy5IUZh6sQsfrRbgVsWcNbtmAwUFp01Op9aFdqMCLyoASsS5YajbQe+vwoCXBsVbCLbt3g0keEKJBOpM+Qk6dKK51JPQ+ooF2X4N/DK1xtWK5V8pALeu4X40YsXD/KfWKDM+JYYW3uKNg7AbbKxA+VWv7OsYSt23rAIcep0OnnA+dVbtZZKYu7HMhv+oBj8yatf2d2cuGd2AGe4YPkAB9ZoLdGuhnnrrQrtkmbCXDqYgjyOYf1qemJmdCAOf8AetBu2VwnCOVOkrMdMwoKrwRyxKiTII+hP0qd2+sqLqEfi7sBvPKYB9T+lAeG4oo3eL+IaR5GrT2sw5v2sNeG7DKfVhmHsCCKCF9nl3764s6G3JHWGAHwk/Gr9bQdao/YfBFMQ8mYtxprEsP2q8i0Y0084oM37UCMbcB1kqee2VT/AEqzdlGD2THO6NDrGWCfSuYzg4uY0kajuQ5kDcEr9AKLcHwHc2gkAnUn/UST+3tQIGD8M9LjkeWZyJ+E0QWyCIjX8S+sBo+fyNeRJQjqDpr+aT+tSrYAOg5g/wDTP6E0A4WRED8JEx5MDI+Rojg7uZBO+xjqND9K7iLAGq8vEv8AlbkfRgaVaQKWA2PiE8p3HxFBMQZhGsdf7FerljER+XTzH7mvUFcKaGABGv7Uj1+Wu9S2EE6U0RGum3/ig4rRtI6+dN3MTO24P9NaVcuCDz6TURzz/s/tQZfxO1kvXFggBzA8p0+VXrs1xy06WrRY96FiCDrlnY7TFRe22EVrQcLJRtTsQDofXWKoocqZBgjUaxQa692JnYf3zrKrP32MB1Ie/m8ypaeXlVqftCxwHeMJuEZJOxaSM36mql2dn+Ksgfzj4c/lQa0wR9D6+Ll71B4zZEIqz4jlkbDYfGT9aeW7KyF23PL3PKJomnDFdUVnko5bTSSP0mgHXLvJQxGbTbQDwnc8ypPuK5ZfX+XqJB066TScSfEBOY5NQdJ8T/8Aj0Apm5mtqXYnKgLTOkDl5mgoPam9nxV0qZ8WUeZUBfqK0Th2HFq0lsAMEUTHM8yfMmazfs5b77FW83N8ze0sfpWqkAAFR56QOWnrQJS6ABIMHr+9dxNlbitaZSVZSCfUU6kmfMf3P9muOSumvlA08h5UGU2cLca4bMeMHLA6gwa0rG4UW0wtneHUe6o0/MVn/DrhONc6z3jEx1zGa0PiZm9ZMAiWfbokf/tQSMJhlBZlEFzJ29vUDf3NSPEPzep/byrtm2e6Q6A5fSkKrSZOmkamaBnDmcTdbkLSD4s9TyDI2HLbf51F4Bhi9y+06Z1UH/INd/MxNTbwAcrr4SYJBjQn8200HHvIoljp5AHal2ri6FTMf3tyqM9id1BHkdfjTgsrOi6n199aCdYPWPCdDv4Tv8wD7muFuhBg/KoZcAge289Pf3risBrm0A5zt6zr8aAnZyxtOteqPh331k+/9mvUGS4zjWItEKly4F3AYAnXz5idum1SMJ2wvAjvArLOoAgx5E7VdL/DkcyRqTy9IPyNZ9xbDqreERpsPU0Fi/8AV9lvxIw8oHvqDS7HGrTkZWykmIYRGo269KpgEa8/Y7yDpTmKUNl0A8I205mgvF0W7yPbzABtPSdRE7/0qjX+z1yfxWso/N3igaeuoPlFJFoRHT+9aTcw4j3oPcSvjIli2020A/1MSSzR6nToKO9keCBG75+U5CfgTHxHvVbs4VSwGtP/AMXcyhe8fKOU0Gi3bTurIkQ4Kxto2h+A1qNj+B3bdpLwuOHUMWUSBBYtv1JIqV9m03UuXLjF2Vsik8hCk/H9BVzx2HVrbKRKkQRQUi+RaUKxJYaneZYk77nf5VXe3HEslpbI/wDl1brAPTlJ+hohxvE3AuYXGGWwj/lMsZkmV8qoWKc3GLOxJP8AenQeVBYvs4w03LtzSVUKJ28Uz9BVwZXLyJ95Gum3Ij1oV2Jw627MqNXUsT5gsB7RRzDvmkGPb0H70D0kGYB9z9KUbjEHSGiVgj215/SoQaDl5a+ulEQ+w02J89IoM57D8NuXMUzMD4Zz5t8zGCPrWkNg8lwMwGVLETykkZp9lHxNVTgJjH4kfzOSfUTtVj4K7Z7lpmLKHUDNqQGt5o+NBOxWJGS3lHIyJ0jlrTVu8M0GJ9OntrvUbgyZc6ySFbKJ1gAL+9P4wwfYkeR1oKb/AMZv2cRds2CHzOQAfEPEZiOoJir4qXDZt97CPl+8HUiQCDtB39DWV4diMTmBIbvCZHKSa0fhOKa4js5khgo9Bp8aCTqNFUR7R6xzqTbunn7mai4ckELmJExrG0+lTltDXTaI57igQ9sMdpjafKa8zgH8I9/3peeBsNj1pbwcmg5cttDtQIVugB8oFep9vDtr61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9464" name="AutoShape 8" descr="data:image/jpeg;base64,/9j/4AAQSkZJRgABAQAAAQABAAD/2wCEAAkGBxQTEhUUExQVFhUXFx8YGBgYFxcYHhoaGBwXHBgfHBocHCggGBwlIBocITEhJSkrLi4uHB8zODMsNygtLisBCgoKBQUFDgUFDisZExkrKysrKysrKysrKysrKysrKysrKysrKysrKysrKysrKysrKysrKysrKysrKysrKysrK//AABEIAOwA1gMBIgACEQEDEQH/xAAcAAABBQEBAQAAAAAAAAAAAAAFAgMEBgcBAAj/xABCEAACAQIEAwYDBgQEBQQDAAABAhEAAwQSITEFQVEGEyJhcYGRobEHIzJCwdEUUuHwYnKCshUzkqLxFiRDUzTC4v/EABQBAQAAAAAAAAAAAAAAAAAAAAD/xAAUEQEAAAAAAAAAAAAAAAAAAAAA/9oADAMBAAIRAxEAPwDYXFMvTjGkOaBs0g0s0kigbNJNKIr0UCBSTS4rlAkV412kk0Hia8TXia5QeBpVJr0UCq6GrlU/t122XAxbRQ95lzQTAVZIBPMyQYHluKB7tzxoWglkFg1zUldwo+kn6Gg3De0Zw58T5knZ2UH2JrNOK9pL+LuF3aXjL4RlgA7CPU7zTKYLxlWDCNyZ38/Sg+gMF2jwt2Ml+0SeWdZ+E0UFfL+IYjSPw6fMn9a2D7GeI3LmHu23JZbTgISZgMPwjyET/qoNAivAUuK4BQcilLXgKUKBQpYpIpa0DlrevVxDXqBTVw10iuE0CSK4RSq8aBorSSKcpJoGiK5FORXKBBqJjMdbtgm46oBr4mA+tDu3ZuDBXO5vCw5KqHMgeJlWJAJSZjNymdN6+duK8JxFvEG1iVdLmpJcZiQAdQ0+MeYNBsljtvcd2yi1kJOTckDlmIberL2e4s17MLihWWCIOhBn6frXzgOHFgCpb1y7Rp1+lFOHcVxGD2v3rRfSQQywApHhYH+bcajzoPpMUF41x9cNfsW3Ay3swzdGXLA35yfl1ob9mzYt8MbmLum4XabchdFGkyAJDHUeQHWjvHuDJirL2n0kEK8Ash0IKzsZAPtQEFMiRtVK+0bsR/HKLtogX0XKJ0DrqcpPIyTB89eob7F8avWrrYHFkG6hlWJAleRAjxKd5/rV7ig+acDw+5ZZkdGt3lfUEQw21H6ET5TWr4O6BaHgIdhoznM0cySwDQOhHQCk/bGyLh7REre737txoQADm16HTSs+4E1y42fEXmNqfEJOa4eSg7lfl8aB3jeAS9iO4wiO9wtqoUQPMGdjvJgCtf7D9mxgcMLROZ2Oe4RtmMaDyAAA+POo/Y3iVpwy5VS5M6AAsoiJPMjQekVaaD1civRXqDq0oCkilLQOKKXFIWl0HVFerimu0DjU21OMKbYUAftH2gtYO33l3MQTACiSTE8yAKovE/tRuZM1jCkL/NdbT4Lv8ah/aTib38Ytu4CbJju1MhTKifVs0j4VnXFbKi5ouIFyPwMQ6mQRKkax5RpFAcx/2kY+8R94LcHa2Ms+upJ+NE8V2mxV6zZvLiLiZgVdQSBnTQkeu8UDwPZ1SguA5iBDJBkH9aL2mti0/wB34Uug5DpGdQeem5IoF4ntZjAgzXcoP5/Gvwhon2qs4ztPiiysbt3TVSXaeeoJOmsiivGL4uoFCqihsyt4TAjbofLfpVPvLDlWIJGikajXXl/YoNI/9bDE8KvYW8LjX+7Iz6EOZLLOsgiBQrg/ai5i7Aw2IIbIR3d0iXBGkT+YFZHXbeinZPscb2FOJVizKcwsAAZiFQlS06kjlprFQ+M4TD2ry4rCqBbdGa4sR3TIs5ADqhaQY3ENyFBZeHYK2mVpLZRk1ywAT4p9/Osw7dYxbl4BFACZpgkgkncHnoBtWh9jOJ95bUOCHJkiNwD+IeU6UM7UcIW9bVxbLZAxlNCACDtzGjcvhQW77G8ebnDkRjrbZlH+WZHwmPar2Kx7sxie4wyPbDQglhpJBk51jnvPUVpXAOMi+sMCrjr+aOYoBnbrs42IRbtjw4qxLWm08Q/Mh8j9fImqvwf7UhawsYlGbEI2UL+EuAYJOnhZYIPUgddNNxd5baM7GFVSxPkBJr5+ujv7lxrtnO1xsztmZSSTIAITQRpAI0igf7bdqbnFLiC3bZbVv8pYTJ3LGIUwIG/PeldmeCq7d3cxCeAgwr/eA80UTJHMmBGtSP8Ah3cWixXKVgkhd11ksOYEgnnpOkVAxHCrXc57ZyvnXxsTMswH4gNVJI1GqmPSgO8cstZujJ94G2ViAY6IY0I13md6sXZztS6BR4ntmCVfRlB5Ann5aj0map/fZFQkmQI1OiAkaCZkmJJJJPPYCnMDdkk8sxPw0Hz1oNxwt9biq6mVYSKcK1UOwmPOZ7J2Izr5HQOPmp9zVyIoERS1Fdy10Cg6K7XhSooOAV2vCvUDzUhxTppLCgxv7Q+Kl8WbN3woijwkFlEnS4dIg5gp00JAqk8YsYRWzfxLMwEKthYAPUsQBHz862ft7gQnd40IHNglbqwCHsPpcBGxjRhPQ0O412Gw9y0b2Ct2rdzu81rKq5WJ1U9ASDGb05CKDNWN23hDcVc4yrnNxma5lcSSVEAIDsTPPUiaGX+1PeBhdtAhyM+UkFguw35HbXlRHjHEblu4WdWt3XQJetsMuq6ZgOS7jSMwOnOqtdsKtwBoy7yOm+n08qA6nH8GoCpavMek6f7v0NQcMS94ItsW9ZbMR4F3ZmMQNPWl4PCrq6r4R+N/yj4jfyEk1CxmNLSiaJuZiX826+nKg03sB2tTD2msmHtqruHWSzOrMNV3AdQpHSfhU+G4XFY+/cViAbpzXIACrG8gf2fegXAroTPMyV0idI11jkau3YLG/wDvUAAXOpDAeQJn5UF0sdnbWHtpk1ZBGY7kH05eVVbs7xUnKgEgFpOmzNofnqPQ0d+0XG3Fsi1bBhwSzDko3HvWd8DfEWe8Fq1nMiSZIXz6DnqaA3bAV7y2CEYMDBHgKuTIZY1ImQRyIoxwXipzm5lUOhGfKSdBO4O066Dyqs3kLJiGBBuAWxKHSWucj8R8KN9mMMLYeSG/ESYH5Ms7erUFm+1TFFuGE22AFxkWZjwzmafQKZHkazfhmFt+BGchAsZ0cAg/zZgfC066+m1WjtVhnu4NkGoUi6B1yh1/26+1ZTfusoKhiBOo66aE+fKgstjjl7D37iP98+lkO0spRzGZpMkEEQJG9FbfDLVxXnQHcAAQSQZEdSASNtKB8OKNZu2WMZkUoxMEEZmE+jfKofD+Pm3owkjSaA3j+D3bVoMz50GZWhQCoJ8LaCTJAmZqRwS0SgaJIA0EaetP4Piov2riLqSjCDA3BFCuz3D3jNLoG2YGD6nnHKg0DsVigMWgfwmGAn80jYeflWm1jODt3Ve0BdJi4viaGnxDfQEeuv7bMDQdArteFeoPClCuCug0HhvXq6K5QSjTZNLLUigbuWwQQQCCIIOtCWwowtpu6gW0UsEYnKoEkhTBKD4gchRlqC9qrbPh2tqdbhW36hyA2+3hmgzjifAG4i9xi83B4l0UKAdkHMaCJM6gHY1lvE8A9rQ6oT4X5T0PTzH7V9Ctwe3g8DeBJfKLl7MTDZoJkEag6bisGsXbgtspfwHXKwzAnrEH9KAbhcW6q1sk5YMiemsRsBOumvnXMKubM2wifYRFNXgJIMqevLTkf0PtTTXiJUbabiKCfhb2UqRsR9R+31q8/ZTZz4t3OyWz7EkKPlNZ8G0ETI+k6fr8BWr9ibZZC2HsBEDZGfvCrPl30AM79d5oDnac5nyGCIHz3HpWf8TGZ2CwVAJJHMefWrtx0rdzIGay58P3gkE9AwMSekz5Vm3GLV/DB7Lj/mQAw1EDYA0E3BEpgbt3bvLqgei/1mpuG4wLF1XDF7bqxiY0uBgQRrqCNqa7VItjCYewDLEyY6qCD7kmYoeMJlVWnMAYWYmF/rNBomAvZlUaaLEepKx58qq1vgtmziWFwZVIPduDorSQAw/Mp1BG+1Guy2LBTOdhAY+YMkn60P4hjluWw0qWVsxzeuYj2S4B60D1vsMGOYNaytqYUkTpsAaU3YfCMe6u3MlwnMuRFTMsawTmDQd51GnUTGwnG8USiEHDhszDMuclQfy8gRmUQR5+sLtF2dxTkXbN43SBqHbK0/4R+EemlAf4b2Hwdh83e3H8i4A/7QD86n8S4Fh2WbB7u4B4WBMHyYTqD13rJrnGr6TbujVTBDrBH60m1xq4dtBOkTv60F54bfu/xCWSn3ucDKeeokq3pr0IFbZFZZ9lKfetcvr94ygWnaZjXMBOnTX161qlB4V6a7XDQcFdFcrwNB016vRXqCU1IrrmkUCiaH4g5r9teSq1w+v4V+pqaagYRc1+628BU+Esf9woA/2jYjJw+/5gL/1MoPyNYOge5OUhBO/7dK137Zb5GFtWwYz3dfMKpP1isp4ZtyoBfEOGkf8AyFm/MCNuemus1Aw+JErnEkaDSZ6RqP1HlR7G6kIYJgeLmf39dt6g4rCC2xnfIIHmenw+dAxgVW4WCgzssmdSQANN52reOAYFcFhLdtjGRZY/4jq3zNY19n1qeIWNomTPOFJA9ZiPatV7ZY1Cq2jcVWZhE8xQDe0nB/4qCkAEyxJ0jcVV8fZu4e4thmzpcEKbuoV40IaCcoJ6GjvZvilz/wBwHtytpoUhWGfpCkkzt8RQTtBiXuXLbYpLdp8lz7qTmYRcy5iNhKAeHU+UigH8eytcQ5gU1i2EClICzLbuTzn00OlSrt9jCiACOZ38z0PvyoPicPc+6uMsd6CyKAZKiADGuh6kmp922oy96+T2kn0UGgIcMv8AdpiEDCWGnOCAw9959qCYOM123ccq+TP3m+UyDqPzAzqd+m1WfAFCPu0yrzLaswmOWijy50nH4Ne+DMsh7bK2UCQCQR8gaAPgFDutvO6uBcFwvcLAEZYMMYAPURuOlWfs9irjTZbV1MAg5sw6yTJWNZqjY7A3MI1xg7ElgqOJWV0ckH0yjfmaN4btCzqlm0wN5x4u8nK4MzbDcuU7A666UFi47wBcXEKrldO8BIPopCnMvmfUTNUbjfZK7g2k+NNGBg8iAQw5aH3ovb7V4vBMA+HRB0AYA+8kNRnH9tExdo21s/eMI8RVgB5gxm9N6CbwPHi5YXKy94pAUk/m0K68p0k8ifKtE7NcV7+0M0h1EMG0PST0PIjqDWKWuAY1LdzEYdClpASwVtZH4xlnMwEyJH4fOiXY7tiy35c6sRJJ0JMKw11AIgxrqPOg3EGu01ZuhgCpBB2Ip2g4a4BSqRceATB0E6Ak6dANSfKgWK7WfcV7TO99xa74gADIEdSI3JUwRqfpXqDR4pJFdzUkvQKAodwPVHb+e65+DFR8lqY7wJ6VB7PPOGtHmyhj6tqfrQUP7brkW8MP8bH4Bf3rK8LdiQdN/lNaL9uV2ThlnYOT/qKAf7TWYC57HmTzoJyakN02Hr9adxmVB/E3ApAUJaUGRcujmf8ACg1PU5RzNJwWGlA9wkJyA1NyP5QfgWOg8zpQ7jGKe64RlC5QFVBqFUTCiddOu5MnnQQMBiGS4rrIKsCCOW1XfiPc4rGBu8UgW/CWlQ7akSw2FV+3wubSkdY9h+9DsfiQlxUUBlW2qGDpMZmgjzYiaC7YbDYprLPZM3QxINtwLaZQQVWZNxoJM+mulBeMcVz3Fd0LF1VhnClgpGizGs/zaVN7M4q/et91auLbsfhb8KlVb8eWIgwTr503xjiOGu3GDKi3EhUuWyVBUAQfMjbXoKAVxXG3RkgsEAhWI5rIIB6CKhYW4S4Z5LdTOnlVkHB8RewwASVtsGt92oyuplTtqGUkmOhbSo3/AAG8kG4FtDrcdFPn4ZLfKgJ8OvQpIOsxHuDRTE8QCrmKySpVQPxPG8dFB3Y6Dz2quJiranLaHfXPIMtsebMYZx5AAedEOH4a43eXLhLlkOpEeEQIHJV30HSgRxOTYt3IBYZlZNwQNYE/4WihHZ3iQtXwgJNnMSoMSJ21ov3s4dJ375h6gKv9KF9qeAm1F+2DlJAYc1cxr6H6+tBfv4O3i0AZC9tWmAYOaIA3HIyTPTrQrH4bBYdx9w4bkqG2xPk5kmI8/aqhwrid/O9pbj2lcjvNNVIgGOh0jl51oPAsFbtpCDfc7k+p/sUFq+z5ItuNgcrZZYhQwMCW1JgCfoKz37TOyH8JdF6wsWbjbD/47m8Dop1I9x0q9dkuMJba7bfwAsCCR/hAJY/lBjQn5aVcMbhLd9ClxVdGGoOoPMfuDQU37JxebDM91pBbKu+oXc/ExPl6VehTGCwaWkW3bUIiiAo2FPmgVUPi3EUw9prt0wi79ZOwHU1LrJ+1faj+KtWbAUl0ab4IgZlBEDrqSfhQP2uP3cViLt2yq20IABeATl6nrrt6V6gdvibWrSwihcxGqqyzuB1B1I9q9Qbi1JNLpLUCGFB+DXxaw5DkL3GZHJ5BJgnyKw3vRk1nP2t49bFtcv47/gdZID213zQRqCRB0O41GlBReMcQPE8c7ai1GUf4UE5T/mnWPMjzoRisCth8pAu3BEb92J2J5sfLQetdwnaBbcBbKqu5CO8zznMSCdokaRUe9dzatIknXqTtPxoCAUsC5uBmkTodcusAaQoA/CNNaAXLD51B1LRPWI6ctaJ4LFLlymZiB6Senr9aZFk5yzbhgOesefsKC3WsOFtqCIkRoP5fXqSap3bDBKjrcX8wh/8AMJg+4q0f8SlCIgjbToN6DcYTvEKxtsPMfrpQVjCOcpEkKd4J16DzroT4VJucNuJbQupVWJIOhnLAOx5TTmUNOkAbRzPM+nKgkcKulGTVgmYBgGZZE+R86TiEzXiheAGIZyJ0B386hMpBCgz+nWfhVj43wrIRfDIyORs0nUcxy2oJGAwKiAmoPM7xzJ9qudjC/cRzyRAEeuvxqrcFksBBMzAHMRVhxXETat5kGdkEEz4ASRAMbkRy86Cs8WYWjasTrb1eP5rhzEecCBRbFXSy5GT8axvuI0Prz9qquJYvdbNMkgknXXnVtwFosineBHuu39+VAB7cW1t30dAASCWIAGaTz6nzop2e4hpAMg6jrB/b9Kg9tMIe6R94YKfmB+nxod2XxxUhVAJnQGefp6UB7G8S/hMTcZG/HD3FuDMOmhXUA+HUTHntVl4Z2uPdzYDBhqbRh0YayUYaRodoM6EAmRVON2M16w7RDobL8wJJynQ7S0x5GrwcFaGHtG1AUeHSPDoSvwOn+qgsPZntTbxQy/huDQr5+U6j0NWGawvEMbV5mUwyEQR/K0GDHISI6em2rdkuNjEWtT410br6/wB+XWgJcYxnc2Lt0DN3aM0dcoJrDFBH3snK86nr1HXWfga2Ltw5GAxJH/1Eex0PyrK+6D2rNq4mUKhfMuaVLTClSfETHKN6Anwy3/EWwba4ckAZ1aQSfF4jA3NeoJZwl7DWldN7m430EwfqK9QfQE0hzUZuI2/5h8D+1Rr3GLY2JPt+9BNY1i3213JxNoa6Wp36s3L2rTzx0Tqhj1/pWW/bDcFy7ZuKDGQoZHMGR/uoKDhMPMnTTr/epq38Gwdu9aCuPGB+WAdJ3HP2qoWrwGlEuE8RysSNNNNef7b0ES5hyLxUGAG0J0jpU9cO8ZmYGOe+o6moGLufe94DKsZj6inMZjNDkOkcvPeRt8KAkuKAIymevn/e1M4m5MEc5/aguHvwQo8R0+lO3caJgA6aDX0oJXEbxa3bUzCs2vKWy6Dz0pNsgJGmm1ROGcTKh0Kh1Y+JH1EjmCIII6iKMcO4Ot8fdd4Su8kZOvTMNPKgb4RadT3yx3g1E9NKm2sRhzbJcXVZrhcgFW3AnxMNRMxz6zvViwnZpu7HeOAn8iDccwzHWPYUI7T4O3ccfw4JCiLjAeFR0B2zelArh3EA5y2lKWphmJl3GkiY8K/5af45xElAogLuFUERrt8KjcCKQbZ8IGzxG3Iio3F0KMQDOu+uvmJoILXpvEgc+gNWPgGLhlHn9aAYC0pLsTqOuknpRDCWhKQ0MXiAJ5KZn0NA52rxRm8pHhYLHk6sPqPpVdtYY9+oQfjZSoifxwYjnBJHtRzi91XGInl4gf8AKwVQPI+P5UCVyEtuD+ElSQdQDLKfWS/wFAd4lh8ofwsGDQACAudJOizpt05mivDMVfdbrW2AslvHJmSGnwgczA8tT6VXeHXSQSxkqZkyZM/U61acPZWzhVRT/wAxi5HSSTHtAFBA4gAbyGdHXI3zE/Si3YniJs3l18iPT/8An6CgHEmyvb3/ABA+2lcwF8rdQj/7V9wwg/Wg1f7SsVl4fcAJzOUVQNySymB10BrMOE8XcKwYyzAZJEkbiVn+5qwfaTxQth8JEiCWkHmqrB+dVu3xeAjLaVXA8V0iWJPMck3OsTQW+xhosojaNb8J56nxEe0x7V6gD8ezQF0jUnqTE16gvruQaba5Ndu3qaNyg881Xu2Vmy+HKXLiW2HiTMRMjlG5nbSjxveVVLt3hbRsm44+8EBCD1OxHMfvQZpdUg1HY1JY8qbVJIEUDCXCYmYG3SpWGbkNP7NR8QuUlSCCDqCI9dK6rQNNqDuGutbeRrO/nRZrYci5sCRoImBGbfnQsppoaWHIESffzig9iLQFxsv4Z05elHeBdojh0KhAT6x+mtALUkwTTjpBoLBj+0926AuYouWGy7nTX2o3wHiiPY7kgKBpA0nr71Qz/ZpeGxBVgVOxoLTi7Xd3Mo0zCQDsTtNDMQGUnXbYammuKcS7xsx3EEa/Gvd4X5gz7fGg7gMYEBLEGTGXnHM/pU9MV482ZQFLMCDzZUj2H6AUAv2SDrz+VErHDiLRcic0QNdffaBpz69KBzHNKMAwMjkeSaknnJjb1p3geE72zdHMHbXl4h8gw96BuxkzVg7NXmteHMim9oM8wFGYZiRsJkf0oO3EZcyFY2CwIn0nz00qz8UXJlT+RAPeBNJ4NgFuYhrtxwxUzA1XNO4kDQdCJ1B10JR2jxSlyRzMH5cqANxt9UPQD+/lUbh9wjKejKT7ECnsbLhfcD4NA+M/GmsNZMEdI+o/agtXbHCNdw2GKKWKiY8son6VR7dm4VL5XKDQtBge+1aDi3Zhh7anUrLRpCkrHyB0qzYDBW0t90ijJBBB5z160GO4dYE+1eoph+AveFx7UZVuZYmN8x38oHxr1BpjJrTLiDTt5qj3X0oEuaq/bYDKkwRJJBO+g2+NWVjVS7bP4VHMKx+JUCgp3FLSsFdFyr+Ej/EOY8iPoaIdk+Cm4wuvpbQyP8TDb2FR+FMCrK0Q2mv1HntV8wuHFu0iDkoHn5/OgjcS4PYv/wDMQZv5ho3xG/vWd8fwK2LptrmKwCCYnWtOy8o96z/tsoN//Qv60FfRqebpXsLZzOiR+Jgvx0rThbUGcqztMcvM9KDNMMKPcE4ML63czZCijLpMlp3+FHLPCLF3FlWBC5QxC6awZ28qtGJwNpUICqqZfCAI/DME9fU9KDHcSTt00pCnrT2IbUmrP2M4OGU3bihs2iAiYA/EfU7UFWOtTuFWy1xV11OsfOjnargKW0722IEww5CdiPpFV7BXypH/AIoD/EcAs5dNdj9KD3uJsZUEhQAAJMHKI2267USsYnMYOuunl+1Ab1uCfIn60C7FuT5dfLnRnF442L7d3lOUIgkT+FFB0+O9Wrsb2fs9xbuugZ2GbxSQAScvh221oH2p7P3LT51UujMxlU/DJkAxP82h8qBfBu0D3LhLBQwtufAAAwCliCNplQZ9ahXcVmlj6+nIUOt37iDKly4rMSGUEqI0AnWDz3oqEAwpRQMxMs3WDoB5ak+1A/ey5UYcyDA5Fgf1rtu2VIJ5qR8DP6ioqvNrNzCoY/yEg/SalJe/5cdevlH6Cgs+Ht58TbKsQFtwfPKSB8yaOYg3BauFNSEJGu5gxWe8UuMUbInhlWzayo5becioWFu31GZGuAHSZMGfrQXvsNhycLto1wn1iBP1r1I4Hjns2FVhm6ZSDA84kj4da9QF74pq97R1pVy9HKmr7CgTm3PIDeqB2mxSu8brMHWAcs+fU/IVd7tvMIG/96+dZYl+CyXlYwTsYIaYPtpQWDszwjvWVh/y01MjdjsPOP2q5HDny+dQux4H8Kkab/MnWiveDXWY9dKCMbfIVmvbH/8AJcHllHyB/WtOzSdhtNZH2nxAbFXoOmcgR0XT9KCT2Ws5sSn+GT8B+5FXtRyqodhkOd2HJQvx3+lWHieK7pNSdTGnnMx6CgkcBtMbly7sGYKpPQbn4D50922xzW8MRGrwkjaDv8p0orwxV7lTA18QjlO3vGlBu1ttr2GYBdU8YGmyzPyJoM0uPWqcBVVsWv8AIp+Kg1lptgrI+Nap2RvB8HakTlBX/pJH0FBIx+FW6jIRo6kf1+lZZiLZV2Q7qxUx5GDWySo5bVRO3mACXVvINHEN0zj9x9DQA8F+JTrvUPFHxt/mP1qdgLZZpOw1qHj7LJddWEEMfnrPoQZ96DSuzWJnDWSI0SPhofpRfvsw6VVuyN8NhAqnxIxB9ySPaD8jRdnaJHLr7UFD7S2wuJu/5p+IB/Wj3Z+yty1dkCAqKPKTrHn+9B+2IjECdyik+R1H0Aox2RP3F1YiGUz/AJtI+XzoIvBrMgKRPiNsjrPL08PzFcXDZDk55Qy+oE/PX5USt28l2V/MxP8AqV2j/uCGpeOwwJR42GX1UeIf9pI9RQJ4Thc10akKZMdQwLL8Cbnwo1b4GAUAdxbJ8ajnzERopnoKH4V8i22G6NrvqpMH4GfYmrJacn+lA9g7AQGAASRmI0JKz+5r1c708x8q9QCrza02GmdQIrmcEkGefpXSojw9ef8AelByeQJB9Kzrtnw1rN7vPy3PFP8Ai/MPnPvWlQSKDdqMAL+GdcviXxr6jcD1Eigidgr+fDkblWOnlpH60fuADkY51mfZHigs3wGMK3hJmIn8JPvWj3SYg+szQeZpjkPOsXx097cn8Wdv9xrYlMEfoaybtIAMVfy//YduvP5zQW3sDhCLLudi2nnAA095p/tJkDWy5IUZh6sQsfrRbgVsWcNbtmAwUFp01Op9aFdqMCLyoASsS5YajbQe+vwoCXBsVbCLbt3g0keEKJBOpM+Qk6dKK51JPQ+ooF2X4N/DK1xtWK5V8pALeu4X40YsXD/KfWKDM+JYYW3uKNg7AbbKxA+VWv7OsYSt23rAIcep0OnnA+dVbtZZKYu7HMhv+oBj8yatf2d2cuGd2AGe4YPkAB9ZoLdGuhnnrrQrtkmbCXDqYgjyOYf1qemJmdCAOf8AetBu2VwnCOVOkrMdMwoKrwRyxKiTII+hP0qd2+sqLqEfi7sBvPKYB9T+lAeG4oo3eL+IaR5GrT2sw5v2sNeG7DKfVhmHsCCKCF9nl3764s6G3JHWGAHwk/Gr9bQdao/YfBFMQ8mYtxprEsP2q8i0Y0084oM37UCMbcB1kqee2VT/AEqzdlGD2THO6NDrGWCfSuYzg4uY0kajuQ5kDcEr9AKLcHwHc2gkAnUn/UST+3tQIGD8M9LjkeWZyJ+E0QWyCIjX8S+sBo+fyNeRJQjqDpr+aT+tSrYAOg5g/wDTP6E0A4WRED8JEx5MDI+Rojg7uZBO+xjqND9K7iLAGq8vEv8AlbkfRgaVaQKWA2PiE8p3HxFBMQZhGsdf7FerljER+XTzH7mvUFcKaGABGv7Uj1+Wu9S2EE6U0RGum3/ig4rRtI6+dN3MTO24P9NaVcuCDz6TURzz/s/tQZfxO1kvXFggBzA8p0+VXrs1xy06WrRY96FiCDrlnY7TFRe22EVrQcLJRtTsQDofXWKoocqZBgjUaxQa692JnYf3zrKrP32MB1Ie/m8ypaeXlVqftCxwHeMJuEZJOxaSM36mql2dn+Ksgfzj4c/lQa0wR9D6+Ll71B4zZEIqz4jlkbDYfGT9aeW7KyF23PL3PKJomnDFdUVnko5bTSSP0mgHXLvJQxGbTbQDwnc8ypPuK5ZfX+XqJB066TScSfEBOY5NQdJ8T/8Aj0Apm5mtqXYnKgLTOkDl5mgoPam9nxV0qZ8WUeZUBfqK0Th2HFq0lsAMEUTHM8yfMmazfs5b77FW83N8ze0sfpWqkAAFR56QOWnrQJS6ABIMHr+9dxNlbitaZSVZSCfUU6kmfMf3P9muOSumvlA08h5UGU2cLca4bMeMHLA6gwa0rG4UW0wtneHUe6o0/MVn/DrhONc6z3jEx1zGa0PiZm9ZMAiWfbokf/tQSMJhlBZlEFzJ29vUDf3NSPEPzep/byrtm2e6Q6A5fSkKrSZOmkamaBnDmcTdbkLSD4s9TyDI2HLbf51F4Bhi9y+06Z1UH/INd/MxNTbwAcrr4SYJBjQn8200HHvIoljp5AHal2ri6FTMf3tyqM9id1BHkdfjTgsrOi6n199aCdYPWPCdDv4Tv8wD7muFuhBg/KoZcAge289Pf3risBrm0A5zt6zr8aAnZyxtOteqPh331k+/9mvUGS4zjWItEKly4F3AYAnXz5idum1SMJ2wvAjvArLOoAgx5E7VdL/DkcyRqTy9IPyNZ9xbDqreERpsPU0Fi/8AV9lvxIw8oHvqDS7HGrTkZWykmIYRGo269KpgEa8/Y7yDpTmKUNl0A8I205mgvF0W7yPbzABtPSdRE7/0qjX+z1yfxWso/N3igaeuoPlFJFoRHT+9aTcw4j3oPcSvjIli2020A/1MSSzR6nToKO9keCBG75+U5CfgTHxHvVbs4VSwGtP/AMXcyhe8fKOU0Gi3bTurIkQ4Kxto2h+A1qNj+B3bdpLwuOHUMWUSBBYtv1JIqV9m03UuXLjF2Vsik8hCk/H9BVzx2HVrbKRKkQRQUi+RaUKxJYaneZYk77nf5VXe3HEslpbI/wDl1brAPTlJ+hohxvE3AuYXGGWwj/lMsZkmV8qoWKc3GLOxJP8AenQeVBYvs4w03LtzSVUKJ28Uz9BVwZXLyJ95Gum3Ij1oV2Jw627MqNXUsT5gsB7RRzDvmkGPb0H70D0kGYB9z9KUbjEHSGiVgj215/SoQaDl5a+ulEQ+w02J89IoM57D8NuXMUzMD4Zz5t8zGCPrWkNg8lwMwGVLETykkZp9lHxNVTgJjH4kfzOSfUTtVj4K7Z7lpmLKHUDNqQGt5o+NBOxWJGS3lHIyJ0jlrTVu8M0GJ9OntrvUbgyZc6ySFbKJ1gAL+9P4wwfYkeR1oKb/AMZv2cRds2CHzOQAfEPEZiOoJir4qXDZt97CPl+8HUiQCDtB39DWV4diMTmBIbvCZHKSa0fhOKa4js5khgo9Bp8aCTqNFUR7R6xzqTbunn7mai4ckELmJExrG0+lTltDXTaI57igQ9sMdpjafKa8zgH8I9/3peeBsNj1pbwcmg5cttDtQIVugB8oFep9vDtr61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66" name="Picture 10" descr="http://cometscorners.files.wordpress.com/2012/03/horsecarryingammo.jpg"/>
          <p:cNvPicPr>
            <a:picLocks noChangeAspect="1" noChangeArrowheads="1"/>
          </p:cNvPicPr>
          <p:nvPr/>
        </p:nvPicPr>
        <p:blipFill>
          <a:blip r:embed="rId2" cstate="print"/>
          <a:srcRect/>
          <a:stretch>
            <a:fillRect/>
          </a:stretch>
        </p:blipFill>
        <p:spPr bwMode="auto">
          <a:xfrm>
            <a:off x="4283968" y="2924944"/>
            <a:ext cx="4346848" cy="35673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DOGS</a:t>
            </a:r>
            <a:endParaRPr lang="en-GB" dirty="0"/>
          </a:p>
        </p:txBody>
      </p:sp>
      <p:sp>
        <p:nvSpPr>
          <p:cNvPr id="3" name="Content Placeholder 2"/>
          <p:cNvSpPr>
            <a:spLocks noGrp="1"/>
          </p:cNvSpPr>
          <p:nvPr>
            <p:ph sz="half" idx="1"/>
          </p:nvPr>
        </p:nvSpPr>
        <p:spPr/>
        <p:txBody>
          <a:bodyPr>
            <a:normAutofit/>
          </a:bodyPr>
          <a:lstStyle/>
          <a:p>
            <a:pPr>
              <a:buNone/>
            </a:pPr>
            <a:r>
              <a:rPr lang="en-GB" sz="3600" dirty="0" smtClean="0"/>
              <a:t>Dogs were also used to pull the wounded on little sleighs. Sadly around 1 million dogs died during the ferocious war. </a:t>
            </a:r>
            <a:endParaRPr lang="en-GB" sz="3600" dirty="0"/>
          </a:p>
        </p:txBody>
      </p:sp>
      <p:pic>
        <p:nvPicPr>
          <p:cNvPr id="1026" name="Picture 2" descr="‘Sammy’, the mascot of the Northumberland Fusiliers, was gassed during the Second Battle of Ypres which began on 22 April 1915"/>
          <p:cNvPicPr>
            <a:picLocks noChangeAspect="1" noChangeArrowheads="1"/>
          </p:cNvPicPr>
          <p:nvPr/>
        </p:nvPicPr>
        <p:blipFill>
          <a:blip r:embed="rId2" cstate="print"/>
          <a:srcRect/>
          <a:stretch>
            <a:fillRect/>
          </a:stretch>
        </p:blipFill>
        <p:spPr bwMode="auto">
          <a:xfrm>
            <a:off x="5004049" y="1556792"/>
            <a:ext cx="3744416" cy="48806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PIGEONS</a:t>
            </a:r>
            <a:endParaRPr lang="en-GB" dirty="0"/>
          </a:p>
        </p:txBody>
      </p:sp>
      <p:sp>
        <p:nvSpPr>
          <p:cNvPr id="3" name="Content Placeholder 2"/>
          <p:cNvSpPr>
            <a:spLocks noGrp="1"/>
          </p:cNvSpPr>
          <p:nvPr>
            <p:ph sz="half" idx="1"/>
          </p:nvPr>
        </p:nvSpPr>
        <p:spPr/>
        <p:txBody>
          <a:bodyPr/>
          <a:lstStyle/>
          <a:p>
            <a:pPr>
              <a:buNone/>
            </a:pPr>
            <a:r>
              <a:rPr lang="en-GB" dirty="0" smtClean="0"/>
              <a:t>Pigeons were used to carry secret messages to the soldiers. The most heroic pigeon was defiantly Cher Ami who still managed to deliver a message while being shot badly!</a:t>
            </a:r>
            <a:endParaRPr lang="en-GB" dirty="0"/>
          </a:p>
        </p:txBody>
      </p:sp>
      <p:pic>
        <p:nvPicPr>
          <p:cNvPr id="21506" name="Picture 2" descr="Germany Camera Pigeon (probably aerial reconnaissance ww1)"/>
          <p:cNvPicPr>
            <a:picLocks noChangeAspect="1" noChangeArrowheads="1"/>
          </p:cNvPicPr>
          <p:nvPr/>
        </p:nvPicPr>
        <p:blipFill>
          <a:blip r:embed="rId2" cstate="print"/>
          <a:srcRect/>
          <a:stretch>
            <a:fillRect/>
          </a:stretch>
        </p:blipFill>
        <p:spPr bwMode="auto">
          <a:xfrm>
            <a:off x="4355976" y="1484784"/>
            <a:ext cx="4610100" cy="396044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354</TotalTime>
  <Words>406</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What happened IN WORLD WAR 1.  By Eleanor </vt:lpstr>
      <vt:lpstr>How DID IT START?</vt:lpstr>
      <vt:lpstr>Where did they sign up?</vt:lpstr>
      <vt:lpstr>How did they get food?</vt:lpstr>
      <vt:lpstr>Slide 5</vt:lpstr>
      <vt:lpstr>WHERE DID THEY HIDE?</vt:lpstr>
      <vt:lpstr>HORSES</vt:lpstr>
      <vt:lpstr>DOGS</vt:lpstr>
      <vt:lpstr>PIGEONS</vt:lpstr>
      <vt:lpstr>CAMELS</vt:lpstr>
      <vt:lpstr>ELEPHANTS</vt:lpstr>
      <vt:lpstr>OXEN</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IN WORLD WAR 1.</dc:title>
  <dc:creator>HP</dc:creator>
  <cp:lastModifiedBy>edavies</cp:lastModifiedBy>
  <cp:revision>30</cp:revision>
  <dcterms:created xsi:type="dcterms:W3CDTF">2014-05-18T09:12:20Z</dcterms:created>
  <dcterms:modified xsi:type="dcterms:W3CDTF">2014-05-19T14:49:22Z</dcterms:modified>
</cp:coreProperties>
</file>