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2062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44124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66186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88248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10310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32372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54434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76496" algn="l" defTabSz="2220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5"/>
            <a:ext cx="5829300" cy="196003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6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32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7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72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680"/>
            <a:ext cx="1157288" cy="1041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680"/>
            <a:ext cx="3357563" cy="1041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9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7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70"/>
            <a:ext cx="5829300" cy="1816100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50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20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441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6618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8824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1031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323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544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77649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06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3635"/>
            <a:ext cx="2257425" cy="806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3635"/>
            <a:ext cx="2257425" cy="806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3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0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20"/>
            <a:ext cx="3030141" cy="85302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2062" indent="0">
              <a:buNone/>
              <a:defRPr sz="1000" b="1"/>
            </a:lvl2pPr>
            <a:lvl3pPr marL="444124" indent="0">
              <a:buNone/>
              <a:defRPr sz="900" b="1"/>
            </a:lvl3pPr>
            <a:lvl4pPr marL="666186" indent="0">
              <a:buNone/>
              <a:defRPr sz="800" b="1"/>
            </a:lvl4pPr>
            <a:lvl5pPr marL="888248" indent="0">
              <a:buNone/>
              <a:defRPr sz="800" b="1"/>
            </a:lvl5pPr>
            <a:lvl6pPr marL="1110310" indent="0">
              <a:buNone/>
              <a:defRPr sz="800" b="1"/>
            </a:lvl6pPr>
            <a:lvl7pPr marL="1332372" indent="0">
              <a:buNone/>
              <a:defRPr sz="800" b="1"/>
            </a:lvl7pPr>
            <a:lvl8pPr marL="1554434" indent="0">
              <a:buNone/>
              <a:defRPr sz="800" b="1"/>
            </a:lvl8pPr>
            <a:lvl9pPr marL="1776496" indent="0">
              <a:buNone/>
              <a:defRPr sz="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40"/>
            <a:ext cx="3030141" cy="526838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20"/>
            <a:ext cx="3031331" cy="85302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2062" indent="0">
              <a:buNone/>
              <a:defRPr sz="1000" b="1"/>
            </a:lvl2pPr>
            <a:lvl3pPr marL="444124" indent="0">
              <a:buNone/>
              <a:defRPr sz="900" b="1"/>
            </a:lvl3pPr>
            <a:lvl4pPr marL="666186" indent="0">
              <a:buNone/>
              <a:defRPr sz="800" b="1"/>
            </a:lvl4pPr>
            <a:lvl5pPr marL="888248" indent="0">
              <a:buNone/>
              <a:defRPr sz="800" b="1"/>
            </a:lvl5pPr>
            <a:lvl6pPr marL="1110310" indent="0">
              <a:buNone/>
              <a:defRPr sz="800" b="1"/>
            </a:lvl6pPr>
            <a:lvl7pPr marL="1332372" indent="0">
              <a:buNone/>
              <a:defRPr sz="800" b="1"/>
            </a:lvl7pPr>
            <a:lvl8pPr marL="1554434" indent="0">
              <a:buNone/>
              <a:defRPr sz="800" b="1"/>
            </a:lvl8pPr>
            <a:lvl9pPr marL="1776496" indent="0">
              <a:buNone/>
              <a:defRPr sz="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40"/>
            <a:ext cx="3031331" cy="526838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56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10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84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75"/>
            <a:ext cx="3833813" cy="78041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75"/>
            <a:ext cx="2256235" cy="6254750"/>
          </a:xfrm>
        </p:spPr>
        <p:txBody>
          <a:bodyPr/>
          <a:lstStyle>
            <a:lvl1pPr marL="0" indent="0">
              <a:buNone/>
              <a:defRPr sz="700"/>
            </a:lvl1pPr>
            <a:lvl2pPr marL="222062" indent="0">
              <a:buNone/>
              <a:defRPr sz="600"/>
            </a:lvl2pPr>
            <a:lvl3pPr marL="444124" indent="0">
              <a:buNone/>
              <a:defRPr sz="500"/>
            </a:lvl3pPr>
            <a:lvl4pPr marL="666186" indent="0">
              <a:buNone/>
              <a:defRPr sz="400"/>
            </a:lvl4pPr>
            <a:lvl5pPr marL="888248" indent="0">
              <a:buNone/>
              <a:defRPr sz="400"/>
            </a:lvl5pPr>
            <a:lvl6pPr marL="1110310" indent="0">
              <a:buNone/>
              <a:defRPr sz="400"/>
            </a:lvl6pPr>
            <a:lvl7pPr marL="1332372" indent="0">
              <a:buNone/>
              <a:defRPr sz="400"/>
            </a:lvl7pPr>
            <a:lvl8pPr marL="1554434" indent="0">
              <a:buNone/>
              <a:defRPr sz="400"/>
            </a:lvl8pPr>
            <a:lvl9pPr marL="1776496" indent="0">
              <a:buNone/>
              <a:defRPr sz="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92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0"/>
            <a:ext cx="4114800" cy="5486400"/>
          </a:xfrm>
        </p:spPr>
        <p:txBody>
          <a:bodyPr/>
          <a:lstStyle>
            <a:lvl1pPr marL="0" indent="0">
              <a:buNone/>
              <a:defRPr sz="1600"/>
            </a:lvl1pPr>
            <a:lvl2pPr marL="222062" indent="0">
              <a:buNone/>
              <a:defRPr sz="1400"/>
            </a:lvl2pPr>
            <a:lvl3pPr marL="444124" indent="0">
              <a:buNone/>
              <a:defRPr sz="1200"/>
            </a:lvl3pPr>
            <a:lvl4pPr marL="666186" indent="0">
              <a:buNone/>
              <a:defRPr sz="1000"/>
            </a:lvl4pPr>
            <a:lvl5pPr marL="888248" indent="0">
              <a:buNone/>
              <a:defRPr sz="1000"/>
            </a:lvl5pPr>
            <a:lvl6pPr marL="1110310" indent="0">
              <a:buNone/>
              <a:defRPr sz="1000"/>
            </a:lvl6pPr>
            <a:lvl7pPr marL="1332372" indent="0">
              <a:buNone/>
              <a:defRPr sz="1000"/>
            </a:lvl7pPr>
            <a:lvl8pPr marL="1554434" indent="0">
              <a:buNone/>
              <a:defRPr sz="1000"/>
            </a:lvl8pPr>
            <a:lvl9pPr marL="1776496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5"/>
            <a:ext cx="4114800" cy="1073150"/>
          </a:xfrm>
        </p:spPr>
        <p:txBody>
          <a:bodyPr/>
          <a:lstStyle>
            <a:lvl1pPr marL="0" indent="0">
              <a:buNone/>
              <a:defRPr sz="700"/>
            </a:lvl1pPr>
            <a:lvl2pPr marL="222062" indent="0">
              <a:buNone/>
              <a:defRPr sz="600"/>
            </a:lvl2pPr>
            <a:lvl3pPr marL="444124" indent="0">
              <a:buNone/>
              <a:defRPr sz="500"/>
            </a:lvl3pPr>
            <a:lvl4pPr marL="666186" indent="0">
              <a:buNone/>
              <a:defRPr sz="400"/>
            </a:lvl4pPr>
            <a:lvl5pPr marL="888248" indent="0">
              <a:buNone/>
              <a:defRPr sz="400"/>
            </a:lvl5pPr>
            <a:lvl6pPr marL="1110310" indent="0">
              <a:buNone/>
              <a:defRPr sz="400"/>
            </a:lvl6pPr>
            <a:lvl7pPr marL="1332372" indent="0">
              <a:buNone/>
              <a:defRPr sz="400"/>
            </a:lvl7pPr>
            <a:lvl8pPr marL="1554434" indent="0">
              <a:buNone/>
              <a:defRPr sz="400"/>
            </a:lvl8pPr>
            <a:lvl9pPr marL="1776496" indent="0">
              <a:buNone/>
              <a:defRPr sz="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99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0"/>
            <a:ext cx="6172200" cy="1524000"/>
          </a:xfrm>
          <a:prstGeom prst="rect">
            <a:avLst/>
          </a:prstGeom>
        </p:spPr>
        <p:txBody>
          <a:bodyPr vert="horz" lIns="44412" tIns="22206" rIns="44412" bIns="22206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620"/>
          </a:xfrm>
          <a:prstGeom prst="rect">
            <a:avLst/>
          </a:prstGeom>
        </p:spPr>
        <p:txBody>
          <a:bodyPr vert="horz" lIns="44412" tIns="22206" rIns="44412" bIns="22206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45"/>
            <a:ext cx="1600200" cy="486830"/>
          </a:xfrm>
          <a:prstGeom prst="rect">
            <a:avLst/>
          </a:prstGeom>
        </p:spPr>
        <p:txBody>
          <a:bodyPr vert="horz" lIns="44412" tIns="22206" rIns="44412" bIns="22206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E1B1-CD26-DF46-9231-6FCD78D17B0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45"/>
            <a:ext cx="2171700" cy="486830"/>
          </a:xfrm>
          <a:prstGeom prst="rect">
            <a:avLst/>
          </a:prstGeom>
        </p:spPr>
        <p:txBody>
          <a:bodyPr vert="horz" lIns="44412" tIns="22206" rIns="44412" bIns="22206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45"/>
            <a:ext cx="1600200" cy="486830"/>
          </a:xfrm>
          <a:prstGeom prst="rect">
            <a:avLst/>
          </a:prstGeom>
        </p:spPr>
        <p:txBody>
          <a:bodyPr vert="horz" lIns="44412" tIns="22206" rIns="44412" bIns="22206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5F34-15C4-384C-B130-34AD39654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25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2062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547" indent="-166547" algn="l" defTabSz="22206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851" indent="-138789" algn="l" defTabSz="222062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55155" indent="-111031" algn="l" defTabSz="222062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77217" indent="-111031" algn="l" defTabSz="222062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9279" indent="-111031" algn="l" defTabSz="222062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21341" indent="-111031" algn="l" defTabSz="222062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43403" indent="-111031" algn="l" defTabSz="222062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65465" indent="-111031" algn="l" defTabSz="222062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887527" indent="-111031" algn="l" defTabSz="222062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2062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24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66186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88248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10310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2372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34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496" algn="l" defTabSz="2220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n w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2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Introduction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600" dirty="0" smtClean="0"/>
              <a:t>The war lasted for 4 long years, 1914  - 1918. Lots of countries were on Britain’s  side  for example  France, Belgium and USA.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43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98" y="796889"/>
            <a:ext cx="6443502" cy="784437"/>
          </a:xfrm>
        </p:spPr>
        <p:txBody>
          <a:bodyPr>
            <a:normAutofit fontScale="90000"/>
          </a:bodyPr>
          <a:lstStyle/>
          <a:p>
            <a:r>
              <a:rPr lang="en-US" sz="5300" u="sng" dirty="0" smtClean="0"/>
              <a:t>Women in the war </a:t>
            </a:r>
            <a:r>
              <a:rPr lang="en-US" sz="4800" dirty="0" smtClean="0"/>
              <a:t>																																																													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98" y="1075231"/>
            <a:ext cx="6172200" cy="603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Women in the war worked as nurses in case any of the British soldiers got injured. They would also do other men’s work.</a:t>
            </a:r>
            <a:endParaRPr lang="en-US" sz="2800" dirty="0"/>
          </a:p>
        </p:txBody>
      </p:sp>
      <p:pic>
        <p:nvPicPr>
          <p:cNvPr id="4" name="Picture 3" descr="ben ww1 pi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005" y="3117195"/>
            <a:ext cx="5189417" cy="57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n ww1 pic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4000"/>
          </a:xfrm>
        </p:spPr>
        <p:txBody>
          <a:bodyPr>
            <a:normAutofit/>
          </a:bodyPr>
          <a:lstStyle/>
          <a:p>
            <a:r>
              <a:rPr lang="en-US" sz="4290" dirty="0" smtClean="0"/>
              <a:t>Trenches</a:t>
            </a:r>
            <a:endParaRPr lang="en-US" sz="429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4453"/>
            <a:ext cx="6172200" cy="6034620"/>
          </a:xfrm>
        </p:spPr>
        <p:txBody>
          <a:bodyPr/>
          <a:lstStyle/>
          <a:p>
            <a:r>
              <a:rPr lang="en-US" dirty="0" smtClean="0"/>
              <a:t>Trenches were quite deep and kept the men a bit safer than normal.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0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n ww1 pi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Food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The soldiers were fed 300g of meat and 200g of vegetables but this didn’t last.</a:t>
            </a:r>
          </a:p>
          <a:p>
            <a:pPr marL="0" indent="0">
              <a:buNone/>
            </a:pPr>
            <a:r>
              <a:rPr lang="en-US" sz="4800" dirty="0" smtClean="0"/>
              <a:t>They were lucky </a:t>
            </a:r>
            <a:r>
              <a:rPr lang="en-US" sz="4800" smtClean="0"/>
              <a:t>when their delicious </a:t>
            </a:r>
            <a:r>
              <a:rPr lang="en-US" sz="4800" dirty="0" smtClean="0"/>
              <a:t>brown stew didn’t have mud in it!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611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n ww1 pic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4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103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</vt:lpstr>
      <vt:lpstr>Women in the war                                                               </vt:lpstr>
      <vt:lpstr>Trenches</vt:lpstr>
      <vt:lpstr>Slide 5</vt:lpstr>
      <vt:lpstr>Food</vt:lpstr>
      <vt:lpstr>Slide 7</vt:lpstr>
    </vt:vector>
  </TitlesOfParts>
  <Company>Chilwell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Schillinger</dc:creator>
  <cp:lastModifiedBy>Lizzie Davies</cp:lastModifiedBy>
  <cp:revision>9</cp:revision>
  <dcterms:created xsi:type="dcterms:W3CDTF">2014-05-28T17:53:51Z</dcterms:created>
  <dcterms:modified xsi:type="dcterms:W3CDTF">2014-05-29T07:12:14Z</dcterms:modified>
</cp:coreProperties>
</file>