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5FC2C-C4A6-4A1E-B750-A6144E7AD97A}" type="datetimeFigureOut">
              <a:rPr lang="en-US" smtClean="0"/>
              <a:t>5/19/2014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83BCE-ED0B-4D38-98CA-6FBACBF02BE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440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66773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743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4796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4762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429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03108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617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8039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069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546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020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117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4224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101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3778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227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108CC1-D5B8-4358-86C4-834F5C6F6A97}" type="datetimeFigureOut">
              <a:rPr lang="en-GB" smtClean="0"/>
              <a:pPr/>
              <a:t>19/05/2014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316386-C983-4B58-9F5B-EE4B3D208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3202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4.wav"/><Relationship Id="rId7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Facts in World War One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By Charlie-Rose Murrell</a:t>
            </a:r>
          </a:p>
          <a:p>
            <a:r>
              <a:rPr lang="en-GB" dirty="0" smtClean="0"/>
              <a:t>Age 7</a:t>
            </a:r>
          </a:p>
          <a:p>
            <a:r>
              <a:rPr lang="en-GB" dirty="0" smtClean="0"/>
              <a:t>Mrs Williams Class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324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Facts </a:t>
            </a:r>
            <a:br>
              <a:rPr lang="en-GB" dirty="0" smtClean="0"/>
            </a:br>
            <a:r>
              <a:rPr lang="en-GB" dirty="0" smtClean="0"/>
              <a:t>In World War One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War</a:t>
            </a:r>
          </a:p>
          <a:p>
            <a:r>
              <a:rPr lang="en-GB" dirty="0" smtClean="0"/>
              <a:t>Women at War</a:t>
            </a:r>
          </a:p>
          <a:p>
            <a:r>
              <a:rPr lang="en-GB" dirty="0" smtClean="0"/>
              <a:t>Women in War Pictures</a:t>
            </a:r>
          </a:p>
          <a:p>
            <a:r>
              <a:rPr lang="en-GB" dirty="0" smtClean="0"/>
              <a:t>Trenches</a:t>
            </a:r>
          </a:p>
          <a:p>
            <a:r>
              <a:rPr lang="en-GB" dirty="0" smtClean="0"/>
              <a:t>Pictures of Trenches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4762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World War 1 was a </a:t>
            </a:r>
            <a:r>
              <a:rPr lang="en-GB" b="1" dirty="0" smtClean="0"/>
              <a:t>war lasting </a:t>
            </a:r>
            <a:r>
              <a:rPr lang="en-GB" b="1" dirty="0"/>
              <a:t>from 1914 to 1918 which involved nearly all the biggest </a:t>
            </a:r>
            <a:r>
              <a:rPr lang="en-GB" b="1" dirty="0" smtClean="0"/>
              <a:t>powerful countries </a:t>
            </a:r>
            <a:r>
              <a:rPr lang="en-GB" b="1" dirty="0"/>
              <a:t>of </a:t>
            </a:r>
            <a:r>
              <a:rPr lang="en-GB" b="1" dirty="0" smtClean="0"/>
              <a:t>the world.</a:t>
            </a:r>
            <a:endParaRPr lang="en-GB" b="1" u="sng" dirty="0" smtClean="0">
              <a:solidFill>
                <a:schemeClr val="tx1"/>
              </a:solidFill>
            </a:endParaRPr>
          </a:p>
          <a:p>
            <a:r>
              <a:rPr lang="en-GB" b="1" dirty="0"/>
              <a:t>8 million </a:t>
            </a:r>
            <a:r>
              <a:rPr lang="en-GB" b="1" dirty="0" smtClean="0"/>
              <a:t>soldiers </a:t>
            </a:r>
            <a:r>
              <a:rPr lang="en-GB" b="1" dirty="0"/>
              <a:t>died</a:t>
            </a:r>
            <a:endParaRPr lang="en-GB" dirty="0"/>
          </a:p>
          <a:p>
            <a:r>
              <a:rPr lang="en-GB" b="1" dirty="0" smtClean="0"/>
              <a:t>21 </a:t>
            </a:r>
            <a:r>
              <a:rPr lang="en-GB" b="1" dirty="0"/>
              <a:t>million </a:t>
            </a:r>
            <a:r>
              <a:rPr lang="en-GB" b="1" dirty="0" smtClean="0"/>
              <a:t>soldiers </a:t>
            </a:r>
            <a:r>
              <a:rPr lang="en-GB" b="1" dirty="0"/>
              <a:t>were wounded</a:t>
            </a:r>
            <a:endParaRPr lang="en-GB" dirty="0"/>
          </a:p>
          <a:p>
            <a:r>
              <a:rPr lang="en-GB" b="1" dirty="0"/>
              <a:t>Over 200,000 men died in the trenches </a:t>
            </a:r>
            <a:r>
              <a:rPr lang="en-GB" b="1" dirty="0" smtClean="0"/>
              <a:t>of World War One.</a:t>
            </a:r>
            <a:endParaRPr lang="en-GB" dirty="0"/>
          </a:p>
          <a:p>
            <a:r>
              <a:rPr lang="en-GB" b="1" dirty="0"/>
              <a:t>T</a:t>
            </a:r>
            <a:r>
              <a:rPr lang="en-GB" b="1" dirty="0" smtClean="0"/>
              <a:t>renches </a:t>
            </a:r>
            <a:r>
              <a:rPr lang="en-GB" b="1" dirty="0"/>
              <a:t>were infested with millions of rats, frogs and lice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8925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Women at War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Men were only allowed to fight in the war.</a:t>
            </a:r>
          </a:p>
          <a:p>
            <a:r>
              <a:rPr lang="en-GB" dirty="0" smtClean="0"/>
              <a:t>More than 50.000 women joined in supporting the war by working in the factories making ammunition.  Before the war, women mainly stayed at home looking after their family’s.</a:t>
            </a:r>
          </a:p>
          <a:p>
            <a:r>
              <a:rPr lang="en-GB" dirty="0" smtClean="0"/>
              <a:t>Women also trained with the Red Cross and St. John’s Ambulance to become nurses to look after the men injured in war.</a:t>
            </a:r>
          </a:p>
          <a:p>
            <a:r>
              <a:rPr lang="en-GB" dirty="0" smtClean="0"/>
              <a:t>People in World War One travelled to different countries.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831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Women at War Pictures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3" y="2986601"/>
            <a:ext cx="2857500" cy="23050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03" y="3134238"/>
            <a:ext cx="2857500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25" y="2710375"/>
            <a:ext cx="2162175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91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Trenches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was boring in the trenches because the soldiers had to wait for long periods of time.</a:t>
            </a:r>
          </a:p>
          <a:p>
            <a:r>
              <a:rPr lang="en-GB" dirty="0" smtClean="0"/>
              <a:t>When people were killed in the trenches they left the bodies as there was no where safe to bury them in war time.</a:t>
            </a:r>
          </a:p>
          <a:p>
            <a:r>
              <a:rPr lang="en-GB" dirty="0" smtClean="0"/>
              <a:t>After 4 days the soldiers could go on a break.</a:t>
            </a:r>
          </a:p>
          <a:p>
            <a:r>
              <a:rPr lang="en-GB" dirty="0" smtClean="0"/>
              <a:t>When it rained the water would go up to their knees, because of this they often got trench foot.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8616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Pictures of Trenches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54" y="2885852"/>
            <a:ext cx="2857500" cy="21526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51" y="2885852"/>
            <a:ext cx="2857500" cy="2162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80" y="3078118"/>
            <a:ext cx="2857500" cy="2066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454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End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2781836"/>
            <a:ext cx="4163364" cy="3122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29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247</Words>
  <Application>Microsoft Office PowerPoint</Application>
  <PresentationFormat>Custom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Facts in World War One</vt:lpstr>
      <vt:lpstr>Facts  In World War One</vt:lpstr>
      <vt:lpstr>The War</vt:lpstr>
      <vt:lpstr>Women at War</vt:lpstr>
      <vt:lpstr>Women at War Pictures</vt:lpstr>
      <vt:lpstr>The Trenches</vt:lpstr>
      <vt:lpstr>Pictures of Trenches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Facts in World War One</dc:title>
  <dc:creator>Microsoft account</dc:creator>
  <cp:lastModifiedBy>edavies</cp:lastModifiedBy>
  <cp:revision>26</cp:revision>
  <dcterms:created xsi:type="dcterms:W3CDTF">2014-05-17T09:29:19Z</dcterms:created>
  <dcterms:modified xsi:type="dcterms:W3CDTF">2014-05-19T15:00:46Z</dcterms:modified>
</cp:coreProperties>
</file>