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65" r:id="rId2"/>
    <p:sldId id="283" r:id="rId3"/>
    <p:sldId id="281" r:id="rId4"/>
    <p:sldId id="282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7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3" autoAdjust="0"/>
    <p:restoredTop sz="94722"/>
  </p:normalViewPr>
  <p:slideViewPr>
    <p:cSldViewPr snapToGrid="0" snapToObjects="1">
      <p:cViewPr varScale="1">
        <p:scale>
          <a:sx n="79" d="100"/>
          <a:sy n="79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emf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emf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9.emf"/><Relationship Id="rId16" Type="http://schemas.openxmlformats.org/officeDocument/2006/relationships/image" Target="../media/image8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emf"/><Relationship Id="rId10" Type="http://schemas.openxmlformats.org/officeDocument/2006/relationships/image" Target="../media/image76.png"/><Relationship Id="rId4" Type="http://schemas.openxmlformats.org/officeDocument/2006/relationships/image" Target="../media/image63.png"/><Relationship Id="rId9" Type="http://schemas.openxmlformats.org/officeDocument/2006/relationships/image" Target="../media/image75.png"/><Relationship Id="rId14" Type="http://schemas.openxmlformats.org/officeDocument/2006/relationships/image" Target="../media/image8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7.png"/><Relationship Id="rId18" Type="http://schemas.openxmlformats.org/officeDocument/2006/relationships/image" Target="../media/image92.emf"/><Relationship Id="rId3" Type="http://schemas.openxmlformats.org/officeDocument/2006/relationships/image" Target="../media/image84.emf"/><Relationship Id="rId7" Type="http://schemas.openxmlformats.org/officeDocument/2006/relationships/image" Target="../media/image77.png"/><Relationship Id="rId12" Type="http://schemas.microsoft.com/office/2007/relationships/hdphoto" Target="../media/hdphoto1.wdp"/><Relationship Id="rId17" Type="http://schemas.openxmlformats.org/officeDocument/2006/relationships/image" Target="../media/image91.emf"/><Relationship Id="rId2" Type="http://schemas.openxmlformats.org/officeDocument/2006/relationships/image" Target="../media/image83.emf"/><Relationship Id="rId16" Type="http://schemas.openxmlformats.org/officeDocument/2006/relationships/image" Target="../media/image9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86.png"/><Relationship Id="rId5" Type="http://schemas.openxmlformats.org/officeDocument/2006/relationships/image" Target="../media/image75.png"/><Relationship Id="rId15" Type="http://schemas.openxmlformats.org/officeDocument/2006/relationships/image" Target="../media/image89.emf"/><Relationship Id="rId10" Type="http://schemas.openxmlformats.org/officeDocument/2006/relationships/image" Target="../media/image85.png"/><Relationship Id="rId4" Type="http://schemas.openxmlformats.org/officeDocument/2006/relationships/image" Target="../media/image74.png"/><Relationship Id="rId9" Type="http://schemas.openxmlformats.org/officeDocument/2006/relationships/image" Target="../media/image54.png"/><Relationship Id="rId14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2.png"/><Relationship Id="rId3" Type="http://schemas.openxmlformats.org/officeDocument/2006/relationships/image" Target="../media/image57.png"/><Relationship Id="rId7" Type="http://schemas.openxmlformats.org/officeDocument/2006/relationships/image" Target="../media/image97.png"/><Relationship Id="rId12" Type="http://schemas.openxmlformats.org/officeDocument/2006/relationships/image" Target="../media/image101.png"/><Relationship Id="rId17" Type="http://schemas.openxmlformats.org/officeDocument/2006/relationships/image" Target="../media/image106.emf"/><Relationship Id="rId2" Type="http://schemas.openxmlformats.org/officeDocument/2006/relationships/image" Target="../media/image93.emf"/><Relationship Id="rId16" Type="http://schemas.openxmlformats.org/officeDocument/2006/relationships/image" Target="../media/image10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35.png"/><Relationship Id="rId5" Type="http://schemas.openxmlformats.org/officeDocument/2006/relationships/image" Target="../media/image95.png"/><Relationship Id="rId15" Type="http://schemas.openxmlformats.org/officeDocument/2006/relationships/image" Target="../media/image104.emf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3" Type="http://schemas.openxmlformats.org/officeDocument/2006/relationships/image" Target="../media/image108.png"/><Relationship Id="rId7" Type="http://schemas.openxmlformats.org/officeDocument/2006/relationships/image" Target="../media/image55.png"/><Relationship Id="rId12" Type="http://schemas.openxmlformats.org/officeDocument/2006/relationships/image" Target="../media/image116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11" Type="http://schemas.openxmlformats.org/officeDocument/2006/relationships/image" Target="../media/image115.emf"/><Relationship Id="rId5" Type="http://schemas.openxmlformats.org/officeDocument/2006/relationships/image" Target="../media/image110.png"/><Relationship Id="rId10" Type="http://schemas.openxmlformats.org/officeDocument/2006/relationships/image" Target="../media/image114.emf"/><Relationship Id="rId4" Type="http://schemas.openxmlformats.org/officeDocument/2006/relationships/image" Target="../media/image109.png"/><Relationship Id="rId9" Type="http://schemas.openxmlformats.org/officeDocument/2006/relationships/image" Target="../media/image11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3" Type="http://schemas.openxmlformats.org/officeDocument/2006/relationships/image" Target="../media/image118.png"/><Relationship Id="rId7" Type="http://schemas.openxmlformats.org/officeDocument/2006/relationships/image" Target="../media/image119.png"/><Relationship Id="rId12" Type="http://schemas.openxmlformats.org/officeDocument/2006/relationships/image" Target="../media/image124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openxmlformats.org/officeDocument/2006/relationships/image" Target="../media/image123.emf"/><Relationship Id="rId5" Type="http://schemas.openxmlformats.org/officeDocument/2006/relationships/image" Target="../media/image97.png"/><Relationship Id="rId10" Type="http://schemas.openxmlformats.org/officeDocument/2006/relationships/image" Target="../media/image122.emf"/><Relationship Id="rId4" Type="http://schemas.openxmlformats.org/officeDocument/2006/relationships/image" Target="../media/image96.png"/><Relationship Id="rId9" Type="http://schemas.openxmlformats.org/officeDocument/2006/relationships/image" Target="../media/image12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emf"/><Relationship Id="rId3" Type="http://schemas.openxmlformats.org/officeDocument/2006/relationships/image" Target="../media/image126.png"/><Relationship Id="rId7" Type="http://schemas.openxmlformats.org/officeDocument/2006/relationships/image" Target="../media/image130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emf"/><Relationship Id="rId5" Type="http://schemas.openxmlformats.org/officeDocument/2006/relationships/image" Target="../media/image128.png"/><Relationship Id="rId4" Type="http://schemas.openxmlformats.org/officeDocument/2006/relationships/image" Target="../media/image127.png"/><Relationship Id="rId9" Type="http://schemas.openxmlformats.org/officeDocument/2006/relationships/image" Target="../media/image13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emf"/><Relationship Id="rId3" Type="http://schemas.openxmlformats.org/officeDocument/2006/relationships/image" Target="../media/image96.png"/><Relationship Id="rId7" Type="http://schemas.openxmlformats.org/officeDocument/2006/relationships/image" Target="../media/image134.emf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41.png"/><Relationship Id="rId10" Type="http://schemas.openxmlformats.org/officeDocument/2006/relationships/image" Target="../media/image137.emf"/><Relationship Id="rId4" Type="http://schemas.openxmlformats.org/officeDocument/2006/relationships/image" Target="../media/image126.png"/><Relationship Id="rId9" Type="http://schemas.openxmlformats.org/officeDocument/2006/relationships/image" Target="../media/image13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emf"/><Relationship Id="rId3" Type="http://schemas.openxmlformats.org/officeDocument/2006/relationships/image" Target="../media/image139.png"/><Relationship Id="rId7" Type="http://schemas.openxmlformats.org/officeDocument/2006/relationships/image" Target="../media/image140.png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144.emf"/><Relationship Id="rId5" Type="http://schemas.openxmlformats.org/officeDocument/2006/relationships/image" Target="../media/image126.png"/><Relationship Id="rId10" Type="http://schemas.openxmlformats.org/officeDocument/2006/relationships/image" Target="../media/image143.emf"/><Relationship Id="rId4" Type="http://schemas.openxmlformats.org/officeDocument/2006/relationships/image" Target="../media/image85.png"/><Relationship Id="rId9" Type="http://schemas.openxmlformats.org/officeDocument/2006/relationships/image" Target="../media/image14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47.emf"/><Relationship Id="rId3" Type="http://schemas.openxmlformats.org/officeDocument/2006/relationships/image" Target="../media/image146.emf"/><Relationship Id="rId7" Type="http://schemas.openxmlformats.org/officeDocument/2006/relationships/image" Target="../media/image100.png"/><Relationship Id="rId12" Type="http://schemas.openxmlformats.org/officeDocument/2006/relationships/image" Target="../media/image97.png"/><Relationship Id="rId2" Type="http://schemas.openxmlformats.org/officeDocument/2006/relationships/image" Target="../media/image145.emf"/><Relationship Id="rId16" Type="http://schemas.openxmlformats.org/officeDocument/2006/relationships/image" Target="../media/image15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openxmlformats.org/officeDocument/2006/relationships/image" Target="../media/image118.png"/><Relationship Id="rId5" Type="http://schemas.openxmlformats.org/officeDocument/2006/relationships/image" Target="../media/image54.png"/><Relationship Id="rId15" Type="http://schemas.openxmlformats.org/officeDocument/2006/relationships/image" Target="../media/image149.emf"/><Relationship Id="rId10" Type="http://schemas.openxmlformats.org/officeDocument/2006/relationships/image" Target="../media/image102.png"/><Relationship Id="rId4" Type="http://schemas.openxmlformats.org/officeDocument/2006/relationships/image" Target="../media/image139.png"/><Relationship Id="rId9" Type="http://schemas.openxmlformats.org/officeDocument/2006/relationships/image" Target="../media/image101.png"/><Relationship Id="rId14" Type="http://schemas.openxmlformats.org/officeDocument/2006/relationships/image" Target="../media/image14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155.png"/><Relationship Id="rId12" Type="http://schemas.openxmlformats.org/officeDocument/2006/relationships/image" Target="../media/image159.emf"/><Relationship Id="rId2" Type="http://schemas.openxmlformats.org/officeDocument/2006/relationships/image" Target="../media/image15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png"/><Relationship Id="rId11" Type="http://schemas.openxmlformats.org/officeDocument/2006/relationships/image" Target="../media/image158.emf"/><Relationship Id="rId5" Type="http://schemas.openxmlformats.org/officeDocument/2006/relationships/image" Target="../media/image153.png"/><Relationship Id="rId10" Type="http://schemas.openxmlformats.org/officeDocument/2006/relationships/image" Target="../media/image157.emf"/><Relationship Id="rId4" Type="http://schemas.openxmlformats.org/officeDocument/2006/relationships/image" Target="../media/image152.png"/><Relationship Id="rId9" Type="http://schemas.openxmlformats.org/officeDocument/2006/relationships/image" Target="../media/image15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emf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17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6.emf"/><Relationship Id="rId5" Type="http://schemas.openxmlformats.org/officeDocument/2006/relationships/image" Target="../media/image5.png"/><Relationship Id="rId10" Type="http://schemas.openxmlformats.org/officeDocument/2006/relationships/image" Target="../media/image15.emf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emf"/><Relationship Id="rId3" Type="http://schemas.openxmlformats.org/officeDocument/2006/relationships/image" Target="../media/image161.png"/><Relationship Id="rId7" Type="http://schemas.openxmlformats.org/officeDocument/2006/relationships/image" Target="../media/image165.emf"/><Relationship Id="rId2" Type="http://schemas.openxmlformats.org/officeDocument/2006/relationships/image" Target="../media/image16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10" Type="http://schemas.openxmlformats.org/officeDocument/2006/relationships/image" Target="../media/image168.emf"/><Relationship Id="rId4" Type="http://schemas.openxmlformats.org/officeDocument/2006/relationships/image" Target="../media/image162.png"/><Relationship Id="rId9" Type="http://schemas.openxmlformats.org/officeDocument/2006/relationships/image" Target="../media/image16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emf"/><Relationship Id="rId5" Type="http://schemas.openxmlformats.org/officeDocument/2006/relationships/image" Target="../media/image7.png"/><Relationship Id="rId10" Type="http://schemas.openxmlformats.org/officeDocument/2006/relationships/image" Target="../media/image23.emf"/><Relationship Id="rId4" Type="http://schemas.openxmlformats.org/officeDocument/2006/relationships/image" Target="../media/image14.png"/><Relationship Id="rId9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emf"/><Relationship Id="rId7" Type="http://schemas.openxmlformats.org/officeDocument/2006/relationships/image" Target="../media/image8.png"/><Relationship Id="rId12" Type="http://schemas.openxmlformats.org/officeDocument/2006/relationships/image" Target="../media/image31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0.emf"/><Relationship Id="rId5" Type="http://schemas.openxmlformats.org/officeDocument/2006/relationships/image" Target="../media/image27.png"/><Relationship Id="rId10" Type="http://schemas.openxmlformats.org/officeDocument/2006/relationships/image" Target="../media/image29.emf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8.png"/><Relationship Id="rId7" Type="http://schemas.openxmlformats.org/officeDocument/2006/relationships/image" Target="../media/image36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3.png"/><Relationship Id="rId7" Type="http://schemas.openxmlformats.org/officeDocument/2006/relationships/image" Target="../media/image43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emf"/><Relationship Id="rId5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image" Target="../media/image4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34.png"/><Relationship Id="rId7" Type="http://schemas.openxmlformats.org/officeDocument/2006/relationships/image" Target="../media/image49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33.png"/><Relationship Id="rId9" Type="http://schemas.openxmlformats.org/officeDocument/2006/relationships/image" Target="../media/image5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emf"/><Relationship Id="rId5" Type="http://schemas.openxmlformats.org/officeDocument/2006/relationships/image" Target="../media/image55.png"/><Relationship Id="rId10" Type="http://schemas.openxmlformats.org/officeDocument/2006/relationships/image" Target="../media/image60.emf"/><Relationship Id="rId4" Type="http://schemas.openxmlformats.org/officeDocument/2006/relationships/image" Target="../media/image54.png"/><Relationship Id="rId9" Type="http://schemas.openxmlformats.org/officeDocument/2006/relationships/image" Target="../media/image5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png"/><Relationship Id="rId7" Type="http://schemas.openxmlformats.org/officeDocument/2006/relationships/image" Target="../media/image67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DD397E-14BB-9A47-BDCF-FA13E00B0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94" y="1144613"/>
            <a:ext cx="8496300" cy="58674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11" y="3244434"/>
            <a:ext cx="1353333" cy="12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18" y="3182035"/>
            <a:ext cx="1353333" cy="12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727" y="3452868"/>
            <a:ext cx="1311875" cy="18756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8464" y="3697250"/>
            <a:ext cx="1404822" cy="17324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09" y="1757508"/>
            <a:ext cx="806536" cy="10051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23" y="1743312"/>
            <a:ext cx="806536" cy="100519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65" y="1742404"/>
            <a:ext cx="806536" cy="10051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17" y="832797"/>
            <a:ext cx="586090" cy="828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07" y="1219200"/>
            <a:ext cx="586090" cy="82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02" y="1743312"/>
            <a:ext cx="806536" cy="100519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3374295" y="6294624"/>
            <a:ext cx="5179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30CBEC4-CC9B-E149-89B3-5F02162899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6037" y="1883994"/>
            <a:ext cx="23495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D9583C-0CFC-F848-B1A0-2A277A033D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2870" y="3442634"/>
            <a:ext cx="18288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B1D58E-C9D2-4A4E-B8C7-1A24C01817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05835" y="4250604"/>
            <a:ext cx="1663700" cy="87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480AA6-F1C1-F047-804F-525DD5CC5B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9643" y="5704661"/>
            <a:ext cx="15875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62EC1D-A296-814A-9F65-03603AEFA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77" y="1067637"/>
            <a:ext cx="8636000" cy="5829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37" y="1693481"/>
            <a:ext cx="1035867" cy="124954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3" name="Oval 2"/>
          <p:cNvSpPr/>
          <p:nvPr/>
        </p:nvSpPr>
        <p:spPr>
          <a:xfrm>
            <a:off x="8007927" y="905058"/>
            <a:ext cx="1551709" cy="15768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8455566" y="1172293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8909778" y="1905885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8483771" y="1906295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8469917" y="1548678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909778" y="1548678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02" y="3271847"/>
            <a:ext cx="917442" cy="91518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30" y="3306658"/>
            <a:ext cx="917442" cy="91518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72" y="3267229"/>
            <a:ext cx="917442" cy="9151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00" y="3302040"/>
            <a:ext cx="917442" cy="9151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26" y="3302040"/>
            <a:ext cx="917442" cy="9151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54" y="3336851"/>
            <a:ext cx="917442" cy="915188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903205" y="1169568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81" y="1752620"/>
            <a:ext cx="1003551" cy="12105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15" y="1618208"/>
            <a:ext cx="1022355" cy="1260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41" y="1769653"/>
            <a:ext cx="951498" cy="1173372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1491670" y="4773338"/>
            <a:ext cx="2275850" cy="1165286"/>
            <a:chOff x="4418497" y="4008283"/>
            <a:chExt cx="4538809" cy="2702270"/>
          </a:xfrm>
        </p:grpSpPr>
        <p:grpSp>
          <p:nvGrpSpPr>
            <p:cNvPr id="63" name="Group 62"/>
            <p:cNvGrpSpPr/>
            <p:nvPr/>
          </p:nvGrpSpPr>
          <p:grpSpPr>
            <a:xfrm>
              <a:off x="4418497" y="4008283"/>
              <a:ext cx="4538809" cy="2321471"/>
              <a:chOff x="2305159" y="3540034"/>
              <a:chExt cx="4349061" cy="2583057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2305160" y="3540034"/>
                <a:ext cx="4335128" cy="2455817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305159" y="5346461"/>
                <a:ext cx="4349061" cy="7766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4503042" y="4143258"/>
              <a:ext cx="3814885" cy="1502827"/>
              <a:chOff x="5667151" y="5032529"/>
              <a:chExt cx="2993744" cy="1322147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773783" y="5122001"/>
                <a:ext cx="2778729" cy="10787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502949" y="4196731"/>
                <a:ext cx="1322147" cy="2993744"/>
              </a:xfrm>
              <a:prstGeom prst="rect">
                <a:avLst/>
              </a:prstGeom>
            </p:spPr>
          </p:pic>
        </p:grpSp>
        <p:sp>
          <p:nvSpPr>
            <p:cNvPr id="67" name="Oval 66"/>
            <p:cNvSpPr/>
            <p:nvPr/>
          </p:nvSpPr>
          <p:spPr>
            <a:xfrm>
              <a:off x="5133603" y="5990553"/>
              <a:ext cx="720000" cy="72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7534220" y="5990553"/>
              <a:ext cx="720000" cy="72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8572638" y="4349931"/>
              <a:ext cx="370128" cy="120567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5313603" y="6160153"/>
              <a:ext cx="360000" cy="3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7714220" y="6170553"/>
              <a:ext cx="360000" cy="3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6" name="Picture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21" y="5120480"/>
            <a:ext cx="432000" cy="29833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20" y="5126948"/>
            <a:ext cx="432000" cy="29833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86" y="5129708"/>
            <a:ext cx="432000" cy="29833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69" y="5101619"/>
            <a:ext cx="432000" cy="3545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EF6787-8089-4C43-9D5B-FDD9D41BA3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58066" y="1881713"/>
            <a:ext cx="2349500" cy="87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373736-A030-0A43-9FFA-6BAC4B431FE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32368" y="3388439"/>
            <a:ext cx="2349500" cy="86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3D8EF4-B100-8748-98AB-BE8DA2A9B0A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51644" y="4866910"/>
            <a:ext cx="23495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D94AE9-4554-DF40-9509-67909C2A964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26394" y="5725102"/>
            <a:ext cx="1676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6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3F6E9C-184A-C849-B231-5B8521CF3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8" y="1138954"/>
            <a:ext cx="8636000" cy="5829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64F422-9E85-6847-B6D5-0034D97C7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550" y="3348627"/>
            <a:ext cx="6045200" cy="965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637572" y="4805637"/>
            <a:ext cx="2275850" cy="1165286"/>
            <a:chOff x="4418497" y="4008283"/>
            <a:chExt cx="4538809" cy="2702270"/>
          </a:xfrm>
        </p:grpSpPr>
        <p:grpSp>
          <p:nvGrpSpPr>
            <p:cNvPr id="63" name="Group 62"/>
            <p:cNvGrpSpPr/>
            <p:nvPr/>
          </p:nvGrpSpPr>
          <p:grpSpPr>
            <a:xfrm>
              <a:off x="4418497" y="4008283"/>
              <a:ext cx="4538809" cy="2321471"/>
              <a:chOff x="2305159" y="3540034"/>
              <a:chExt cx="4349061" cy="2583057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2305160" y="3540034"/>
                <a:ext cx="4335128" cy="2455817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305159" y="5346461"/>
                <a:ext cx="4349061" cy="7766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4503042" y="4143258"/>
              <a:ext cx="3814885" cy="1502827"/>
              <a:chOff x="5667151" y="5032529"/>
              <a:chExt cx="2993744" cy="1322147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773783" y="5122001"/>
                <a:ext cx="2778729" cy="10787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502949" y="4196731"/>
                <a:ext cx="1322147" cy="2993744"/>
              </a:xfrm>
              <a:prstGeom prst="rect">
                <a:avLst/>
              </a:prstGeom>
            </p:spPr>
          </p:pic>
        </p:grpSp>
        <p:sp>
          <p:nvSpPr>
            <p:cNvPr id="67" name="Oval 66"/>
            <p:cNvSpPr/>
            <p:nvPr/>
          </p:nvSpPr>
          <p:spPr>
            <a:xfrm>
              <a:off x="5133603" y="5990553"/>
              <a:ext cx="720000" cy="72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7534220" y="5990553"/>
              <a:ext cx="720000" cy="72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8572638" y="4349931"/>
              <a:ext cx="370128" cy="120567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5313603" y="6160153"/>
              <a:ext cx="360000" cy="3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7714220" y="6170553"/>
              <a:ext cx="360000" cy="3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6" name="Picture 7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23" y="5152779"/>
            <a:ext cx="432000" cy="29833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622" y="5159247"/>
            <a:ext cx="432000" cy="29833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88" y="5162007"/>
            <a:ext cx="432000" cy="29833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71" y="5133918"/>
            <a:ext cx="432000" cy="3545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75" y="731662"/>
            <a:ext cx="1817333" cy="1692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2855376" y="432775"/>
            <a:ext cx="896633" cy="375028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0069" y="1997524"/>
            <a:ext cx="533175" cy="53317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7616" y="2026008"/>
            <a:ext cx="533175" cy="53317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7589" y="2026009"/>
            <a:ext cx="533175" cy="53317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6595" y="1984728"/>
            <a:ext cx="533175" cy="53317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4142" y="2007776"/>
            <a:ext cx="533175" cy="533175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4380701" y="1984727"/>
            <a:ext cx="494523" cy="5744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000" y="5168191"/>
            <a:ext cx="398880" cy="3181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72" y="4858064"/>
            <a:ext cx="462967" cy="319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22AEDC-4BF9-8B4E-88C1-F4E1516A7B9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13337" y="3398118"/>
            <a:ext cx="23622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814201-C7F3-DA4A-AAC2-CF523DE3AB7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97993" y="1886045"/>
            <a:ext cx="23622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0F699F-868F-2140-B025-6923D18A879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25903" y="4930413"/>
            <a:ext cx="23622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1D2927-D198-8D4F-A39C-960D5A4426C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97350" y="5776018"/>
            <a:ext cx="1676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7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CF83BF-6AB7-944F-936C-2DCC8582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28" y="1086581"/>
            <a:ext cx="8636000" cy="6032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375" y="759619"/>
            <a:ext cx="1817334" cy="169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86" y="1585953"/>
            <a:ext cx="2203438" cy="14370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522211" y="3625868"/>
            <a:ext cx="1227503" cy="540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173009" y="3612397"/>
            <a:ext cx="1227503" cy="540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2900545" y="3596765"/>
            <a:ext cx="1227503" cy="540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3679193" y="3583621"/>
            <a:ext cx="1227503" cy="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36" y="4807099"/>
            <a:ext cx="1037739" cy="93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11" y="4867066"/>
            <a:ext cx="1037739" cy="93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493" y="4891840"/>
            <a:ext cx="1037739" cy="93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53" y="4929582"/>
            <a:ext cx="1037739" cy="93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42" y="4929582"/>
            <a:ext cx="1037739" cy="93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D07833-AE2F-C143-A469-68DFC31E40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9820" y="1854046"/>
            <a:ext cx="23622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F3D891-774E-604E-89DA-6B553F2851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0597" y="3048349"/>
            <a:ext cx="787400" cy="1447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B71166-59FA-9B4B-9B22-79D7091092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42991" y="4840347"/>
            <a:ext cx="2362200" cy="876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155BB3-6E14-E249-A67D-C4AF9DA7CED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22944" y="5846089"/>
            <a:ext cx="2514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1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B39FA2-632E-B845-8DBE-6F1238BA5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01" y="1103818"/>
            <a:ext cx="8636000" cy="56007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455" y="2646935"/>
            <a:ext cx="960658" cy="10155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33" y="2131680"/>
            <a:ext cx="1121329" cy="13962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03" y="2140966"/>
            <a:ext cx="1485104" cy="10786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9667" y="2323561"/>
            <a:ext cx="756000" cy="37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3547" y="2806257"/>
            <a:ext cx="756000" cy="37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2374" y="3020334"/>
            <a:ext cx="756000" cy="37800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6545586" y="4114981"/>
            <a:ext cx="7912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1759807" y="4790537"/>
            <a:ext cx="1260483" cy="668154"/>
            <a:chOff x="5756144" y="4289237"/>
            <a:chExt cx="1739900" cy="927100"/>
          </a:xfrm>
          <a:effectLst/>
        </p:grpSpPr>
        <p:grpSp>
          <p:nvGrpSpPr>
            <p:cNvPr id="48" name="Group 47"/>
            <p:cNvGrpSpPr/>
            <p:nvPr/>
          </p:nvGrpSpPr>
          <p:grpSpPr>
            <a:xfrm>
              <a:off x="5756144" y="4289237"/>
              <a:ext cx="1739900" cy="927100"/>
              <a:chOff x="4083050" y="1168400"/>
              <a:chExt cx="1739900" cy="927100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4083050" y="1168400"/>
                <a:ext cx="1739900" cy="9271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4953000" y="1263650"/>
                <a:ext cx="0" cy="736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Oval 48"/>
            <p:cNvSpPr/>
            <p:nvPr/>
          </p:nvSpPr>
          <p:spPr>
            <a:xfrm>
              <a:off x="6722021" y="4895055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7170881" y="4431505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948053" y="4654838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855276" y="4862119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304136" y="4398569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081308" y="4621902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53" y="797278"/>
            <a:ext cx="1817333" cy="169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F9994B-4C28-4A48-8D2C-43680678B5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2787" y="2380811"/>
            <a:ext cx="23495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31258A-6666-2C40-BF47-BBD6795DFF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6224" y="3505123"/>
            <a:ext cx="23622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CA953A-D36E-3944-892F-BD3E37A413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4964" y="4723167"/>
            <a:ext cx="23622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93F276-79F7-9C47-BCC3-A4D661D5AC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9597" y="5599467"/>
            <a:ext cx="1739900" cy="101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DE3558-8A1F-6F46-B356-6DF2A0F88D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01147" y="3442377"/>
            <a:ext cx="23368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9037BC-F288-AE44-A9B2-479F6ED48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95" y="1109120"/>
            <a:ext cx="8636000" cy="5842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543" y="801022"/>
            <a:ext cx="1822154" cy="169200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1664285" y="1857931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2043935" y="232352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2439935" y="1857931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84168" y="3612394"/>
            <a:ext cx="1227503" cy="540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731171" y="3613744"/>
            <a:ext cx="1227503" cy="540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030934" y="3612395"/>
            <a:ext cx="1227503" cy="5400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330697" y="3612396"/>
            <a:ext cx="1227503" cy="540000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1610643" y="4981018"/>
            <a:ext cx="1606062" cy="855785"/>
            <a:chOff x="8095046" y="2528760"/>
            <a:chExt cx="1739900" cy="927100"/>
          </a:xfrm>
          <a:effectLst/>
        </p:grpSpPr>
        <p:grpSp>
          <p:nvGrpSpPr>
            <p:cNvPr id="71" name="Group 70"/>
            <p:cNvGrpSpPr/>
            <p:nvPr/>
          </p:nvGrpSpPr>
          <p:grpSpPr>
            <a:xfrm>
              <a:off x="8095046" y="2528760"/>
              <a:ext cx="1739900" cy="927100"/>
              <a:chOff x="4083050" y="1168400"/>
              <a:chExt cx="1739900" cy="927100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4083050" y="1168400"/>
                <a:ext cx="1739900" cy="9271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4953000" y="1263650"/>
                <a:ext cx="0" cy="736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Oval 71"/>
            <p:cNvSpPr/>
            <p:nvPr/>
          </p:nvSpPr>
          <p:spPr>
            <a:xfrm>
              <a:off x="9060923" y="3109526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9509783" y="2645976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9060923" y="2645976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9509783" y="3109526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9283751" y="2881368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8190973" y="3111192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8639833" y="2647642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8190973" y="2647642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8639833" y="3111192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8413801" y="2883034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B83969E-CF2D-B844-ACD0-C5A675A7C4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3652" y="3048346"/>
            <a:ext cx="787400" cy="1447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B1F856-13D1-F645-9EED-415B3AF439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9394" y="4988603"/>
            <a:ext cx="2349500" cy="863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E8C196-C981-494E-A999-7DA400EFDF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9074" y="5753557"/>
            <a:ext cx="1739900" cy="1016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A371E5-BA0E-9D43-95D4-CC3CB70BE9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50475" y="1682431"/>
            <a:ext cx="1257300" cy="1143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AD4453-8A0B-C644-A395-E811CF64E0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71125" y="1779726"/>
            <a:ext cx="1016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3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B8575D-019A-5A47-9812-52334F7EA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38" y="1126228"/>
            <a:ext cx="8636000" cy="55118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028377" y="1968466"/>
            <a:ext cx="1188000" cy="648000"/>
            <a:chOff x="3921171" y="4297932"/>
            <a:chExt cx="1739900" cy="927100"/>
          </a:xfrm>
          <a:effectLst/>
        </p:grpSpPr>
        <p:grpSp>
          <p:nvGrpSpPr>
            <p:cNvPr id="46" name="Group 45"/>
            <p:cNvGrpSpPr/>
            <p:nvPr/>
          </p:nvGrpSpPr>
          <p:grpSpPr>
            <a:xfrm>
              <a:off x="3921171" y="4297932"/>
              <a:ext cx="1739900" cy="927100"/>
              <a:chOff x="4083050" y="1168400"/>
              <a:chExt cx="1739900" cy="927100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4083050" y="1168400"/>
                <a:ext cx="1739900" cy="9271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4953000" y="1263650"/>
                <a:ext cx="0" cy="736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Oval 46"/>
            <p:cNvSpPr/>
            <p:nvPr/>
          </p:nvSpPr>
          <p:spPr>
            <a:xfrm>
              <a:off x="4887048" y="4878698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35908" y="4440200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996475" y="4878698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445335" y="4440200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547558" y="1971257"/>
            <a:ext cx="1188000" cy="648000"/>
            <a:chOff x="3921171" y="5367300"/>
            <a:chExt cx="1739900" cy="927100"/>
          </a:xfrm>
          <a:effectLst/>
        </p:grpSpPr>
        <p:grpSp>
          <p:nvGrpSpPr>
            <p:cNvPr id="56" name="Group 55"/>
            <p:cNvGrpSpPr/>
            <p:nvPr/>
          </p:nvGrpSpPr>
          <p:grpSpPr>
            <a:xfrm>
              <a:off x="3921171" y="5367300"/>
              <a:ext cx="1739900" cy="927100"/>
              <a:chOff x="250372" y="4337022"/>
              <a:chExt cx="1739900" cy="927100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250372" y="4337022"/>
                <a:ext cx="1739900" cy="927100"/>
                <a:chOff x="4083050" y="1168400"/>
                <a:chExt cx="1739900" cy="927100"/>
              </a:xfrm>
            </p:grpSpPr>
            <p:sp>
              <p:nvSpPr>
                <p:cNvPr id="91" name="Rounded Rectangle 90"/>
                <p:cNvSpPr/>
                <p:nvPr/>
              </p:nvSpPr>
              <p:spPr>
                <a:xfrm>
                  <a:off x="4083050" y="1168400"/>
                  <a:ext cx="1739900" cy="9271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2041"/>
                  <a:endParaRPr lang="en-GB" sz="1662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953000" y="1263650"/>
                  <a:ext cx="0" cy="7366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Oval 64"/>
              <p:cNvSpPr/>
              <p:nvPr/>
            </p:nvSpPr>
            <p:spPr>
              <a:xfrm>
                <a:off x="1216249" y="4942840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665109" y="4479290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442281" y="4702623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62" name="Oval 61"/>
            <p:cNvSpPr/>
            <p:nvPr/>
          </p:nvSpPr>
          <p:spPr>
            <a:xfrm>
              <a:off x="3996475" y="5923154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4445335" y="5484656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965" y="3273059"/>
            <a:ext cx="2631661" cy="116231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657008" y="3952548"/>
            <a:ext cx="262086" cy="3120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89" y="4957904"/>
            <a:ext cx="716778" cy="893796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4" y="5182683"/>
            <a:ext cx="526715" cy="656794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48" y="5206071"/>
            <a:ext cx="489202" cy="61001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003" y="5218798"/>
            <a:ext cx="489202" cy="610017"/>
          </a:xfrm>
          <a:prstGeom prst="rect">
            <a:avLst/>
          </a:prstGeom>
        </p:spPr>
      </p:pic>
      <p:cxnSp>
        <p:nvCxnSpPr>
          <p:cNvPr id="106" name="Straight Connector 105"/>
          <p:cNvCxnSpPr/>
          <p:nvPr/>
        </p:nvCxnSpPr>
        <p:spPr>
          <a:xfrm>
            <a:off x="6012965" y="6268836"/>
            <a:ext cx="5179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745414" y="6268836"/>
            <a:ext cx="5179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0" name="Picture 10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013" y="763193"/>
            <a:ext cx="1817333" cy="169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1A818C-0E32-6946-A8A3-D89B62C855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6632" y="1825142"/>
            <a:ext cx="14986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6360E3-C413-264D-A2B9-B1BBDB69B6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396" y="3438455"/>
            <a:ext cx="23495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FEAD84-D5BF-174F-9BC4-E2B5429E0F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1392" y="5074216"/>
            <a:ext cx="23495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527A5-3E4F-E24B-B938-17F1D78683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4259" y="5709659"/>
            <a:ext cx="23495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6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38606E-D6C0-8F48-B080-17DA3C458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52" y="1098317"/>
            <a:ext cx="8636000" cy="55118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170844" y="1308527"/>
            <a:ext cx="1816686" cy="799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147" y="3273059"/>
            <a:ext cx="2631661" cy="1162317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660295" y="1585382"/>
            <a:ext cx="501879" cy="1426413"/>
            <a:chOff x="-759658" y="4308245"/>
            <a:chExt cx="501879" cy="1426413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5025628"/>
              <a:ext cx="501879" cy="70903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786501"/>
              <a:ext cx="501879" cy="70903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547373"/>
              <a:ext cx="501879" cy="70903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308245"/>
              <a:ext cx="501879" cy="709030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3488265" y="1746077"/>
            <a:ext cx="501879" cy="1187285"/>
            <a:chOff x="-759658" y="4547373"/>
            <a:chExt cx="501879" cy="118728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5025628"/>
              <a:ext cx="501879" cy="70903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786501"/>
              <a:ext cx="501879" cy="70903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547373"/>
              <a:ext cx="501879" cy="709030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>
            <a:off x="2563091" y="1939897"/>
            <a:ext cx="686912" cy="71738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07" y="3743048"/>
            <a:ext cx="370853" cy="52392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0190">
            <a:off x="2281474" y="4812017"/>
            <a:ext cx="1276000" cy="1188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0882">
            <a:off x="1287091" y="4835620"/>
            <a:ext cx="1276000" cy="1188000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>
            <a:off x="6650275" y="6303127"/>
            <a:ext cx="9835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FE3318-FE49-2840-9682-E6CFE99BE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2178" y="1959323"/>
            <a:ext cx="584200" cy="58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FF45DD-ADD9-CF4A-9E7D-D7FA032DB4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0818" y="3540197"/>
            <a:ext cx="23495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CDF812-745B-8545-93A6-39CF911686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4868" y="4921662"/>
            <a:ext cx="23495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8075B7-47ED-3D48-88AB-14E5EE9FA9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2133" y="5708693"/>
            <a:ext cx="23495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9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0B2946-8888-094B-A892-CC3505496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28" y="1057929"/>
            <a:ext cx="8636000" cy="49657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67945" y="4518756"/>
            <a:ext cx="2201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3200" dirty="0">
              <a:solidFill>
                <a:srgbClr val="FF0000"/>
              </a:solidFill>
              <a:latin typeface="KG Primary Penmanship" panose="02000506000000020003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302317" y="1762088"/>
            <a:ext cx="686912" cy="71738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827245" y="1440764"/>
            <a:ext cx="2269203" cy="99826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471668" y="4763800"/>
            <a:ext cx="658439" cy="2754006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>
            <a:off x="4459118" y="1808755"/>
            <a:ext cx="1368000" cy="684000"/>
            <a:chOff x="5742051" y="2249462"/>
            <a:chExt cx="1739900" cy="927100"/>
          </a:xfrm>
          <a:effectLst/>
        </p:grpSpPr>
        <p:grpSp>
          <p:nvGrpSpPr>
            <p:cNvPr id="103" name="Group 102"/>
            <p:cNvGrpSpPr/>
            <p:nvPr/>
          </p:nvGrpSpPr>
          <p:grpSpPr>
            <a:xfrm>
              <a:off x="5742051" y="2249462"/>
              <a:ext cx="1739900" cy="927100"/>
              <a:chOff x="2075924" y="1234113"/>
              <a:chExt cx="1739900" cy="927100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2075924" y="1234113"/>
                <a:ext cx="1739900" cy="927100"/>
                <a:chOff x="4083050" y="1168400"/>
                <a:chExt cx="1739900" cy="927100"/>
              </a:xfrm>
            </p:grpSpPr>
            <p:sp>
              <p:nvSpPr>
                <p:cNvPr id="112" name="Rounded Rectangle 111"/>
                <p:cNvSpPr/>
                <p:nvPr/>
              </p:nvSpPr>
              <p:spPr>
                <a:xfrm>
                  <a:off x="4083050" y="1168400"/>
                  <a:ext cx="1739900" cy="9271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2041"/>
                  <a:endParaRPr lang="en-GB" sz="1662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4953000" y="1263650"/>
                  <a:ext cx="0" cy="7366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Oval 106"/>
              <p:cNvSpPr/>
              <p:nvPr/>
            </p:nvSpPr>
            <p:spPr>
              <a:xfrm>
                <a:off x="3041801" y="1814879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490661" y="1351329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3041801" y="1351329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490661" y="1814879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264629" y="1586721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04" name="Oval 103"/>
            <p:cNvSpPr/>
            <p:nvPr/>
          </p:nvSpPr>
          <p:spPr>
            <a:xfrm>
              <a:off x="5845772" y="2801018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6294632" y="2362520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547364" y="1765166"/>
            <a:ext cx="1368000" cy="684000"/>
            <a:chOff x="5756144" y="5344420"/>
            <a:chExt cx="1739900" cy="927100"/>
          </a:xfrm>
          <a:effectLst/>
        </p:grpSpPr>
        <p:grpSp>
          <p:nvGrpSpPr>
            <p:cNvPr id="115" name="Group 114"/>
            <p:cNvGrpSpPr/>
            <p:nvPr/>
          </p:nvGrpSpPr>
          <p:grpSpPr>
            <a:xfrm>
              <a:off x="5756144" y="5344420"/>
              <a:ext cx="1739900" cy="927100"/>
              <a:chOff x="250372" y="5392205"/>
              <a:chExt cx="1739900" cy="927100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250372" y="5392205"/>
                <a:ext cx="1739900" cy="927100"/>
                <a:chOff x="4083050" y="1168400"/>
                <a:chExt cx="1739900" cy="927100"/>
              </a:xfrm>
            </p:grpSpPr>
            <p:sp>
              <p:nvSpPr>
                <p:cNvPr id="124" name="Rounded Rectangle 123"/>
                <p:cNvSpPr/>
                <p:nvPr/>
              </p:nvSpPr>
              <p:spPr>
                <a:xfrm>
                  <a:off x="4083050" y="1168400"/>
                  <a:ext cx="1739900" cy="9271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2041"/>
                  <a:endParaRPr lang="en-GB" sz="1662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4953000" y="1263650"/>
                  <a:ext cx="0" cy="7366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0" name="Oval 119"/>
              <p:cNvSpPr/>
              <p:nvPr/>
            </p:nvSpPr>
            <p:spPr>
              <a:xfrm>
                <a:off x="1216249" y="5972971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665109" y="5509421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216249" y="5509421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665109" y="5972971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16" name="Oval 115"/>
            <p:cNvSpPr/>
            <p:nvPr/>
          </p:nvSpPr>
          <p:spPr>
            <a:xfrm>
              <a:off x="5855276" y="5899299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6304136" y="5435749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6081308" y="5659082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26" name="Picture 1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066" y="2995842"/>
            <a:ext cx="2467638" cy="108987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551018" y="3615954"/>
            <a:ext cx="341735" cy="2957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1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113">
            <a:off x="1366459" y="4299596"/>
            <a:ext cx="1308234" cy="1218011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18" y="4283070"/>
            <a:ext cx="1308234" cy="12180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81" y="5814432"/>
            <a:ext cx="612000" cy="612000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73" y="5814432"/>
            <a:ext cx="612000" cy="61200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05" y="5814432"/>
            <a:ext cx="612000" cy="61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77CF8E-A66C-184B-9C13-C3774940B4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6862" y="1796273"/>
            <a:ext cx="584200" cy="584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F243D7-87B3-E24F-AC76-796FDCCACC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0358" y="3154679"/>
            <a:ext cx="23622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470901-363F-BF44-8907-A3566EDD42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7297" y="5709003"/>
            <a:ext cx="2362200" cy="86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4A548E-2B76-FE46-B6C7-16C6F1A038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0358" y="4332417"/>
            <a:ext cx="23622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E70AE3-E0ED-7648-A329-4D5594385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80" y="1715267"/>
            <a:ext cx="2565400" cy="876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48D602-2C58-3E4A-922E-ED2599CB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91" y="991893"/>
            <a:ext cx="8636000" cy="49657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67945" y="4518756"/>
            <a:ext cx="2201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3200" dirty="0">
              <a:solidFill>
                <a:srgbClr val="FF0000"/>
              </a:solidFill>
              <a:latin typeface="KG Primary Penmanship" panose="02000506000000020003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21660" y="1762088"/>
            <a:ext cx="686912" cy="71738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827245" y="1440764"/>
            <a:ext cx="2269203" cy="99826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113">
            <a:off x="1366459" y="4299596"/>
            <a:ext cx="1308234" cy="12180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22" y="3038204"/>
            <a:ext cx="1061738" cy="9576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77" y="2977726"/>
            <a:ext cx="1069096" cy="96428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69" y="3007479"/>
            <a:ext cx="1036107" cy="93452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892" y="3038204"/>
            <a:ext cx="1061738" cy="9576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19" y="3049866"/>
            <a:ext cx="1009288" cy="91033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75943">
            <a:off x="2482047" y="4306788"/>
            <a:ext cx="1308543" cy="121507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99798" y="5755466"/>
            <a:ext cx="1839925" cy="8094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AD2079-1D76-3248-98BA-A838890D1C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84530" y="1796251"/>
            <a:ext cx="596900" cy="58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AEEAE2-3FDB-F34A-B6EB-A593BA65D1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98948" y="3067735"/>
            <a:ext cx="2362200" cy="86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202FB6-13DC-8845-B70E-614697A70D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24198" y="4434446"/>
            <a:ext cx="23495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11168-C44C-254C-850F-5C3289A7B2C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24198" y="5755466"/>
            <a:ext cx="23622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7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EC9F97-21CB-F947-A895-9806CD83D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56" y="1066800"/>
            <a:ext cx="8597900" cy="5791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67945" y="4518756"/>
            <a:ext cx="2201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3200" dirty="0">
              <a:solidFill>
                <a:srgbClr val="FF0000"/>
              </a:solidFill>
              <a:latin typeface="KG Primary Penmanship" panose="02000506000000020003" pitchFamily="2" charset="0"/>
            </a:endParaRP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113">
            <a:off x="1366459" y="4299596"/>
            <a:ext cx="1308234" cy="12180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859809" y="1567863"/>
            <a:ext cx="2396187" cy="10541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45" y="1629985"/>
            <a:ext cx="1036110" cy="79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23" y="1347051"/>
            <a:ext cx="1123147" cy="1281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44" y="1629985"/>
            <a:ext cx="1041535" cy="792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557044" y="3109211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1974602" y="3109211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404464" y="3109211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839443" y="3109211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>
            <a:off x="1539044" y="3546063"/>
            <a:ext cx="396000" cy="3960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Isosceles Triangle 36"/>
          <p:cNvSpPr/>
          <p:nvPr/>
        </p:nvSpPr>
        <p:spPr>
          <a:xfrm>
            <a:off x="1974602" y="3549264"/>
            <a:ext cx="396000" cy="3960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Isosceles Triangle 37"/>
          <p:cNvSpPr/>
          <p:nvPr/>
        </p:nvSpPr>
        <p:spPr>
          <a:xfrm>
            <a:off x="2404464" y="3546063"/>
            <a:ext cx="396000" cy="3960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066">
            <a:off x="2334602" y="4312669"/>
            <a:ext cx="1276000" cy="1188000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4419693" y="6276550"/>
            <a:ext cx="9835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1740EC3-0D9D-9948-B96B-4E5774D603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2991" y="1587835"/>
            <a:ext cx="23495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1D6A34-4B3C-8E43-9D9B-F68A8179C8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1350" y="3095857"/>
            <a:ext cx="29845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51346D-BDB8-B24B-9C06-F6D70D8A6B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84521" y="4426926"/>
            <a:ext cx="2362200" cy="86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DC223C-AD0C-8848-B268-19B0629694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63650" y="5634866"/>
            <a:ext cx="23622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5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FAD671-B965-7D4A-8F92-361B54181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4" y="1182938"/>
            <a:ext cx="8496300" cy="56134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61" y="3244434"/>
            <a:ext cx="1353333" cy="12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68" y="3182035"/>
            <a:ext cx="1353333" cy="12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41" y="3452868"/>
            <a:ext cx="1311875" cy="18756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8578" y="3697250"/>
            <a:ext cx="1404822" cy="1732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84" y="1783130"/>
            <a:ext cx="929120" cy="8923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06" y="1783130"/>
            <a:ext cx="929120" cy="8923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880" y="1757508"/>
            <a:ext cx="806536" cy="10051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22" y="1757508"/>
            <a:ext cx="806536" cy="100519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138" y="1726713"/>
            <a:ext cx="806536" cy="100519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3821048" y="6156960"/>
            <a:ext cx="5179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17" y="832797"/>
            <a:ext cx="586090" cy="828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507" y="748966"/>
            <a:ext cx="586090" cy="82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51" y="1374595"/>
            <a:ext cx="586090" cy="82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822DEF-ED57-4446-AE48-BE652C4C14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3983" y="1892416"/>
            <a:ext cx="23495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EE9313-8415-E242-8F4A-77D53250C8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0087" y="3468720"/>
            <a:ext cx="18288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9767A4-58E4-2D45-BF3C-FF330A9EB0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54326" y="4382283"/>
            <a:ext cx="16764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884FAB-9177-BB46-9E44-CB92D8EC5B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0758" y="5594803"/>
            <a:ext cx="1676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1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7FCA98-9D59-D442-AC5E-7BB3D58BD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94" y="1101760"/>
            <a:ext cx="8597900" cy="6223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67945" y="4823560"/>
            <a:ext cx="2201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3200" dirty="0">
              <a:solidFill>
                <a:srgbClr val="FF0000"/>
              </a:solidFill>
              <a:latin typeface="KG Primary Penmanship" panose="02000506000000020003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57044" y="3247757"/>
            <a:ext cx="360000" cy="36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138905" y="3247757"/>
            <a:ext cx="360000" cy="36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720766" y="3247757"/>
            <a:ext cx="360000" cy="36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3302627" y="3247757"/>
            <a:ext cx="360000" cy="36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>
            <a:off x="1539044" y="3684609"/>
            <a:ext cx="396000" cy="39600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Isosceles Triangle 36"/>
          <p:cNvSpPr/>
          <p:nvPr/>
        </p:nvSpPr>
        <p:spPr>
          <a:xfrm>
            <a:off x="1974602" y="3687810"/>
            <a:ext cx="396000" cy="39600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Isosceles Triangle 37"/>
          <p:cNvSpPr/>
          <p:nvPr/>
        </p:nvSpPr>
        <p:spPr>
          <a:xfrm>
            <a:off x="2404464" y="3684609"/>
            <a:ext cx="396000" cy="39600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944791" y="1479197"/>
            <a:ext cx="2341007" cy="10298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57044" y="1870364"/>
            <a:ext cx="432000" cy="44800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120932" y="1870364"/>
            <a:ext cx="432000" cy="44800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656931" y="1876442"/>
            <a:ext cx="468000" cy="468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3776787" y="1870364"/>
            <a:ext cx="432000" cy="44800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340675" y="1870364"/>
            <a:ext cx="432000" cy="44800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3199443" y="1878221"/>
            <a:ext cx="468000" cy="468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4847187" y="1869683"/>
            <a:ext cx="468000" cy="468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5389699" y="1871462"/>
            <a:ext cx="468000" cy="468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Isosceles Triangle 44"/>
          <p:cNvSpPr/>
          <p:nvPr/>
        </p:nvSpPr>
        <p:spPr>
          <a:xfrm>
            <a:off x="2834326" y="3684609"/>
            <a:ext cx="396000" cy="39600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Isosceles Triangle 45"/>
          <p:cNvSpPr/>
          <p:nvPr/>
        </p:nvSpPr>
        <p:spPr>
          <a:xfrm>
            <a:off x="3271945" y="3684609"/>
            <a:ext cx="396000" cy="39600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05" y="4714299"/>
            <a:ext cx="689361" cy="9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02" y="4714298"/>
            <a:ext cx="689361" cy="90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99" y="4681881"/>
            <a:ext cx="689362" cy="900000"/>
          </a:xfrm>
          <a:prstGeom prst="rect">
            <a:avLst/>
          </a:prstGeom>
        </p:spPr>
      </p:pic>
      <p:sp>
        <p:nvSpPr>
          <p:cNvPr id="48" name="Isosceles Triangle 47"/>
          <p:cNvSpPr/>
          <p:nvPr/>
        </p:nvSpPr>
        <p:spPr>
          <a:xfrm>
            <a:off x="5117187" y="2594140"/>
            <a:ext cx="396000" cy="39600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3744739" y="2678244"/>
            <a:ext cx="360000" cy="36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F9855A-95FE-1049-A3D6-55426BE245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3922" y="1656218"/>
            <a:ext cx="23495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FA1D1F-8DE0-D645-93EE-8909C856F2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9612" y="3169607"/>
            <a:ext cx="29845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8A2C10-1AA4-D948-82C9-5E7745DE10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4557" y="4726148"/>
            <a:ext cx="23622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431B48-017B-3345-BBD1-2FAAF9465E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675" y="5614298"/>
            <a:ext cx="23622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7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0410D7-617D-A743-BC37-7E4E21792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30" y="1143433"/>
            <a:ext cx="8242300" cy="582930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1537855" y="5599564"/>
            <a:ext cx="4505136" cy="138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76" y="3195431"/>
            <a:ext cx="1353333" cy="12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16" y="1776580"/>
            <a:ext cx="929120" cy="8923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144" y="1769437"/>
            <a:ext cx="929120" cy="8923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723" y="1708282"/>
            <a:ext cx="806536" cy="10051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23" y="1724710"/>
            <a:ext cx="806536" cy="100519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73" y="1720163"/>
            <a:ext cx="806536" cy="100519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3800719" y="6313191"/>
            <a:ext cx="5179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871" y="3287715"/>
            <a:ext cx="1390521" cy="12946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07" y="1788157"/>
            <a:ext cx="929120" cy="89235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919" y="1788157"/>
            <a:ext cx="929120" cy="892356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1537855" y="5278581"/>
            <a:ext cx="3679708" cy="138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252" y="818942"/>
            <a:ext cx="586090" cy="82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85" y="1497362"/>
            <a:ext cx="586090" cy="828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04" y="1500625"/>
            <a:ext cx="586090" cy="828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60" y="1500625"/>
            <a:ext cx="586090" cy="82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773134-43AD-6843-8EAC-FFC93DE90C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7882" y="1823715"/>
            <a:ext cx="23622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5558BF-FFB3-E341-A2E8-E0144315CB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1264" y="3429000"/>
            <a:ext cx="18288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8B6A4D-22B6-4343-996C-2002C1A607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6385" y="4892727"/>
            <a:ext cx="16637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CA1FBE-F0ED-844A-8010-7915F30F45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1114" y="5756327"/>
            <a:ext cx="1689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0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731512-C68D-DC43-AC42-01665583B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4" y="1228922"/>
            <a:ext cx="9906000" cy="56412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97B84C-8040-6C43-96FE-3E86B8F03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606" y="5629078"/>
            <a:ext cx="1676400" cy="8636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10" y="3308753"/>
            <a:ext cx="1353333" cy="126000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5649197" y="6217606"/>
            <a:ext cx="5179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45" y="3308753"/>
            <a:ext cx="1493158" cy="1390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19" y="1733477"/>
            <a:ext cx="1133916" cy="11734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32" y="1733477"/>
            <a:ext cx="1133916" cy="11734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45" y="1733477"/>
            <a:ext cx="1133916" cy="117349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58" y="1733477"/>
            <a:ext cx="1133916" cy="117349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69" y="1733477"/>
            <a:ext cx="1133916" cy="117349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10" y="827021"/>
            <a:ext cx="586090" cy="828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508" y="805200"/>
            <a:ext cx="586090" cy="828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48" y="1492226"/>
            <a:ext cx="586090" cy="828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82" y="1736591"/>
            <a:ext cx="1133916" cy="117349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54" y="4931853"/>
            <a:ext cx="929120" cy="8923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43" y="4924710"/>
            <a:ext cx="929120" cy="89235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872" y="4849359"/>
            <a:ext cx="806536" cy="100519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04" y="4835163"/>
            <a:ext cx="806536" cy="100519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588" y="4863555"/>
            <a:ext cx="806536" cy="100519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230" y="4919972"/>
            <a:ext cx="929120" cy="8923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023" y="4835163"/>
            <a:ext cx="806536" cy="1005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1C6A98-CE26-EB4F-9C1D-6913E40445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7008" y="1996018"/>
            <a:ext cx="18415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340253-8938-A647-B9F1-04C66AAD52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1758" y="3611401"/>
            <a:ext cx="23495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1FFC0A-E0A6-CC40-B7FD-B9A6A8E04A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12398" y="4990949"/>
            <a:ext cx="23622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9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28C11F-119C-0543-9ECA-1E940F279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6" y="1303242"/>
            <a:ext cx="9906000" cy="564826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511406" y="6349904"/>
            <a:ext cx="5179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55" y="805200"/>
            <a:ext cx="586090" cy="828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04" y="1346770"/>
            <a:ext cx="586090" cy="82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634836" y="344977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997135" y="3810892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2211881" y="333468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2723006" y="3580563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39" y="4818984"/>
            <a:ext cx="833025" cy="872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3230">
            <a:off x="4253429" y="4771190"/>
            <a:ext cx="591569" cy="105939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78" y="3974078"/>
            <a:ext cx="833025" cy="87226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317" y="3944218"/>
            <a:ext cx="591569" cy="105939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49" y="4936693"/>
            <a:ext cx="833025" cy="87226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0" y="4781617"/>
            <a:ext cx="833025" cy="87226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926">
            <a:off x="4916903" y="4787886"/>
            <a:ext cx="591569" cy="105939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60" y="1926254"/>
            <a:ext cx="838174" cy="7560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6468">
            <a:off x="2637055" y="1893016"/>
            <a:ext cx="838174" cy="756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64" y="1918423"/>
            <a:ext cx="838174" cy="7560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31" y="1915042"/>
            <a:ext cx="838174" cy="7560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0985">
            <a:off x="4088197" y="1900499"/>
            <a:ext cx="838174" cy="7560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8130">
            <a:off x="4541010" y="1890130"/>
            <a:ext cx="838174" cy="75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859FB1-8B38-684E-BCE1-FABD82DCC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4304" y="1684277"/>
            <a:ext cx="2374900" cy="1130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9E255C-CD9B-8947-B762-A098703E4D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0280" y="3297830"/>
            <a:ext cx="23622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94CD5B-A3F8-DE4B-AF09-60EA15E5C8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5292" y="5741325"/>
            <a:ext cx="1676400" cy="876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8820" y="4573803"/>
            <a:ext cx="1999661" cy="8596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83" y="4353347"/>
            <a:ext cx="591569" cy="105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0698D3-701E-6542-8F6C-AD28114D8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81" y="1109411"/>
            <a:ext cx="8636000" cy="5829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868594" y="6349904"/>
            <a:ext cx="5179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083985" y="4996348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446284" y="5357464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2661030" y="4881258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/>
          <p:cNvSpPr/>
          <p:nvPr/>
        </p:nvSpPr>
        <p:spPr>
          <a:xfrm>
            <a:off x="3172155" y="5127135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40" y="3296141"/>
            <a:ext cx="833025" cy="872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3230">
            <a:off x="2091639" y="3273964"/>
            <a:ext cx="591569" cy="105939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01" y="3265158"/>
            <a:ext cx="833025" cy="87226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52" y="3296416"/>
            <a:ext cx="591569" cy="105939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60" y="3318948"/>
            <a:ext cx="833025" cy="87226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531" y="3339435"/>
            <a:ext cx="833025" cy="87226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926">
            <a:off x="2653648" y="3242474"/>
            <a:ext cx="591569" cy="105939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007927" y="905058"/>
            <a:ext cx="1551709" cy="15768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8657781" y="1219688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8946382" y="1822143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8351664" y="1813744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81" y="3265158"/>
            <a:ext cx="833025" cy="872262"/>
          </a:xfrm>
          <a:prstGeom prst="rect">
            <a:avLst/>
          </a:prstGeom>
        </p:spPr>
      </p:pic>
      <p:sp>
        <p:nvSpPr>
          <p:cNvPr id="65" name="Oval 64"/>
          <p:cNvSpPr/>
          <p:nvPr/>
        </p:nvSpPr>
        <p:spPr>
          <a:xfrm>
            <a:off x="3609664" y="4865416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3720830" y="5325135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9" name="Group 68"/>
          <p:cNvGrpSpPr/>
          <p:nvPr/>
        </p:nvGrpSpPr>
        <p:grpSpPr>
          <a:xfrm>
            <a:off x="5392673" y="1218369"/>
            <a:ext cx="501879" cy="1665541"/>
            <a:chOff x="-759658" y="4069117"/>
            <a:chExt cx="501879" cy="1665541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5025628"/>
              <a:ext cx="501879" cy="70903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786501"/>
              <a:ext cx="501879" cy="709030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547373"/>
              <a:ext cx="501879" cy="70903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308245"/>
              <a:ext cx="501879" cy="709030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069117"/>
              <a:ext cx="501879" cy="709030"/>
            </a:xfrm>
            <a:prstGeom prst="rect">
              <a:avLst/>
            </a:prstGeom>
          </p:spPr>
        </p:pic>
      </p:grpSp>
      <p:grpSp>
        <p:nvGrpSpPr>
          <p:cNvPr id="75" name="Group 74"/>
          <p:cNvGrpSpPr/>
          <p:nvPr/>
        </p:nvGrpSpPr>
        <p:grpSpPr>
          <a:xfrm>
            <a:off x="4741572" y="1457497"/>
            <a:ext cx="501879" cy="1426413"/>
            <a:chOff x="-759658" y="4308245"/>
            <a:chExt cx="501879" cy="1426413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5025628"/>
              <a:ext cx="501879" cy="70903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786501"/>
              <a:ext cx="501879" cy="709030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547373"/>
              <a:ext cx="501879" cy="70903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308245"/>
              <a:ext cx="501879" cy="709030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4132289" y="1708629"/>
            <a:ext cx="501879" cy="1187285"/>
            <a:chOff x="-759658" y="4547373"/>
            <a:chExt cx="501879" cy="1187285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5025628"/>
              <a:ext cx="501879" cy="70903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786501"/>
              <a:ext cx="501879" cy="70903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547373"/>
              <a:ext cx="501879" cy="709030"/>
            </a:xfrm>
            <a:prstGeom prst="rect">
              <a:avLst/>
            </a:prstGeom>
          </p:spPr>
        </p:pic>
      </p:grpSp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50" y="2186884"/>
            <a:ext cx="501879" cy="70903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758" y="1957587"/>
            <a:ext cx="501879" cy="70903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67" y="2174880"/>
            <a:ext cx="501879" cy="7090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408BB9-F48F-DE47-835E-928A1C64C1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7654" y="995257"/>
            <a:ext cx="9525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37C0FB-8064-444D-BA54-BD4775FA37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3031" y="3314527"/>
            <a:ext cx="2349500" cy="87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F462A6-BB11-2E43-93C8-79C49D612B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7988" y="4832712"/>
            <a:ext cx="2362200" cy="86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6C8205-67A4-5845-BEB1-AD48B81D0F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7231" y="5715455"/>
            <a:ext cx="1689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8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7575A-CEC2-B049-9B63-4B01507A3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39" y="1147375"/>
            <a:ext cx="8636000" cy="5829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868594" y="6349904"/>
            <a:ext cx="5179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927530" y="4823843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035244" y="546487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2703180" y="4823843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/>
          <p:cNvSpPr/>
          <p:nvPr/>
        </p:nvSpPr>
        <p:spPr>
          <a:xfrm>
            <a:off x="2769921" y="5442921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3230">
            <a:off x="2091639" y="3273964"/>
            <a:ext cx="591569" cy="105939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291" y="3250125"/>
            <a:ext cx="833025" cy="87226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87" y="3256354"/>
            <a:ext cx="591569" cy="105939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813" y="3189763"/>
            <a:ext cx="833025" cy="87226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94" y="3256354"/>
            <a:ext cx="833025" cy="87226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926">
            <a:off x="2653648" y="3242474"/>
            <a:ext cx="591569" cy="105939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007927" y="905058"/>
            <a:ext cx="1551709" cy="15768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8438429" y="1307961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8890639" y="1822143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8449283" y="1813744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445" y="3208287"/>
            <a:ext cx="833025" cy="872262"/>
          </a:xfrm>
          <a:prstGeom prst="rect">
            <a:avLst/>
          </a:prstGeom>
        </p:spPr>
      </p:pic>
      <p:sp>
        <p:nvSpPr>
          <p:cNvPr id="65" name="Oval 64"/>
          <p:cNvSpPr/>
          <p:nvPr/>
        </p:nvSpPr>
        <p:spPr>
          <a:xfrm>
            <a:off x="2369279" y="5136143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8883554" y="1318951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08" y="3253981"/>
            <a:ext cx="591569" cy="105939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00" y="3256354"/>
            <a:ext cx="591569" cy="105939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10" y="3285055"/>
            <a:ext cx="591569" cy="105939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39" y="3244350"/>
            <a:ext cx="591569" cy="10593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708A92-280A-D04C-B015-19A02C646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756" y="1960668"/>
            <a:ext cx="23622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231659-533A-0049-8A4E-DFD3CB9FE4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4900" y="3345526"/>
            <a:ext cx="23622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39E0F0-F907-844F-B1A1-CEEE83312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977" y="4940150"/>
            <a:ext cx="23622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6B1C73-2F4F-CD49-9186-941D45650D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7347" y="5723126"/>
            <a:ext cx="1689100" cy="87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3F1575-2A69-E544-A9D7-20B8072078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7250" y="1914351"/>
            <a:ext cx="60325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2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7B1165-200E-904F-AEEB-71530A377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21" y="1154436"/>
            <a:ext cx="8636000" cy="5829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106804" y="6354426"/>
            <a:ext cx="5179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927530" y="4823843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286621" y="529534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2703180" y="4823843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/>
          <p:cNvSpPr/>
          <p:nvPr/>
        </p:nvSpPr>
        <p:spPr>
          <a:xfrm>
            <a:off x="3767028" y="5307564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8007927" y="905058"/>
            <a:ext cx="1551709" cy="15768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8657781" y="1172050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9090665" y="1764991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8674852" y="1772346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3360805" y="4852435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8256496" y="1764605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86" y="3267481"/>
            <a:ext cx="1034907" cy="91862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34" y="3228341"/>
            <a:ext cx="1034907" cy="91862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852" y="3544963"/>
            <a:ext cx="678206" cy="60200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41" y="3526409"/>
            <a:ext cx="678206" cy="60200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61" y="3513451"/>
            <a:ext cx="678206" cy="60200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81" y="3526301"/>
            <a:ext cx="678206" cy="60200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79" y="3515542"/>
            <a:ext cx="678206" cy="6020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025" y="1634483"/>
            <a:ext cx="1276000" cy="118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34" y="1621633"/>
            <a:ext cx="1276000" cy="118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878" y="1640187"/>
            <a:ext cx="1276000" cy="118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87" y="1640187"/>
            <a:ext cx="1276000" cy="11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DEDC0E-2A46-2D48-BA46-218F5DED25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7774" y="1631583"/>
            <a:ext cx="1282700" cy="1193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3D81BD-0C65-0D46-B57D-CE64C107BF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1217" y="3405902"/>
            <a:ext cx="2362200" cy="863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0FC751-7022-604E-82F0-2540BFCC60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2117" y="4805613"/>
            <a:ext cx="2362200" cy="863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143B83-4C51-994A-ABAA-9ABCB4AB6F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52117" y="5767008"/>
            <a:ext cx="16891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0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77C4EC-9842-D747-9FF7-87B21C30C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20" y="1152602"/>
            <a:ext cx="8636000" cy="5829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503450" y="6435090"/>
            <a:ext cx="5179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927530" y="4823843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307180" y="5289438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2703180" y="4823843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/>
          <p:cNvSpPr/>
          <p:nvPr/>
        </p:nvSpPr>
        <p:spPr>
          <a:xfrm>
            <a:off x="3528103" y="5369130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8007927" y="905058"/>
            <a:ext cx="1551709" cy="15768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8456273" y="1285277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9090665" y="1764991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8674852" y="1772346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3528103" y="4841053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8256496" y="1764605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885720" y="1285277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02" y="3271847"/>
            <a:ext cx="917442" cy="91518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30" y="3306658"/>
            <a:ext cx="917442" cy="91518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72" y="3267229"/>
            <a:ext cx="917442" cy="9151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00" y="3302040"/>
            <a:ext cx="917442" cy="9151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26" y="3302040"/>
            <a:ext cx="917442" cy="9151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54" y="3336851"/>
            <a:ext cx="917442" cy="915188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4124269" y="5369130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4129688" y="4838427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/>
          <p:cNvCxnSpPr/>
          <p:nvPr/>
        </p:nvCxnSpPr>
        <p:spPr>
          <a:xfrm>
            <a:off x="4219974" y="2481904"/>
            <a:ext cx="7912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15" y="3302040"/>
            <a:ext cx="917442" cy="91518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43" y="3336851"/>
            <a:ext cx="917442" cy="915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F4BF2A-4374-D04D-8C5A-F264B3301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718" y="1784214"/>
            <a:ext cx="23495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3353C5-1B2B-7A4E-9B79-347A910E7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3123" y="3429000"/>
            <a:ext cx="23495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1A07D4-E429-694C-9F78-6D93AB9CEF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0286" y="4901530"/>
            <a:ext cx="23622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F86BD1-11F7-DC48-9BE8-53A1481AC4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9518" y="5765130"/>
            <a:ext cx="16764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91816C-158E-1147-975D-47C3FD37BD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6956" y="1721020"/>
            <a:ext cx="25273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0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15613</TotalTime>
  <Words>160</Words>
  <Application>Microsoft Office PowerPoint</Application>
  <PresentationFormat>A4 Paper (210x297 mm)</PresentationFormat>
  <Paragraphs>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Bariol</vt:lpstr>
      <vt:lpstr>Calibri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SchoolSpider</cp:lastModifiedBy>
  <cp:revision>169</cp:revision>
  <dcterms:created xsi:type="dcterms:W3CDTF">2019-10-15T10:24:11Z</dcterms:created>
  <dcterms:modified xsi:type="dcterms:W3CDTF">2020-09-22T09:01:59Z</dcterms:modified>
</cp:coreProperties>
</file>