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36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16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278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37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55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679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67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413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64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44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3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48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12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450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9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3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B090500-E1B8-45DD-9619-8815BD7C1C6A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B24C531-3EC5-4020-B2D2-495AFECE15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40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2954E-F1D0-4A1C-A9BD-B04E76B41D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Year 3 </a:t>
            </a:r>
            <a:br>
              <a:rPr lang="en-GB" dirty="0"/>
            </a:br>
            <a:r>
              <a:rPr lang="en-GB" dirty="0"/>
              <a:t>Maths Muscle</a:t>
            </a:r>
            <a:br>
              <a:rPr lang="en-GB" dirty="0"/>
            </a:br>
            <a:r>
              <a:rPr lang="en-GB" dirty="0"/>
              <a:t>Daily Challenges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A02AD0-6130-41DC-965C-EE1DF34B3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Building Math Muscles (BuildingMathMuscles) on Pinterest">
            <a:extLst>
              <a:ext uri="{FF2B5EF4-FFF2-40B4-BE49-F238E27FC236}">
                <a16:creationId xmlns:a16="http://schemas.microsoft.com/office/drawing/2014/main" id="{7ADE22B8-4B98-4E70-B5C1-052CE4C6A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141290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728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19BA2-CC6F-4756-B5A5-04C842EF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D698-7052-4B25-A1B3-0DEE6C3D5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1. What is 5 X 7?</a:t>
            </a:r>
          </a:p>
          <a:p>
            <a:r>
              <a:rPr lang="en-GB" sz="2800" b="1" dirty="0"/>
              <a:t>2. Multiply 4 by 9</a:t>
            </a:r>
          </a:p>
          <a:p>
            <a:r>
              <a:rPr lang="en-GB" sz="2800" b="1" dirty="0"/>
              <a:t>3. Write down a three digit number with 8 in the hundreds column.</a:t>
            </a:r>
          </a:p>
          <a:p>
            <a:r>
              <a:rPr lang="en-GB" sz="2800" b="1" dirty="0"/>
              <a:t>4. Calculate 7 X 4</a:t>
            </a:r>
          </a:p>
        </p:txBody>
      </p:sp>
    </p:spTree>
    <p:extLst>
      <p:ext uri="{BB962C8B-B14F-4D97-AF65-F5344CB8AC3E}">
        <p14:creationId xmlns:p14="http://schemas.microsoft.com/office/powerpoint/2010/main" val="1288173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C01A-F706-462A-8920-D753DB5DB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Tuesday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68BE6-5D67-41F2-875D-08751F9AD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1. 18 divided by ? = 6</a:t>
            </a:r>
          </a:p>
          <a:p>
            <a:r>
              <a:rPr lang="en-GB" sz="2800" b="1" dirty="0"/>
              <a:t>2. 12 divided by ? = 3</a:t>
            </a:r>
          </a:p>
          <a:p>
            <a:r>
              <a:rPr lang="en-GB" sz="2800" b="1" dirty="0"/>
              <a:t>3. What is 30 more than 156?</a:t>
            </a:r>
          </a:p>
          <a:p>
            <a:r>
              <a:rPr lang="en-GB" sz="2800" b="1" dirty="0"/>
              <a:t>4. What is 42 less than 160?</a:t>
            </a:r>
          </a:p>
        </p:txBody>
      </p:sp>
    </p:spTree>
    <p:extLst>
      <p:ext uri="{BB962C8B-B14F-4D97-AF65-F5344CB8AC3E}">
        <p14:creationId xmlns:p14="http://schemas.microsoft.com/office/powerpoint/2010/main" val="67454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B2215-69CB-4234-B86D-AAAC03694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Wednesday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B80C-314F-4404-86F8-B2AA087D0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b="1" dirty="0"/>
              <a:t>1. If one chair has 4 legs, how many legs do 25 chairs have?</a:t>
            </a:r>
          </a:p>
          <a:p>
            <a:r>
              <a:rPr lang="en-GB" sz="2800" b="1" dirty="0"/>
              <a:t>2. How many chairs would have 80 legs altogether?</a:t>
            </a:r>
          </a:p>
          <a:p>
            <a:r>
              <a:rPr lang="en-GB" sz="2800" b="1" dirty="0"/>
              <a:t>3. If one alien has 3 arms, how many arms do 11 aliens have?</a:t>
            </a:r>
          </a:p>
          <a:p>
            <a:r>
              <a:rPr lang="en-GB" sz="2800" b="1" dirty="0"/>
              <a:t>4. How many aliens would have 27 arms altogether?</a:t>
            </a:r>
          </a:p>
        </p:txBody>
      </p:sp>
    </p:spTree>
    <p:extLst>
      <p:ext uri="{BB962C8B-B14F-4D97-AF65-F5344CB8AC3E}">
        <p14:creationId xmlns:p14="http://schemas.microsoft.com/office/powerpoint/2010/main" val="200721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9DE1B-7309-4C08-AB5E-D61CB4D55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Thursday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5AC1E-734E-45CC-9A2A-CEDDAB517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708" y="2468032"/>
            <a:ext cx="8825659" cy="3416300"/>
          </a:xfrm>
        </p:spPr>
        <p:txBody>
          <a:bodyPr>
            <a:normAutofit/>
          </a:bodyPr>
          <a:lstStyle/>
          <a:p>
            <a:r>
              <a:rPr lang="en-GB" sz="2800" b="1" dirty="0"/>
              <a:t>1. If 3 X 3 = 9, what is 3 X 30?</a:t>
            </a:r>
          </a:p>
          <a:p>
            <a:r>
              <a:rPr lang="en-GB" sz="2800" b="1" dirty="0"/>
              <a:t>2. 6 X ? = 36</a:t>
            </a:r>
          </a:p>
          <a:p>
            <a:r>
              <a:rPr lang="en-GB" sz="2800" b="1" dirty="0"/>
              <a:t>3. Find the sum of 123 + 123</a:t>
            </a:r>
          </a:p>
          <a:p>
            <a:r>
              <a:rPr lang="en-GB" sz="2800" b="1" dirty="0"/>
              <a:t>4. Find the sum of 123 + 321</a:t>
            </a:r>
          </a:p>
        </p:txBody>
      </p:sp>
    </p:spTree>
    <p:extLst>
      <p:ext uri="{BB962C8B-B14F-4D97-AF65-F5344CB8AC3E}">
        <p14:creationId xmlns:p14="http://schemas.microsoft.com/office/powerpoint/2010/main" val="59115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47E61-FB3F-4397-9A17-C2F4A744F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Friday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41D3B-95BD-45FE-B47E-070CB49F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1. Rick has £35. He spends £12 at the shop. How much does he have left?</a:t>
            </a:r>
          </a:p>
          <a:p>
            <a:r>
              <a:rPr lang="en-GB" sz="2800" b="1" dirty="0"/>
              <a:t>2. Rick has £35 and he gets £44 for his birthday. How much does he have now?</a:t>
            </a:r>
          </a:p>
          <a:p>
            <a:r>
              <a:rPr lang="en-GB" sz="2800" b="1" dirty="0"/>
              <a:t>3. Divide 48 by 8</a:t>
            </a:r>
          </a:p>
          <a:p>
            <a:r>
              <a:rPr lang="en-GB" sz="2800" b="1" dirty="0"/>
              <a:t>4. Work out 11 </a:t>
            </a:r>
            <a:r>
              <a:rPr lang="en-GB" sz="2800" b="1"/>
              <a:t>X 7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491461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236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Year 3  Maths Muscle Daily Challenges 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 Maths Muscle Daily Challenges</dc:title>
  <dc:creator>Elizabeth rigby</dc:creator>
  <cp:lastModifiedBy>Elizabeth rigby</cp:lastModifiedBy>
  <cp:revision>5</cp:revision>
  <dcterms:created xsi:type="dcterms:W3CDTF">2020-05-17T12:18:23Z</dcterms:created>
  <dcterms:modified xsi:type="dcterms:W3CDTF">2020-06-13T23:21:11Z</dcterms:modified>
</cp:coreProperties>
</file>