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14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08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27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3601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851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057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690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066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4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38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91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6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1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56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24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58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94107BF-36FA-4E7D-B9E8-18A8932FCEC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EA03575-EB65-4CD2-A618-A25041BF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862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B75AD-F56C-4DE2-85D6-7F09BB003A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b="1" dirty="0">
                <a:solidFill>
                  <a:srgbClr val="FFFF00"/>
                </a:solidFill>
              </a:rPr>
              <a:t>Year 4 </a:t>
            </a:r>
            <a:br>
              <a:rPr lang="en-GB" sz="6000" b="1" dirty="0">
                <a:solidFill>
                  <a:srgbClr val="FFFF00"/>
                </a:solidFill>
              </a:rPr>
            </a:br>
            <a:r>
              <a:rPr lang="en-GB" sz="6000" b="1" dirty="0">
                <a:solidFill>
                  <a:srgbClr val="FFFF00"/>
                </a:solidFill>
              </a:rPr>
              <a:t>Maths Muscle </a:t>
            </a:r>
            <a:br>
              <a:rPr lang="en-GB" sz="6000" b="1" dirty="0">
                <a:solidFill>
                  <a:srgbClr val="FFFF00"/>
                </a:solidFill>
              </a:rPr>
            </a:br>
            <a:r>
              <a:rPr lang="en-GB" sz="6000" b="1" dirty="0">
                <a:solidFill>
                  <a:srgbClr val="FFFF00"/>
                </a:solidFill>
              </a:rPr>
              <a:t>Daily Challenges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12F75-D6D3-49D5-B22F-A412F7D55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254" y="5406853"/>
            <a:ext cx="6400800" cy="1947333"/>
          </a:xfrm>
        </p:spPr>
        <p:txBody>
          <a:bodyPr/>
          <a:lstStyle/>
          <a:p>
            <a:pPr algn="ctr"/>
            <a:endParaRPr lang="en-GB" dirty="0"/>
          </a:p>
        </p:txBody>
      </p:sp>
      <p:pic>
        <p:nvPicPr>
          <p:cNvPr id="1026" name="Picture 2" descr="Building Math Muscles (BuildingMathMuscles) on Pinterest">
            <a:extLst>
              <a:ext uri="{FF2B5EF4-FFF2-40B4-BE49-F238E27FC236}">
                <a16:creationId xmlns:a16="http://schemas.microsoft.com/office/drawing/2014/main" id="{C640853D-2617-428B-BDFD-EDC0BAEA8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242" y="3925186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34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B3978-0C3F-4FA2-811C-19682048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BEADB-F474-4A8E-BC59-AB1364B2E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1. What is 150 multiplied by 5?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2. Write all the factors of 12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3. Work out 28 divided by 7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4. What is 44 divided by 4?</a:t>
            </a:r>
          </a:p>
        </p:txBody>
      </p:sp>
    </p:spTree>
    <p:extLst>
      <p:ext uri="{BB962C8B-B14F-4D97-AF65-F5344CB8AC3E}">
        <p14:creationId xmlns:p14="http://schemas.microsoft.com/office/powerpoint/2010/main" val="215216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686BD-45C4-42A1-8AE1-A41C6BD79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6BAD0-9D60-419D-B72E-F75C5CA77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1. Round 321 to the nearest 10.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2. What is 25 four times?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3. What is 72 divided by 9?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4. Round 666 to the nearest 100.</a:t>
            </a:r>
          </a:p>
        </p:txBody>
      </p:sp>
    </p:spTree>
    <p:extLst>
      <p:ext uri="{BB962C8B-B14F-4D97-AF65-F5344CB8AC3E}">
        <p14:creationId xmlns:p14="http://schemas.microsoft.com/office/powerpoint/2010/main" val="383307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FC8E-70ED-4D05-AA78-382DC785F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412AA-4BF4-44CC-A3A6-543D21096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1. What is 27 divided by 4?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2. 60 X 5 = 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3.  Find the product of 5, 2 and 2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4. What is 6543 rounded to the nearest 1000?</a:t>
            </a:r>
          </a:p>
        </p:txBody>
      </p:sp>
    </p:spTree>
    <p:extLst>
      <p:ext uri="{BB962C8B-B14F-4D97-AF65-F5344CB8AC3E}">
        <p14:creationId xmlns:p14="http://schemas.microsoft.com/office/powerpoint/2010/main" val="424664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A2346-59C6-4831-AEE1-6AE91A746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03B49-BBE3-4959-9E6C-6350C4FBB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1. Find 200 divided by 5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2. What is 130 X 3?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3. Multiply 12 by 12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4. Round 6721 to the nearest 100.</a:t>
            </a:r>
          </a:p>
        </p:txBody>
      </p:sp>
    </p:spTree>
    <p:extLst>
      <p:ext uri="{BB962C8B-B14F-4D97-AF65-F5344CB8AC3E}">
        <p14:creationId xmlns:p14="http://schemas.microsoft.com/office/powerpoint/2010/main" val="3257745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B145A-5148-433A-8284-DB08EADEB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C8163-38D4-4A74-B910-28B21495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1. What is 60 divided by 3?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2. Work out 125 X 4.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3. Share 60 into 4 equal groups.</a:t>
            </a:r>
          </a:p>
          <a:p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4. How many metres </a:t>
            </a:r>
            <a:r>
              <a:rPr lang="en-GB" sz="3600">
                <a:solidFill>
                  <a:srgbClr val="FFFF00"/>
                </a:solidFill>
                <a:latin typeface="Comic Sans MS" panose="030F0702030302020204" pitchFamily="66" charset="0"/>
              </a:rPr>
              <a:t>are three quarters </a:t>
            </a:r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of a </a:t>
            </a:r>
            <a:r>
              <a:rPr lang="en-GB" sz="36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kilometer</a:t>
            </a:r>
            <a:r>
              <a:rPr lang="en-GB" sz="3600" dirty="0">
                <a:solidFill>
                  <a:srgbClr val="FFFF0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979727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</TotalTime>
  <Words>182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Comic Sans MS</vt:lpstr>
      <vt:lpstr>Wingdings 3</vt:lpstr>
      <vt:lpstr>Slice</vt:lpstr>
      <vt:lpstr>Year 4  Maths Muscle  Daily Challenges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 Maths Muscle  Daily Challenges</dc:title>
  <dc:creator>Elizabeth rigby</dc:creator>
  <cp:lastModifiedBy>Elizabeth rigby</cp:lastModifiedBy>
  <cp:revision>5</cp:revision>
  <dcterms:created xsi:type="dcterms:W3CDTF">2020-05-17T11:27:26Z</dcterms:created>
  <dcterms:modified xsi:type="dcterms:W3CDTF">2020-06-13T23:24:47Z</dcterms:modified>
</cp:coreProperties>
</file>