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2"/>
    <p:restoredTop sz="94694"/>
  </p:normalViewPr>
  <p:slideViewPr>
    <p:cSldViewPr snapToGrid="0" snapToObjects="1">
      <p:cViewPr varScale="1">
        <p:scale>
          <a:sx n="41" d="100"/>
          <a:sy n="41" d="100"/>
        </p:scale>
        <p:origin x="14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00" y="1119331"/>
            <a:ext cx="7285351" cy="557832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262" y="3227821"/>
            <a:ext cx="786523" cy="13441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2282" y="3227821"/>
            <a:ext cx="786523" cy="13441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453" y="3227820"/>
            <a:ext cx="786523" cy="134417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624" y="3227819"/>
            <a:ext cx="786523" cy="1344179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6042991" y="5070755"/>
            <a:ext cx="42949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784448" y="5056901"/>
            <a:ext cx="42949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8589818" y="1219200"/>
            <a:ext cx="0" cy="6148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8368145" y="1834095"/>
            <a:ext cx="232183" cy="42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44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07006"/>
            <a:ext cx="7285351" cy="557832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</a:t>
            </a:r>
            <a:r>
              <a:rPr lang="en-GB" dirty="0" smtClean="0">
                <a:latin typeface="+mn-lt"/>
              </a:rPr>
              <a:t>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 smtClean="0">
                <a:latin typeface="+mn-lt"/>
              </a:rPr>
              <a:t>Day 5 </a:t>
            </a:r>
            <a:endParaRPr lang="en-GB" dirty="0">
              <a:latin typeface="+mn-lt"/>
            </a:endParaRP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328" y="3468400"/>
            <a:ext cx="1177201" cy="117287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328" y="3468399"/>
            <a:ext cx="1177201" cy="117287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328" y="3468398"/>
            <a:ext cx="1177201" cy="117287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3842" y="3466736"/>
            <a:ext cx="1177201" cy="117287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328" y="4207236"/>
            <a:ext cx="1177201" cy="117287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103" y="4207236"/>
            <a:ext cx="1177201" cy="117287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842" y="4196809"/>
            <a:ext cx="1177201" cy="117287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103" y="4199118"/>
            <a:ext cx="1177201" cy="1172873"/>
          </a:xfrm>
          <a:prstGeom prst="rect">
            <a:avLst/>
          </a:prstGeom>
        </p:spPr>
      </p:pic>
      <p:cxnSp>
        <p:nvCxnSpPr>
          <p:cNvPr id="29" name="Straight Arrow Connector 28"/>
          <p:cNvCxnSpPr/>
          <p:nvPr/>
        </p:nvCxnSpPr>
        <p:spPr>
          <a:xfrm flipH="1">
            <a:off x="7994073" y="1834096"/>
            <a:ext cx="595745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8465127" y="1834095"/>
            <a:ext cx="135202" cy="4657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46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87" y="1145158"/>
            <a:ext cx="7285351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 smtClean="0">
                <a:latin typeface="+mn-lt"/>
              </a:rPr>
              <a:t>Day 2 </a:t>
            </a:r>
            <a:endParaRPr lang="en-GB" dirty="0">
              <a:latin typeface="+mn-lt"/>
            </a:endParaRP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141" y="3002615"/>
            <a:ext cx="1733550" cy="161399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1" y="3002615"/>
            <a:ext cx="1733550" cy="161399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216" y="3002615"/>
            <a:ext cx="1733550" cy="1613995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6223106" y="5070755"/>
            <a:ext cx="42949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4563" y="5056901"/>
            <a:ext cx="42949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8589818" y="1219200"/>
            <a:ext cx="0" cy="6148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8600329" y="1834095"/>
            <a:ext cx="482954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9605" y="1145158"/>
            <a:ext cx="66452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354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87" y="1165879"/>
            <a:ext cx="7285351" cy="508450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 smtClean="0">
                <a:latin typeface="+mn-lt"/>
              </a:rPr>
              <a:t>Day 3 </a:t>
            </a:r>
            <a:endParaRPr lang="en-GB" dirty="0">
              <a:latin typeface="+mn-lt"/>
            </a:endParaRP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956" y="2180793"/>
            <a:ext cx="819150" cy="1069446"/>
          </a:xfrm>
          <a:prstGeom prst="rect">
            <a:avLst/>
          </a:prstGeom>
        </p:spPr>
      </p:pic>
      <p:cxnSp>
        <p:nvCxnSpPr>
          <p:cNvPr id="23" name="Straight Arrow Connector 22"/>
          <p:cNvCxnSpPr/>
          <p:nvPr/>
        </p:nvCxnSpPr>
        <p:spPr>
          <a:xfrm flipV="1">
            <a:off x="8589818" y="1219200"/>
            <a:ext cx="0" cy="6148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8600329" y="1468582"/>
            <a:ext cx="225016" cy="36551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6747" y="4270625"/>
            <a:ext cx="3151905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18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87" y="1153207"/>
            <a:ext cx="7285351" cy="509060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 smtClean="0">
                <a:latin typeface="+mn-lt"/>
              </a:rPr>
              <a:t>Day 4 </a:t>
            </a:r>
            <a:endParaRPr lang="en-GB" dirty="0">
              <a:latin typeface="+mn-lt"/>
            </a:endParaRP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>
            <a:off x="8589818" y="1834096"/>
            <a:ext cx="10510" cy="67357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8325853" y="1551709"/>
            <a:ext cx="274476" cy="28238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2833" y="4220629"/>
            <a:ext cx="315800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47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98" y="1163938"/>
            <a:ext cx="7285351" cy="4596782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 smtClean="0">
                <a:latin typeface="+mn-lt"/>
              </a:rPr>
              <a:t>Day 5 </a:t>
            </a:r>
            <a:endParaRPr lang="en-GB" dirty="0">
              <a:latin typeface="+mn-lt"/>
            </a:endParaRP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164" y="5164314"/>
            <a:ext cx="1300163" cy="11584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914" y="5164314"/>
            <a:ext cx="1300163" cy="11584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7664" y="5164314"/>
            <a:ext cx="1300163" cy="11584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3414" y="5219607"/>
            <a:ext cx="1199577" cy="110310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684" y="5219607"/>
            <a:ext cx="1199577" cy="1103108"/>
          </a:xfrm>
          <a:prstGeom prst="rect">
            <a:avLst/>
          </a:prstGeom>
        </p:spPr>
      </p:pic>
      <p:cxnSp>
        <p:nvCxnSpPr>
          <p:cNvPr id="19" name="Straight Arrow Connector 18"/>
          <p:cNvCxnSpPr/>
          <p:nvPr/>
        </p:nvCxnSpPr>
        <p:spPr>
          <a:xfrm>
            <a:off x="8589818" y="1834096"/>
            <a:ext cx="10510" cy="67357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8600329" y="1834095"/>
            <a:ext cx="308144" cy="36501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158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212" y="1137304"/>
            <a:ext cx="7285351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</a:t>
            </a:r>
            <a:r>
              <a:rPr lang="en-GB" dirty="0" smtClean="0">
                <a:latin typeface="+mn-lt"/>
              </a:rPr>
              <a:t>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 smtClean="0">
                <a:latin typeface="+mn-lt"/>
              </a:rPr>
              <a:t>Day 1 </a:t>
            </a:r>
            <a:endParaRPr lang="en-GB" dirty="0">
              <a:latin typeface="+mn-lt"/>
            </a:endParaRP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843" y="4257545"/>
            <a:ext cx="899004" cy="97654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360" y="4257545"/>
            <a:ext cx="899004" cy="97654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531" y="4257545"/>
            <a:ext cx="899004" cy="976546"/>
          </a:xfrm>
          <a:prstGeom prst="rect">
            <a:avLst/>
          </a:prstGeom>
        </p:spPr>
      </p:pic>
      <p:cxnSp>
        <p:nvCxnSpPr>
          <p:cNvPr id="20" name="Straight Arrow Connector 19"/>
          <p:cNvCxnSpPr/>
          <p:nvPr/>
        </p:nvCxnSpPr>
        <p:spPr>
          <a:xfrm>
            <a:off x="8589818" y="1834096"/>
            <a:ext cx="9079" cy="58184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8600329" y="1440873"/>
            <a:ext cx="100326" cy="39322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464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58360"/>
            <a:ext cx="7285351" cy="509060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</a:t>
            </a:r>
            <a:r>
              <a:rPr lang="en-GB" dirty="0" smtClean="0">
                <a:latin typeface="+mn-lt"/>
              </a:rPr>
              <a:t>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 smtClean="0">
                <a:latin typeface="+mn-lt"/>
              </a:rPr>
              <a:t>Day 2 </a:t>
            </a:r>
            <a:endParaRPr lang="en-GB" dirty="0">
              <a:latin typeface="+mn-lt"/>
            </a:endParaRP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598" y="3636947"/>
            <a:ext cx="981075" cy="90217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088" y="4280496"/>
            <a:ext cx="981075" cy="90217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25" y="3636947"/>
            <a:ext cx="981075" cy="90217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515" y="4280496"/>
            <a:ext cx="981075" cy="90217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702" y="3636947"/>
            <a:ext cx="981075" cy="90217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192" y="4280496"/>
            <a:ext cx="981075" cy="90217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109" y="3636947"/>
            <a:ext cx="981075" cy="90217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599" y="4280496"/>
            <a:ext cx="981075" cy="90217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98" y="3636947"/>
            <a:ext cx="981075" cy="90217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688" y="4280496"/>
            <a:ext cx="981075" cy="90217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209" y="3636947"/>
            <a:ext cx="981075" cy="90217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699" y="4280496"/>
            <a:ext cx="981075" cy="902177"/>
          </a:xfrm>
          <a:prstGeom prst="rect">
            <a:avLst/>
          </a:prstGeom>
        </p:spPr>
      </p:pic>
      <p:cxnSp>
        <p:nvCxnSpPr>
          <p:cNvPr id="33" name="Straight Arrow Connector 32"/>
          <p:cNvCxnSpPr/>
          <p:nvPr/>
        </p:nvCxnSpPr>
        <p:spPr>
          <a:xfrm>
            <a:off x="8589818" y="1834096"/>
            <a:ext cx="637309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8257309" y="1551709"/>
            <a:ext cx="343020" cy="28238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24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38226"/>
            <a:ext cx="7285351" cy="508450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</a:t>
            </a:r>
            <a:r>
              <a:rPr lang="en-GB" dirty="0" smtClean="0">
                <a:latin typeface="+mn-lt"/>
              </a:rPr>
              <a:t>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 smtClean="0">
                <a:latin typeface="+mn-lt"/>
              </a:rPr>
              <a:t>Day 3 </a:t>
            </a:r>
            <a:endParaRPr lang="en-GB" dirty="0">
              <a:latin typeface="+mn-lt"/>
            </a:endParaRP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765" y="3684457"/>
            <a:ext cx="1258600" cy="112137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778" y="3684457"/>
            <a:ext cx="1258600" cy="112137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791" y="3684457"/>
            <a:ext cx="1258600" cy="112137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1804" y="3684457"/>
            <a:ext cx="1258600" cy="1121370"/>
          </a:xfrm>
          <a:prstGeom prst="rect">
            <a:avLst/>
          </a:prstGeom>
        </p:spPr>
      </p:pic>
      <p:cxnSp>
        <p:nvCxnSpPr>
          <p:cNvPr id="35" name="Straight Arrow Connector 34"/>
          <p:cNvCxnSpPr/>
          <p:nvPr/>
        </p:nvCxnSpPr>
        <p:spPr>
          <a:xfrm>
            <a:off x="8589818" y="1834096"/>
            <a:ext cx="623455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8600330" y="1834095"/>
            <a:ext cx="197306" cy="4657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21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6" y="1142158"/>
            <a:ext cx="7285351" cy="508450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</a:t>
            </a:r>
            <a:r>
              <a:rPr lang="en-GB" dirty="0" smtClean="0">
                <a:latin typeface="+mn-lt"/>
              </a:rPr>
              <a:t>2</a:t>
            </a:r>
            <a:r>
              <a:rPr lang="en-GB" dirty="0" smtClean="0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 smtClean="0">
                <a:latin typeface="+mn-lt"/>
              </a:rPr>
              <a:t>Day 4 </a:t>
            </a:r>
            <a:endParaRPr lang="en-GB" dirty="0">
              <a:latin typeface="+mn-lt"/>
            </a:endParaRP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328" y="3468400"/>
            <a:ext cx="1482436" cy="147698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946" y="3468400"/>
            <a:ext cx="1482436" cy="147698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564" y="3468400"/>
            <a:ext cx="1482436" cy="147698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255" y="3468400"/>
            <a:ext cx="1482436" cy="147698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882" y="3468400"/>
            <a:ext cx="1482436" cy="1476986"/>
          </a:xfrm>
          <a:prstGeom prst="rect">
            <a:avLst/>
          </a:prstGeom>
        </p:spPr>
      </p:pic>
      <p:cxnSp>
        <p:nvCxnSpPr>
          <p:cNvPr id="22" name="Straight Arrow Connector 21"/>
          <p:cNvCxnSpPr/>
          <p:nvPr/>
        </p:nvCxnSpPr>
        <p:spPr>
          <a:xfrm flipH="1">
            <a:off x="7952509" y="1834096"/>
            <a:ext cx="637309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8600329" y="1551709"/>
            <a:ext cx="321998" cy="28238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42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485</TotalTime>
  <Words>80</Words>
  <Application>Microsoft Office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Caroline (Home Account)</cp:lastModifiedBy>
  <cp:revision>24</cp:revision>
  <dcterms:created xsi:type="dcterms:W3CDTF">2019-10-15T10:24:11Z</dcterms:created>
  <dcterms:modified xsi:type="dcterms:W3CDTF">2020-04-26T19:28:32Z</dcterms:modified>
</cp:coreProperties>
</file>