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94" autoAdjust="0"/>
    <p:restoredTop sz="94694"/>
  </p:normalViewPr>
  <p:slideViewPr>
    <p:cSldViewPr snapToGrid="0" snapToObjects="1">
      <p:cViewPr varScale="1">
        <p:scale>
          <a:sx n="41" d="100"/>
          <a:sy n="41" d="100"/>
        </p:scale>
        <p:origin x="13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058207"/>
            <a:ext cx="7285351" cy="557832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469" y="1652370"/>
            <a:ext cx="970056" cy="11243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291" y="1717990"/>
            <a:ext cx="1081290" cy="10587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08243" y="2545153"/>
            <a:ext cx="1139962" cy="2581221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133600" y="3408219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603161" y="3408219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105042" y="3408219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3591456" y="3404679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4061017" y="3408219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2133600" y="3897020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603161" y="3897020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3937820" y="5583382"/>
            <a:ext cx="2105171" cy="789709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3094197" y="3904891"/>
            <a:ext cx="346364" cy="34636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3563758" y="3904891"/>
            <a:ext cx="346364" cy="34636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4065639" y="3904891"/>
            <a:ext cx="346364" cy="34636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8352356" y="1058207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8875874" y="1058207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8684756" y="1472370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928" y="1140461"/>
            <a:ext cx="7456054" cy="557832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</a:t>
            </a:r>
            <a:r>
              <a:rPr lang="en-GB" dirty="0" smtClean="0">
                <a:latin typeface="+mn-lt"/>
              </a:rPr>
              <a:t>5</a:t>
            </a:r>
            <a:endParaRPr lang="en-GB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43537" y="4776256"/>
            <a:ext cx="33490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 smtClean="0">
                <a:latin typeface="KG Primary Penmanship" panose="02000506000000020003" pitchFamily="2" charset="0"/>
              </a:rPr>
              <a:t>7  ,  12  ,  10</a:t>
            </a:r>
            <a:endParaRPr lang="en-GB" sz="3200" dirty="0">
              <a:latin typeface="KG Primary Penmanship" panose="02000506000000020003" pitchFamily="2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79543" y="1049956"/>
            <a:ext cx="1139962" cy="2581221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1804900" y="1913022"/>
            <a:ext cx="346364" cy="346364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274461" y="1913022"/>
            <a:ext cx="346364" cy="346364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2776342" y="1913022"/>
            <a:ext cx="346364" cy="346364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3262756" y="1909482"/>
            <a:ext cx="346364" cy="346364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3732317" y="1913022"/>
            <a:ext cx="346364" cy="346364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1804900" y="2401823"/>
            <a:ext cx="346364" cy="346364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2274461" y="2401823"/>
            <a:ext cx="346364" cy="346364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2775541" y="2394743"/>
            <a:ext cx="346364" cy="346364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3245102" y="2394743"/>
            <a:ext cx="346364" cy="346364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207754" y="2340566"/>
            <a:ext cx="364018" cy="48509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2740303" y="2340566"/>
            <a:ext cx="364018" cy="48509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2254697" y="2386636"/>
            <a:ext cx="364018" cy="48509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1796209" y="2340566"/>
            <a:ext cx="364018" cy="48509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6925" y="5389860"/>
            <a:ext cx="953413" cy="1152714"/>
          </a:xfrm>
          <a:prstGeom prst="rect">
            <a:avLst/>
          </a:prstGeom>
        </p:spPr>
      </p:pic>
      <p:sp>
        <p:nvSpPr>
          <p:cNvPr id="32" name="Oval 31"/>
          <p:cNvSpPr/>
          <p:nvPr/>
        </p:nvSpPr>
        <p:spPr>
          <a:xfrm>
            <a:off x="8605999" y="1059209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9116506" y="1059209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8620943" y="1515029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9139020" y="1515029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9139020" y="1984981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/>
          <p:cNvSpPr/>
          <p:nvPr/>
        </p:nvSpPr>
        <p:spPr>
          <a:xfrm>
            <a:off x="8095491" y="1059209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364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69812"/>
            <a:ext cx="7285351" cy="508450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</a:t>
            </a:r>
            <a:r>
              <a:rPr lang="en-GB" dirty="0" smtClean="0">
                <a:latin typeface="+mn-lt"/>
              </a:rPr>
              <a:t>2</a:t>
            </a:r>
            <a:endParaRPr lang="en-GB" dirty="0">
              <a:latin typeface="+mn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79543" y="1049956"/>
            <a:ext cx="1139962" cy="2581221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1804900" y="1913022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274461" y="1913022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776342" y="1913022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3262756" y="1909482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732317" y="1913022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804900" y="2401823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274461" y="2401823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3905499" y="4979897"/>
            <a:ext cx="1054428" cy="105442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83635" y="1049956"/>
            <a:ext cx="1139962" cy="2581221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2775541" y="2394743"/>
            <a:ext cx="346364" cy="34636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3245102" y="2394743"/>
            <a:ext cx="346364" cy="34636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3746983" y="2394743"/>
            <a:ext cx="346364" cy="34636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4413316" y="1913022"/>
            <a:ext cx="346364" cy="34636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8223372" y="969730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9020669" y="969730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8649167" y="1329730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8229053" y="1751502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9017710" y="1770585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379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778" y="1133956"/>
            <a:ext cx="7285351" cy="509060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</a:t>
            </a:r>
            <a:r>
              <a:rPr lang="en-GB" dirty="0" smtClean="0">
                <a:latin typeface="+mn-lt"/>
              </a:rPr>
              <a:t>3</a:t>
            </a:r>
            <a:endParaRPr lang="en-GB" dirty="0">
              <a:latin typeface="+mn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79543" y="1049956"/>
            <a:ext cx="1139962" cy="2581221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1804900" y="1913022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274461" y="1913022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776342" y="1913022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3262756" y="1909482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732317" y="1913022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804900" y="2401823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274461" y="2401823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83635" y="1049956"/>
            <a:ext cx="1139962" cy="2581221"/>
          </a:xfrm>
          <a:prstGeom prst="rect">
            <a:avLst/>
          </a:prstGeom>
        </p:spPr>
      </p:pic>
      <p:sp>
        <p:nvSpPr>
          <p:cNvPr id="19" name="Oval 18"/>
          <p:cNvSpPr/>
          <p:nvPr/>
        </p:nvSpPr>
        <p:spPr>
          <a:xfrm>
            <a:off x="3245102" y="2394743"/>
            <a:ext cx="346364" cy="34636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3746983" y="2394743"/>
            <a:ext cx="346364" cy="34636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4413316" y="1913022"/>
            <a:ext cx="346364" cy="34636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4898868" y="1913022"/>
            <a:ext cx="346364" cy="34636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5379389" y="1913022"/>
            <a:ext cx="346364" cy="34636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Isosceles Triangle 1"/>
          <p:cNvSpPr/>
          <p:nvPr/>
        </p:nvSpPr>
        <p:spPr>
          <a:xfrm rot="19237014">
            <a:off x="3683704" y="4784665"/>
            <a:ext cx="1459224" cy="11214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2759391" y="2401823"/>
            <a:ext cx="346364" cy="34636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8602613" y="906006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9126131" y="906006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8864372" y="1266006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8366469" y="1307800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8860219" y="1729482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519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3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4391" y="4228593"/>
            <a:ext cx="4060288" cy="85961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077" y="1102434"/>
            <a:ext cx="7285351" cy="508450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</a:t>
            </a:r>
            <a:r>
              <a:rPr lang="en-GB" dirty="0" smtClean="0">
                <a:latin typeface="+mn-lt"/>
              </a:rPr>
              <a:t>4</a:t>
            </a:r>
            <a:endParaRPr lang="en-GB" dirty="0">
              <a:latin typeface="+mn-lt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461" y="1974647"/>
            <a:ext cx="6071571" cy="636935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 rot="2972700">
            <a:off x="4291940" y="5155283"/>
            <a:ext cx="473471" cy="1316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2825723" y="4783756"/>
            <a:ext cx="133791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8422613" y="906006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8782613" y="1266006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9142613" y="1628345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15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1286" y="4284178"/>
            <a:ext cx="4066384" cy="85961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077" y="1185067"/>
            <a:ext cx="7285351" cy="508450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461" y="1974647"/>
            <a:ext cx="6071571" cy="63693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018839" y="5295684"/>
            <a:ext cx="950156" cy="95015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8554005" y="915631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9116506" y="915631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8554005" y="1434872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9116506" y="1434872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84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60187"/>
            <a:ext cx="7285351" cy="55844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</a:t>
            </a:r>
            <a:r>
              <a:rPr lang="en-GB" dirty="0" smtClean="0">
                <a:latin typeface="+mn-lt"/>
              </a:rPr>
              <a:t>1</a:t>
            </a:r>
            <a:endParaRPr lang="en-GB" dirty="0">
              <a:latin typeface="+mn-lt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33720" y="1843125"/>
            <a:ext cx="4204831" cy="909207"/>
            <a:chOff x="2457010" y="1882226"/>
            <a:chExt cx="5202201" cy="1140920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177640" y="1161596"/>
              <a:ext cx="1139962" cy="2581221"/>
            </a:xfrm>
            <a:prstGeom prst="rect">
              <a:avLst/>
            </a:prstGeom>
          </p:spPr>
        </p:pic>
        <p:sp>
          <p:nvSpPr>
            <p:cNvPr id="23" name="Oval 22"/>
            <p:cNvSpPr/>
            <p:nvPr/>
          </p:nvSpPr>
          <p:spPr>
            <a:xfrm>
              <a:off x="2602997" y="2024662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3072558" y="2024662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/>
          </p:nvSpPr>
          <p:spPr>
            <a:xfrm>
              <a:off x="3574439" y="2024662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/>
          </p:nvSpPr>
          <p:spPr>
            <a:xfrm>
              <a:off x="4060853" y="2021122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/>
            <p:cNvSpPr/>
            <p:nvPr/>
          </p:nvSpPr>
          <p:spPr>
            <a:xfrm>
              <a:off x="4530414" y="2024662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/>
          </p:nvSpPr>
          <p:spPr>
            <a:xfrm>
              <a:off x="2602997" y="2513463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3072558" y="2513463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798620" y="1162554"/>
              <a:ext cx="1139962" cy="2581221"/>
            </a:xfrm>
            <a:prstGeom prst="rect">
              <a:avLst/>
            </a:prstGeom>
          </p:spPr>
        </p:pic>
        <p:sp>
          <p:nvSpPr>
            <p:cNvPr id="39" name="Oval 38"/>
            <p:cNvSpPr/>
            <p:nvPr/>
          </p:nvSpPr>
          <p:spPr>
            <a:xfrm>
              <a:off x="3573638" y="2506383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/>
            <p:cNvSpPr/>
            <p:nvPr/>
          </p:nvSpPr>
          <p:spPr>
            <a:xfrm>
              <a:off x="4043199" y="2506383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/>
            <p:cNvSpPr/>
            <p:nvPr/>
          </p:nvSpPr>
          <p:spPr>
            <a:xfrm>
              <a:off x="4545080" y="2506383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/>
          </p:nvSpPr>
          <p:spPr>
            <a:xfrm>
              <a:off x="5211413" y="2024662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/>
          </p:nvSpPr>
          <p:spPr>
            <a:xfrm>
              <a:off x="5207891" y="2513463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/>
          </p:nvSpPr>
          <p:spPr>
            <a:xfrm>
              <a:off x="5677452" y="2513463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/>
          </p:nvSpPr>
          <p:spPr>
            <a:xfrm>
              <a:off x="6178532" y="2506383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/>
          </p:nvSpPr>
          <p:spPr>
            <a:xfrm>
              <a:off x="6648093" y="2506383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/>
          </p:nvSpPr>
          <p:spPr>
            <a:xfrm>
              <a:off x="7149974" y="2506383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/>
          </p:nvSpPr>
          <p:spPr>
            <a:xfrm>
              <a:off x="5691200" y="2028408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/>
          </p:nvSpPr>
          <p:spPr>
            <a:xfrm>
              <a:off x="6192280" y="2021328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Oval 49"/>
            <p:cNvSpPr/>
            <p:nvPr/>
          </p:nvSpPr>
          <p:spPr>
            <a:xfrm>
              <a:off x="6661841" y="2021328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/>
          </p:nvSpPr>
          <p:spPr>
            <a:xfrm>
              <a:off x="7163722" y="2021328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Oval 8"/>
          <p:cNvSpPr/>
          <p:nvPr/>
        </p:nvSpPr>
        <p:spPr>
          <a:xfrm>
            <a:off x="3434242" y="4808220"/>
            <a:ext cx="520309" cy="52030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3591" y="5432023"/>
            <a:ext cx="1192035" cy="1192035"/>
          </a:xfrm>
          <a:prstGeom prst="rect">
            <a:avLst/>
          </a:prstGeom>
        </p:spPr>
      </p:pic>
      <p:sp>
        <p:nvSpPr>
          <p:cNvPr id="55" name="Oval 54"/>
          <p:cNvSpPr/>
          <p:nvPr/>
        </p:nvSpPr>
        <p:spPr>
          <a:xfrm>
            <a:off x="9116506" y="1916309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/>
          <p:nvPr/>
        </p:nvSpPr>
        <p:spPr>
          <a:xfrm>
            <a:off x="9116506" y="915631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/>
          <p:cNvSpPr/>
          <p:nvPr/>
        </p:nvSpPr>
        <p:spPr>
          <a:xfrm>
            <a:off x="9116506" y="2408647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9116506" y="1434872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96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64" y="1130652"/>
            <a:ext cx="7285351" cy="55844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2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833720" y="1843125"/>
            <a:ext cx="4204831" cy="909207"/>
            <a:chOff x="2457010" y="1882226"/>
            <a:chExt cx="5202201" cy="1140920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177640" y="1161596"/>
              <a:ext cx="1139962" cy="2581221"/>
            </a:xfrm>
            <a:prstGeom prst="rect">
              <a:avLst/>
            </a:prstGeom>
          </p:spPr>
        </p:pic>
        <p:sp>
          <p:nvSpPr>
            <p:cNvPr id="23" name="Oval 22"/>
            <p:cNvSpPr/>
            <p:nvPr/>
          </p:nvSpPr>
          <p:spPr>
            <a:xfrm>
              <a:off x="2602997" y="2024662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3072558" y="2024662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/>
          </p:nvSpPr>
          <p:spPr>
            <a:xfrm>
              <a:off x="3574439" y="2024662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/>
          </p:nvSpPr>
          <p:spPr>
            <a:xfrm>
              <a:off x="4060853" y="2021122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/>
            <p:cNvSpPr/>
            <p:nvPr/>
          </p:nvSpPr>
          <p:spPr>
            <a:xfrm>
              <a:off x="4530414" y="2024662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/>
          </p:nvSpPr>
          <p:spPr>
            <a:xfrm>
              <a:off x="2602997" y="2513463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3072558" y="2513463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798620" y="1162554"/>
              <a:ext cx="1139962" cy="2581221"/>
            </a:xfrm>
            <a:prstGeom prst="rect">
              <a:avLst/>
            </a:prstGeom>
          </p:spPr>
        </p:pic>
        <p:sp>
          <p:nvSpPr>
            <p:cNvPr id="39" name="Oval 38"/>
            <p:cNvSpPr/>
            <p:nvPr/>
          </p:nvSpPr>
          <p:spPr>
            <a:xfrm>
              <a:off x="3573638" y="2506383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/>
            <p:cNvSpPr/>
            <p:nvPr/>
          </p:nvSpPr>
          <p:spPr>
            <a:xfrm>
              <a:off x="4043199" y="2506383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/>
            <p:cNvSpPr/>
            <p:nvPr/>
          </p:nvSpPr>
          <p:spPr>
            <a:xfrm>
              <a:off x="4545080" y="2506383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/>
          </p:nvSpPr>
          <p:spPr>
            <a:xfrm>
              <a:off x="5211413" y="2024662"/>
              <a:ext cx="346364" cy="3463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/>
          </p:nvSpPr>
          <p:spPr>
            <a:xfrm>
              <a:off x="5207891" y="2513463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/>
          </p:nvSpPr>
          <p:spPr>
            <a:xfrm>
              <a:off x="5677452" y="2513463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/>
          </p:nvSpPr>
          <p:spPr>
            <a:xfrm>
              <a:off x="6178532" y="2506383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/>
          </p:nvSpPr>
          <p:spPr>
            <a:xfrm>
              <a:off x="6648093" y="2506383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/>
          </p:nvSpPr>
          <p:spPr>
            <a:xfrm>
              <a:off x="7149974" y="2506383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/>
          </p:nvSpPr>
          <p:spPr>
            <a:xfrm>
              <a:off x="5691200" y="2028408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/>
          </p:nvSpPr>
          <p:spPr>
            <a:xfrm>
              <a:off x="6192280" y="2021328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Oval 49"/>
            <p:cNvSpPr/>
            <p:nvPr/>
          </p:nvSpPr>
          <p:spPr>
            <a:xfrm>
              <a:off x="6661841" y="2021328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/>
          </p:nvSpPr>
          <p:spPr>
            <a:xfrm>
              <a:off x="7163722" y="2021328"/>
              <a:ext cx="346364" cy="34636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Oval 8"/>
          <p:cNvSpPr/>
          <p:nvPr/>
        </p:nvSpPr>
        <p:spPr>
          <a:xfrm>
            <a:off x="3434242" y="4808220"/>
            <a:ext cx="520309" cy="52030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ight Triangle 5"/>
          <p:cNvSpPr/>
          <p:nvPr/>
        </p:nvSpPr>
        <p:spPr>
          <a:xfrm>
            <a:off x="3800057" y="5523580"/>
            <a:ext cx="1559841" cy="738951"/>
          </a:xfrm>
          <a:prstGeom prst="rt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8592988" y="915631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/>
          <p:nvPr/>
        </p:nvSpPr>
        <p:spPr>
          <a:xfrm>
            <a:off x="9116506" y="915631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/>
          <p:cNvSpPr/>
          <p:nvPr/>
        </p:nvSpPr>
        <p:spPr>
          <a:xfrm>
            <a:off x="8592988" y="1434872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9116506" y="1434872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>
          <a:xfrm>
            <a:off x="8592988" y="1938530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/>
          <p:cNvSpPr/>
          <p:nvPr/>
        </p:nvSpPr>
        <p:spPr>
          <a:xfrm>
            <a:off x="9116506" y="1938530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74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4927" y="4356655"/>
            <a:ext cx="3505504" cy="8596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077" y="1055531"/>
            <a:ext cx="7285351" cy="508450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</a:t>
            </a:r>
            <a:r>
              <a:rPr lang="en-GB" dirty="0" smtClean="0">
                <a:latin typeface="+mn-lt"/>
              </a:rPr>
              <a:t>3</a:t>
            </a:r>
            <a:endParaRPr lang="en-GB" dirty="0"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3434242" y="4461710"/>
            <a:ext cx="520309" cy="52030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115" y="1941757"/>
            <a:ext cx="6071571" cy="63693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893" y="5077755"/>
            <a:ext cx="1158203" cy="1158203"/>
          </a:xfrm>
          <a:prstGeom prst="rect">
            <a:avLst/>
          </a:prstGeom>
        </p:spPr>
      </p:pic>
      <p:sp>
        <p:nvSpPr>
          <p:cNvPr id="23" name="Oval 22"/>
          <p:cNvSpPr/>
          <p:nvPr/>
        </p:nvSpPr>
        <p:spPr>
          <a:xfrm>
            <a:off x="8756506" y="1413295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9116506" y="943984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35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928" y="1121255"/>
            <a:ext cx="7456054" cy="557832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43537" y="4776256"/>
            <a:ext cx="33490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 smtClean="0">
                <a:latin typeface="KG Primary Penmanship" panose="02000506000000020003" pitchFamily="2" charset="0"/>
              </a:rPr>
              <a:t>17  ,  9  ,  14</a:t>
            </a:r>
            <a:endParaRPr lang="en-GB" sz="3200" dirty="0">
              <a:latin typeface="KG Primary Penmanship" panose="02000506000000020003" pitchFamily="2" charset="0"/>
            </a:endParaRPr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115" y="2287501"/>
            <a:ext cx="6071571" cy="6369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258" y="5496886"/>
            <a:ext cx="1095658" cy="1095658"/>
          </a:xfrm>
          <a:prstGeom prst="rect">
            <a:avLst/>
          </a:prstGeom>
        </p:spPr>
      </p:pic>
      <p:sp>
        <p:nvSpPr>
          <p:cNvPr id="21" name="Oval 20"/>
          <p:cNvSpPr/>
          <p:nvPr/>
        </p:nvSpPr>
        <p:spPr>
          <a:xfrm>
            <a:off x="8586625" y="1065247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9116506" y="1065247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8056744" y="1065247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8604269" y="1525655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9134150" y="1525655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8074388" y="1525655"/>
            <a:ext cx="360000" cy="36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68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1612</TotalTime>
  <Words>90</Words>
  <Application>Microsoft Office PowerPoint</Application>
  <PresentationFormat>A4 Paper (210x297 mm)</PresentationFormat>
  <Paragraphs>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Bariol</vt:lpstr>
      <vt:lpstr>Calibri</vt:lpstr>
      <vt:lpstr>KG Primary Penmanship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Caroline (Home Account)</cp:lastModifiedBy>
  <cp:revision>22</cp:revision>
  <dcterms:created xsi:type="dcterms:W3CDTF">2019-10-15T10:24:11Z</dcterms:created>
  <dcterms:modified xsi:type="dcterms:W3CDTF">2020-04-26T19:25:15Z</dcterms:modified>
</cp:coreProperties>
</file>