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7" r:id="rId6"/>
    <p:sldId id="268" r:id="rId7"/>
    <p:sldId id="269" r:id="rId8"/>
    <p:sldId id="270" r:id="rId9"/>
    <p:sldId id="272" r:id="rId10"/>
    <p:sldId id="273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265C8-C03A-4E38-AECE-4CA35036DA7D}" type="datetimeFigureOut">
              <a:rPr lang="en-GB" smtClean="0"/>
              <a:t>06/11/2017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E0AE79-F21A-45DA-816C-4037D72EFFC8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dirty="0" smtClean="0"/>
              <a:t>St Luke’s Church of England Primary School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362200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0070C0"/>
                </a:solidFill>
              </a:rPr>
              <a:t>God is good</a:t>
            </a:r>
          </a:p>
          <a:p>
            <a:r>
              <a:rPr lang="en-GB" sz="4000" dirty="0" smtClean="0">
                <a:solidFill>
                  <a:srgbClr val="FFFF00"/>
                </a:solidFill>
              </a:rPr>
              <a:t>All the time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All the time</a:t>
            </a:r>
          </a:p>
          <a:p>
            <a:r>
              <a:rPr lang="en-GB" sz="4000" dirty="0" smtClean="0">
                <a:solidFill>
                  <a:srgbClr val="FFFF00"/>
                </a:solidFill>
              </a:rPr>
              <a:t>God is </a:t>
            </a:r>
            <a:r>
              <a:rPr lang="en-GB" sz="4000" dirty="0">
                <a:solidFill>
                  <a:srgbClr val="FFFF00"/>
                </a:solidFill>
              </a:rPr>
              <a:t>g</a:t>
            </a:r>
            <a:r>
              <a:rPr lang="en-GB" sz="4000" dirty="0" smtClean="0">
                <a:solidFill>
                  <a:srgbClr val="FFFF00"/>
                </a:solidFill>
              </a:rPr>
              <a:t>ood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st lukes ba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Our Christian Values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Year Six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Koinonia</a:t>
            </a:r>
            <a:endParaRPr lang="en-GB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5600"/>
            <a:ext cx="3200400" cy="2971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390875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Lord’s Prayer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mtClean="0"/>
              <a:t>Our </a:t>
            </a:r>
            <a:r>
              <a:rPr lang="en-GB" dirty="0"/>
              <a:t>Father in heaven,</a:t>
            </a:r>
            <a:br>
              <a:rPr lang="en-GB" dirty="0"/>
            </a:br>
            <a:r>
              <a:rPr lang="en-GB" dirty="0"/>
              <a:t>hallowed be your name.</a:t>
            </a:r>
            <a:br>
              <a:rPr lang="en-GB" dirty="0"/>
            </a:br>
            <a:r>
              <a:rPr lang="en-GB" dirty="0"/>
              <a:t>Your Kingdom come, </a:t>
            </a:r>
            <a:br>
              <a:rPr lang="en-GB" dirty="0"/>
            </a:br>
            <a:r>
              <a:rPr lang="en-GB" dirty="0"/>
              <a:t>your will be done, </a:t>
            </a:r>
            <a:br>
              <a:rPr lang="en-GB" dirty="0"/>
            </a:br>
            <a:r>
              <a:rPr lang="en-GB" dirty="0"/>
              <a:t>on earth as in heaven.</a:t>
            </a:r>
            <a:br>
              <a:rPr lang="en-GB" dirty="0"/>
            </a:br>
            <a:r>
              <a:rPr lang="en-GB" dirty="0"/>
              <a:t>Give us today our daily bread.</a:t>
            </a:r>
            <a:br>
              <a:rPr lang="en-GB" dirty="0"/>
            </a:br>
            <a:r>
              <a:rPr lang="en-GB" dirty="0"/>
              <a:t>Forgive us our sins</a:t>
            </a:r>
            <a:br>
              <a:rPr lang="en-GB" dirty="0"/>
            </a:br>
            <a:r>
              <a:rPr lang="en-GB" dirty="0"/>
              <a:t>as we forgive those who sin against us. </a:t>
            </a:r>
            <a:br>
              <a:rPr lang="en-GB" dirty="0"/>
            </a:br>
            <a:r>
              <a:rPr lang="en-GB" dirty="0"/>
              <a:t>Lead us not into temptation, </a:t>
            </a:r>
            <a:br>
              <a:rPr lang="en-GB" dirty="0"/>
            </a:br>
            <a:r>
              <a:rPr lang="en-GB" dirty="0"/>
              <a:t>but deliver us from evil. </a:t>
            </a:r>
            <a:br>
              <a:rPr lang="en-GB" dirty="0"/>
            </a:br>
            <a:r>
              <a:rPr lang="en-GB" dirty="0"/>
              <a:t>For the kingdom, the power and the glory are yours </a:t>
            </a:r>
            <a:br>
              <a:rPr lang="en-GB" dirty="0"/>
            </a:br>
            <a:r>
              <a:rPr lang="en-GB" dirty="0"/>
              <a:t>Now and for ever.  </a:t>
            </a:r>
          </a:p>
          <a:p>
            <a:pPr marL="0" indent="0" algn="ctr">
              <a:buNone/>
            </a:pPr>
            <a:r>
              <a:rPr lang="en-GB" dirty="0"/>
              <a:t>Amen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1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ission statement_popu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Christian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848600" cy="38557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Core Christian Values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Hope</a:t>
            </a:r>
          </a:p>
          <a:p>
            <a:pPr marL="0" indent="0">
              <a:buNone/>
            </a:pPr>
            <a:r>
              <a:rPr lang="en-GB" dirty="0" smtClean="0"/>
              <a:t>Peace</a:t>
            </a:r>
          </a:p>
          <a:p>
            <a:pPr marL="0" indent="0">
              <a:buNone/>
            </a:pPr>
            <a:r>
              <a:rPr lang="en-GB" dirty="0" smtClean="0"/>
              <a:t>Love</a:t>
            </a:r>
          </a:p>
          <a:p>
            <a:pPr marL="0" indent="0">
              <a:buNone/>
            </a:pPr>
            <a:r>
              <a:rPr lang="en-GB" dirty="0" smtClean="0"/>
              <a:t>Joy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622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Our Christian Values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Reception Class 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Friendship</a:t>
            </a:r>
            <a:endParaRPr lang="en-GB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4040188" cy="303014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3429000" cy="2971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Our Christian Values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Year One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Compassion</a:t>
            </a:r>
            <a:endParaRPr lang="en-GB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2895600"/>
            <a:ext cx="3200400" cy="2971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3806177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Our Christian Values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Year Two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Forgiveness</a:t>
            </a:r>
            <a:endParaRPr lang="en-GB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95600"/>
            <a:ext cx="4041775" cy="2971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57008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Our Christian Values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Year Three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Service</a:t>
            </a:r>
            <a:endParaRPr lang="en-GB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95600"/>
            <a:ext cx="4041775" cy="2971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339753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Our Christian Values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Year Four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Trust</a:t>
            </a:r>
            <a:endParaRPr lang="en-GB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75" y="2971800"/>
            <a:ext cx="3502025" cy="2971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1745606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Our Christian Values</a:t>
            </a:r>
            <a:endParaRPr lang="en-GB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040188" cy="659352"/>
          </a:xfrm>
        </p:spPr>
        <p:txBody>
          <a:bodyPr>
            <a:noAutofit/>
          </a:bodyPr>
          <a:lstStyle/>
          <a:p>
            <a:r>
              <a:rPr lang="en-GB" sz="3200" dirty="0" smtClean="0"/>
              <a:t>Year Five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343400" y="1981200"/>
            <a:ext cx="6019799" cy="639762"/>
          </a:xfrm>
        </p:spPr>
        <p:txBody>
          <a:bodyPr>
            <a:noAutofit/>
          </a:bodyPr>
          <a:lstStyle/>
          <a:p>
            <a:r>
              <a:rPr lang="en-GB" sz="3200" dirty="0" smtClean="0"/>
              <a:t>Justice</a:t>
            </a:r>
            <a:endParaRPr lang="en-GB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95600"/>
            <a:ext cx="4041775" cy="3048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  <p:extLst>
      <p:ext uri="{BB962C8B-B14F-4D97-AF65-F5344CB8AC3E}">
        <p14:creationId xmlns:p14="http://schemas.microsoft.com/office/powerpoint/2010/main" val="1170659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79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St Luke’s Church of England Primary School</vt:lpstr>
      <vt:lpstr>PowerPoint Presentation</vt:lpstr>
      <vt:lpstr>Our Christian Values</vt:lpstr>
      <vt:lpstr>Our Christian Values</vt:lpstr>
      <vt:lpstr>Our Christian Values</vt:lpstr>
      <vt:lpstr>Our Christian Values</vt:lpstr>
      <vt:lpstr>Our Christian Values</vt:lpstr>
      <vt:lpstr>Our Christian Values</vt:lpstr>
      <vt:lpstr>Our Christian Values</vt:lpstr>
      <vt:lpstr>Our Christian Values</vt:lpstr>
      <vt:lpstr>The Lord’s Prayer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Luke’s Church of England Primary School</dc:title>
  <dc:creator>Colin</dc:creator>
  <cp:lastModifiedBy>S. Hardaker</cp:lastModifiedBy>
  <cp:revision>12</cp:revision>
  <dcterms:created xsi:type="dcterms:W3CDTF">2017-11-05T13:30:54Z</dcterms:created>
  <dcterms:modified xsi:type="dcterms:W3CDTF">2017-11-06T19:40:02Z</dcterms:modified>
</cp:coreProperties>
</file>