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65C8-C03A-4E38-AECE-4CA35036DA7D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AE79-F21A-45DA-816C-4037D72EFFC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65C8-C03A-4E38-AECE-4CA35036DA7D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AE79-F21A-45DA-816C-4037D72EFF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65C8-C03A-4E38-AECE-4CA35036DA7D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AE79-F21A-45DA-816C-4037D72EFF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65C8-C03A-4E38-AECE-4CA35036DA7D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AE79-F21A-45DA-816C-4037D72EFF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65C8-C03A-4E38-AECE-4CA35036DA7D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AE79-F21A-45DA-816C-4037D72EFFC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65C8-C03A-4E38-AECE-4CA35036DA7D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AE79-F21A-45DA-816C-4037D72EFF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65C8-C03A-4E38-AECE-4CA35036DA7D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AE79-F21A-45DA-816C-4037D72EFF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65C8-C03A-4E38-AECE-4CA35036DA7D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AE79-F21A-45DA-816C-4037D72EFF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65C8-C03A-4E38-AECE-4CA35036DA7D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AE79-F21A-45DA-816C-4037D72EFF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65C8-C03A-4E38-AECE-4CA35036DA7D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AE79-F21A-45DA-816C-4037D72EFF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65C8-C03A-4E38-AECE-4CA35036DA7D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E0AE79-F21A-45DA-816C-4037D72EFFC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4265C8-C03A-4E38-AECE-4CA35036DA7D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E0AE79-F21A-45DA-816C-4037D72EFFC8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Autofit/>
          </a:bodyPr>
          <a:lstStyle/>
          <a:p>
            <a:r>
              <a:rPr lang="en-GB" sz="5400" dirty="0" smtClean="0"/>
              <a:t>St Luke’s Church of England Primary School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2362200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0070C0"/>
                </a:solidFill>
              </a:rPr>
              <a:t>God is good</a:t>
            </a:r>
          </a:p>
          <a:p>
            <a:r>
              <a:rPr lang="en-GB" sz="4000" dirty="0" smtClean="0">
                <a:solidFill>
                  <a:srgbClr val="FFFF00"/>
                </a:solidFill>
              </a:rPr>
              <a:t>All the time</a:t>
            </a:r>
          </a:p>
          <a:p>
            <a:r>
              <a:rPr lang="en-GB" sz="4000" dirty="0" smtClean="0">
                <a:solidFill>
                  <a:srgbClr val="0070C0"/>
                </a:solidFill>
              </a:rPr>
              <a:t>All the time</a:t>
            </a:r>
          </a:p>
          <a:p>
            <a:r>
              <a:rPr lang="en-GB" sz="4000" dirty="0" smtClean="0">
                <a:solidFill>
                  <a:srgbClr val="FFFF00"/>
                </a:solidFill>
              </a:rPr>
              <a:t>God is </a:t>
            </a:r>
            <a:r>
              <a:rPr lang="en-GB" sz="4000" dirty="0">
                <a:solidFill>
                  <a:srgbClr val="FFFF00"/>
                </a:solidFill>
              </a:rPr>
              <a:t>g</a:t>
            </a:r>
            <a:r>
              <a:rPr lang="en-GB" sz="4000" dirty="0" smtClean="0">
                <a:solidFill>
                  <a:srgbClr val="FFFF00"/>
                </a:solidFill>
              </a:rPr>
              <a:t>ood</a:t>
            </a:r>
            <a:endParaRPr lang="en-GB" sz="4000" dirty="0">
              <a:solidFill>
                <a:srgbClr val="FFFF00"/>
              </a:solidFill>
            </a:endParaRPr>
          </a:p>
        </p:txBody>
      </p:sp>
      <p:pic>
        <p:nvPicPr>
          <p:cNvPr id="4" name="Picture 3" descr="st lukes bad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3622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Time for Prayer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3000" dirty="0" smtClean="0"/>
              <a:t>Dear Lord,</a:t>
            </a:r>
          </a:p>
          <a:p>
            <a:pPr>
              <a:buNone/>
            </a:pPr>
            <a:r>
              <a:rPr lang="en-GB" sz="3000" dirty="0" smtClean="0"/>
              <a:t>Thank you for revealing yourself to us as Father,</a:t>
            </a:r>
          </a:p>
          <a:p>
            <a:pPr>
              <a:buNone/>
            </a:pPr>
            <a:r>
              <a:rPr lang="en-GB" sz="3000" dirty="0" smtClean="0"/>
              <a:t>Son and Holy Spirit even though you are still </a:t>
            </a:r>
          </a:p>
          <a:p>
            <a:pPr>
              <a:buNone/>
            </a:pPr>
            <a:r>
              <a:rPr lang="en-GB" sz="3000" dirty="0" smtClean="0"/>
              <a:t>one. Help us to learn about you and the great </a:t>
            </a:r>
          </a:p>
          <a:p>
            <a:pPr>
              <a:buNone/>
            </a:pPr>
            <a:r>
              <a:rPr lang="en-GB" sz="3000" dirty="0" smtClean="0"/>
              <a:t>love you have for each one of us. We ask this in </a:t>
            </a:r>
          </a:p>
          <a:p>
            <a:pPr>
              <a:buNone/>
            </a:pPr>
            <a:r>
              <a:rPr lang="en-GB" sz="3000" dirty="0" smtClean="0"/>
              <a:t>the name of the Father, the Son and the Holy </a:t>
            </a:r>
          </a:p>
          <a:p>
            <a:pPr>
              <a:buNone/>
            </a:pPr>
            <a:r>
              <a:rPr lang="en-GB" sz="3000" dirty="0" smtClean="0"/>
              <a:t>Spirit.</a:t>
            </a:r>
          </a:p>
          <a:p>
            <a:pPr>
              <a:buNone/>
            </a:pPr>
            <a:r>
              <a:rPr lang="en-GB" sz="3000" dirty="0" smtClean="0"/>
              <a:t>Amen</a:t>
            </a:r>
            <a:endParaRPr lang="en-GB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mission statement_popu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Holy Trinity</a:t>
            </a:r>
            <a:endParaRPr lang="en-GB" dirty="0"/>
          </a:p>
        </p:txBody>
      </p:sp>
      <p:pic>
        <p:nvPicPr>
          <p:cNvPr id="4" name="Content Placeholder 3" descr="fidge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752600"/>
            <a:ext cx="3943350" cy="4305300"/>
          </a:xfrm>
        </p:spPr>
      </p:pic>
      <p:sp>
        <p:nvSpPr>
          <p:cNvPr id="5" name="TextBox 4"/>
          <p:cNvSpPr txBox="1"/>
          <p:nvPr/>
        </p:nvSpPr>
        <p:spPr>
          <a:xfrm>
            <a:off x="457200" y="2057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God the Father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35814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God the Son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60960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God the Holy Spirit</a:t>
            </a: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Holy Trinity</a:t>
            </a:r>
            <a:endParaRPr lang="en-GB" dirty="0"/>
          </a:p>
        </p:txBody>
      </p:sp>
      <p:pic>
        <p:nvPicPr>
          <p:cNvPr id="4" name="Content Placeholder 3" descr="ae697-holytrinit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4668" y="1935163"/>
            <a:ext cx="4174663" cy="43894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0834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God the Father</a:t>
            </a:r>
            <a:endParaRPr lang="en-GB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981200"/>
            <a:ext cx="4040188" cy="659352"/>
          </a:xfrm>
        </p:spPr>
        <p:txBody>
          <a:bodyPr>
            <a:noAutofit/>
          </a:bodyPr>
          <a:lstStyle/>
          <a:p>
            <a:r>
              <a:rPr lang="en-GB" sz="3200" dirty="0" smtClean="0"/>
              <a:t>Bible –Teaches us</a:t>
            </a:r>
            <a:endParaRPr lang="en-GB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343400" y="1981200"/>
            <a:ext cx="6019799" cy="639762"/>
          </a:xfrm>
        </p:spPr>
        <p:txBody>
          <a:bodyPr>
            <a:noAutofit/>
          </a:bodyPr>
          <a:lstStyle/>
          <a:p>
            <a:r>
              <a:rPr lang="en-GB" sz="3200" dirty="0" smtClean="0"/>
              <a:t>Apple Skin –Protects us</a:t>
            </a:r>
            <a:endParaRPr lang="en-GB" sz="3200" dirty="0"/>
          </a:p>
        </p:txBody>
      </p:sp>
      <p:pic>
        <p:nvPicPr>
          <p:cNvPr id="8" name="Content Placeholder 7" descr="children's bibl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62000" y="2819400"/>
            <a:ext cx="2953544" cy="2971800"/>
          </a:xfrm>
        </p:spPr>
      </p:pic>
      <p:pic>
        <p:nvPicPr>
          <p:cNvPr id="7" name="Content Placeholder 6" descr="apple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76801" y="2667000"/>
            <a:ext cx="3733800" cy="32004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God the Son</a:t>
            </a:r>
            <a:endParaRPr lang="en-GB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Cross –Loves us</a:t>
            </a:r>
            <a:endParaRPr lang="en-GB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267201" y="1828800"/>
            <a:ext cx="4876799" cy="639762"/>
          </a:xfrm>
        </p:spPr>
        <p:txBody>
          <a:bodyPr>
            <a:noAutofit/>
          </a:bodyPr>
          <a:lstStyle/>
          <a:p>
            <a:r>
              <a:rPr lang="en-GB" sz="3200" dirty="0" smtClean="0"/>
              <a:t>Apple Flesh - Goodness</a:t>
            </a:r>
            <a:endParaRPr lang="en-GB" sz="3200" dirty="0"/>
          </a:p>
        </p:txBody>
      </p:sp>
      <p:pic>
        <p:nvPicPr>
          <p:cNvPr id="7" name="Content Placeholder 6" descr="anglican cros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2590799"/>
            <a:ext cx="3425627" cy="3535363"/>
          </a:xfrm>
        </p:spPr>
      </p:pic>
      <p:pic>
        <p:nvPicPr>
          <p:cNvPr id="9" name="Content Placeholder 8" descr="cut open appl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362200"/>
            <a:ext cx="3962400" cy="3810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God the Holy Spirit</a:t>
            </a:r>
            <a:endParaRPr lang="en-GB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905000"/>
            <a:ext cx="4040188" cy="659352"/>
          </a:xfrm>
        </p:spPr>
        <p:txBody>
          <a:bodyPr>
            <a:noAutofit/>
          </a:bodyPr>
          <a:lstStyle/>
          <a:p>
            <a:r>
              <a:rPr lang="en-GB" sz="3200" dirty="0" smtClean="0"/>
              <a:t>Candle – Guides us</a:t>
            </a:r>
            <a:endParaRPr lang="en-GB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19599" y="1981200"/>
            <a:ext cx="4724401" cy="639762"/>
          </a:xfrm>
        </p:spPr>
        <p:txBody>
          <a:bodyPr>
            <a:noAutofit/>
          </a:bodyPr>
          <a:lstStyle/>
          <a:p>
            <a:r>
              <a:rPr lang="en-GB" sz="3200" dirty="0" smtClean="0"/>
              <a:t>Apple Seeds – Grows us</a:t>
            </a:r>
            <a:endParaRPr lang="en-GB" sz="3200" dirty="0"/>
          </a:p>
        </p:txBody>
      </p:sp>
      <p:pic>
        <p:nvPicPr>
          <p:cNvPr id="9" name="Content Placeholder 8" descr="white-candle-li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5800" y="2895600"/>
            <a:ext cx="3352800" cy="3352800"/>
          </a:xfrm>
        </p:spPr>
      </p:pic>
      <p:pic>
        <p:nvPicPr>
          <p:cNvPr id="8" name="Content Placeholder 7" descr="AppleSeeds_t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53000" y="2819400"/>
            <a:ext cx="3581400" cy="3429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Time for Prayer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3000" dirty="0" smtClean="0"/>
              <a:t>Dear Lord,</a:t>
            </a:r>
          </a:p>
          <a:p>
            <a:pPr>
              <a:buNone/>
            </a:pPr>
            <a:r>
              <a:rPr lang="en-GB" sz="3000" dirty="0" smtClean="0"/>
              <a:t>We thank you for all our different gifts. Help us</a:t>
            </a:r>
          </a:p>
          <a:p>
            <a:pPr>
              <a:buNone/>
            </a:pPr>
            <a:r>
              <a:rPr lang="en-GB" sz="3000" dirty="0" smtClean="0"/>
              <a:t>to see the importance of working together and</a:t>
            </a:r>
          </a:p>
          <a:p>
            <a:pPr>
              <a:buNone/>
            </a:pPr>
            <a:r>
              <a:rPr lang="en-GB" sz="3000" dirty="0" smtClean="0"/>
              <a:t>the value of using different people’s skills and </a:t>
            </a:r>
          </a:p>
          <a:p>
            <a:pPr>
              <a:buNone/>
            </a:pPr>
            <a:r>
              <a:rPr lang="en-GB" sz="3000" dirty="0" smtClean="0"/>
              <a:t>talents. Help us to co-operate, and to work well</a:t>
            </a:r>
          </a:p>
          <a:p>
            <a:pPr>
              <a:buNone/>
            </a:pPr>
            <a:r>
              <a:rPr lang="en-GB" sz="3000" dirty="0"/>
              <a:t>t</a:t>
            </a:r>
            <a:r>
              <a:rPr lang="en-GB" sz="3000" dirty="0" smtClean="0"/>
              <a:t>ogether as a team. Through the Holy Trinity </a:t>
            </a:r>
          </a:p>
          <a:p>
            <a:pPr>
              <a:buNone/>
            </a:pPr>
            <a:r>
              <a:rPr lang="en-GB" sz="3000" dirty="0" smtClean="0"/>
              <a:t>Teach us, Love us and Guide us.</a:t>
            </a:r>
          </a:p>
          <a:p>
            <a:pPr>
              <a:buNone/>
            </a:pPr>
            <a:r>
              <a:rPr lang="en-GB" sz="3000" dirty="0" smtClean="0"/>
              <a:t>Amen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197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St Luke’s Church of England Primary School</vt:lpstr>
      <vt:lpstr>PowerPoint Presentation</vt:lpstr>
      <vt:lpstr>The Holy Trinity</vt:lpstr>
      <vt:lpstr>The Holy Trinity</vt:lpstr>
      <vt:lpstr>PowerPoint Presentation</vt:lpstr>
      <vt:lpstr>God the Father</vt:lpstr>
      <vt:lpstr>God the Son</vt:lpstr>
      <vt:lpstr>God the Holy Spirit</vt:lpstr>
      <vt:lpstr>Time for Prayer</vt:lpstr>
      <vt:lpstr>Time for Prayer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Luke’s Church of England Primary School</dc:title>
  <dc:creator>Colin</dc:creator>
  <cp:lastModifiedBy>S. Hardaker</cp:lastModifiedBy>
  <cp:revision>7</cp:revision>
  <dcterms:created xsi:type="dcterms:W3CDTF">2017-11-05T13:30:54Z</dcterms:created>
  <dcterms:modified xsi:type="dcterms:W3CDTF">2017-11-06T08:17:37Z</dcterms:modified>
</cp:coreProperties>
</file>